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69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4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46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83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2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5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1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3B16F8-E3BA-CAD6-5B16-D0F469DF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4832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Progresso ou barbárie? A ciência positivista e a crítica Weberiana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DFF080A-6639-6D24-031A-A7B5F702209F}"/>
              </a:ext>
            </a:extLst>
          </p:cNvPr>
          <p:cNvSpPr txBox="1"/>
          <p:nvPr/>
        </p:nvSpPr>
        <p:spPr>
          <a:xfrm>
            <a:off x="5121238" y="3686379"/>
            <a:ext cx="3851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Ana Beatriz de Oliveira Breda</a:t>
            </a:r>
          </a:p>
          <a:p>
            <a:r>
              <a:rPr lang="pt-BR" sz="1800" dirty="0"/>
              <a:t>Ana Beatriz Silveira Valencio</a:t>
            </a:r>
          </a:p>
          <a:p>
            <a:r>
              <a:rPr lang="pt-BR" sz="1800" dirty="0"/>
              <a:t>Ana Carolina </a:t>
            </a:r>
            <a:r>
              <a:rPr lang="pt-BR" sz="1800" dirty="0" err="1"/>
              <a:t>Boldi</a:t>
            </a:r>
            <a:r>
              <a:rPr lang="pt-BR" sz="1800" dirty="0"/>
              <a:t> de Souza</a:t>
            </a:r>
          </a:p>
          <a:p>
            <a:r>
              <a:rPr lang="pt-BR" sz="1800" dirty="0"/>
              <a:t>Daniel Casanova</a:t>
            </a:r>
          </a:p>
          <a:p>
            <a:r>
              <a:rPr lang="pt-BR" dirty="0"/>
              <a:t>Heloísa Helena Jung</a:t>
            </a:r>
          </a:p>
          <a:p>
            <a:r>
              <a:rPr lang="pt-BR" sz="1800" dirty="0"/>
              <a:t>Leonardo Alves Sanches</a:t>
            </a:r>
          </a:p>
          <a:p>
            <a:r>
              <a:rPr lang="pt-BR" dirty="0" smtClean="0"/>
              <a:t>Rafael </a:t>
            </a:r>
            <a:r>
              <a:rPr lang="pt-BR" dirty="0"/>
              <a:t>Silva Vieira</a:t>
            </a:r>
          </a:p>
          <a:p>
            <a:r>
              <a:rPr lang="pt-BR" sz="1800" dirty="0"/>
              <a:t>Rebeca Santos Garcia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80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C8F55C-32B8-6CDE-0E15-22E2103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62849"/>
            <a:ext cx="8911687" cy="674603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</a:t>
            </a:r>
            <a:r>
              <a:rPr lang="pt-BR" dirty="0" smtClean="0"/>
              <a:t>As aventuras de Karl Marx contra o barão de </a:t>
            </a:r>
            <a:r>
              <a:rPr lang="pt-BR" dirty="0" err="1" smtClean="0"/>
              <a:t>Munchhausen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9F11FB-5AD7-0ABB-7C05-2535165D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153" y="2429813"/>
            <a:ext cx="8915400" cy="2966433"/>
          </a:xfrm>
        </p:spPr>
        <p:txBody>
          <a:bodyPr>
            <a:normAutofit/>
          </a:bodyPr>
          <a:lstStyle/>
          <a:p>
            <a:r>
              <a:rPr lang="pt-BR" i="0" dirty="0" smtClean="0">
                <a:solidFill>
                  <a:schemeClr val="tx1"/>
                </a:solidFill>
                <a:effectLst/>
              </a:rPr>
              <a:t>Autor: Michael </a:t>
            </a:r>
            <a:r>
              <a:rPr lang="pt-BR" i="0" dirty="0" err="1" smtClean="0">
                <a:solidFill>
                  <a:schemeClr val="tx1"/>
                </a:solidFill>
                <a:effectLst/>
              </a:rPr>
              <a:t>Lowy</a:t>
            </a:r>
            <a:r>
              <a:rPr lang="pt-BR" i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Capítulo: </a:t>
            </a:r>
            <a:r>
              <a:rPr lang="pt-BR" dirty="0">
                <a:solidFill>
                  <a:schemeClr val="tx1"/>
                </a:solidFill>
              </a:rPr>
              <a:t>O positivismo ou o princípio do Barão de 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tx1"/>
                </a:solidFill>
              </a:rPr>
              <a:t>Munchhausen</a:t>
            </a:r>
            <a:endParaRPr lang="pt-BR" i="0" dirty="0">
              <a:solidFill>
                <a:schemeClr val="tx1"/>
              </a:solidFill>
              <a:effectLst/>
            </a:endParaRPr>
          </a:p>
          <a:p>
            <a:r>
              <a:rPr lang="pt-BR" dirty="0">
                <a:solidFill>
                  <a:schemeClr val="tx1"/>
                </a:solidFill>
              </a:rPr>
              <a:t>Utopia positiva: </a:t>
            </a:r>
            <a:r>
              <a:rPr lang="pt-BR" dirty="0" err="1" smtClean="0">
                <a:solidFill>
                  <a:schemeClr val="tx1"/>
                </a:solidFill>
              </a:rPr>
              <a:t>Condorcet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dirty="0" smtClean="0">
                <a:solidFill>
                  <a:schemeClr val="tx1"/>
                </a:solidFill>
              </a:rPr>
              <a:t>Saint-Simon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Ideologia </a:t>
            </a:r>
            <a:r>
              <a:rPr lang="pt-BR" dirty="0">
                <a:solidFill>
                  <a:schemeClr val="tx1"/>
                </a:solidFill>
              </a:rPr>
              <a:t>positivista de </a:t>
            </a:r>
            <a:r>
              <a:rPr lang="pt-BR" dirty="0" err="1">
                <a:solidFill>
                  <a:schemeClr val="tx1"/>
                </a:solidFill>
              </a:rPr>
              <a:t>C</a:t>
            </a:r>
            <a:r>
              <a:rPr lang="pt-BR" smtClean="0">
                <a:solidFill>
                  <a:schemeClr val="tx1"/>
                </a:solidFill>
              </a:rPr>
              <a:t>onmte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até os nossos dias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Max Weber: a ciência livre de julgamento de </a:t>
            </a:r>
            <a:r>
              <a:rPr lang="pt-BR" dirty="0" smtClean="0">
                <a:solidFill>
                  <a:schemeClr val="tx1"/>
                </a:solidFill>
              </a:rPr>
              <a:t>valor</a:t>
            </a:r>
          </a:p>
          <a:p>
            <a:r>
              <a:rPr lang="pt-BR" dirty="0">
                <a:solidFill>
                  <a:schemeClr val="tx1"/>
                </a:solidFill>
              </a:rPr>
              <a:t>Karl Popper e a objetividade institucional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265" t="2091" r="-989"/>
          <a:stretch/>
        </p:blipFill>
        <p:spPr>
          <a:xfrm>
            <a:off x="9350062" y="1764406"/>
            <a:ext cx="2489494" cy="39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453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95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Progresso ou barbárie? A ciência positivista e a crítica Weberiana</vt:lpstr>
      <vt:lpstr>      As aventuras de Karl Marx contra o barão de Munchhausen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positivismo ou o princípio do barão de Munchhausen</dc:title>
  <dc:creator>User</dc:creator>
  <cp:lastModifiedBy>Usuário do Windows</cp:lastModifiedBy>
  <cp:revision>5</cp:revision>
  <dcterms:created xsi:type="dcterms:W3CDTF">2023-01-22T00:54:55Z</dcterms:created>
  <dcterms:modified xsi:type="dcterms:W3CDTF">2023-01-23T01:31:56Z</dcterms:modified>
</cp:coreProperties>
</file>