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99" d="100"/>
          <a:sy n="99" d="100"/>
        </p:scale>
        <p:origin x="152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19194"/>
              </p:ext>
            </p:extLst>
          </p:nvPr>
        </p:nvGraphicFramePr>
        <p:xfrm>
          <a:off x="304800" y="1057275"/>
          <a:ext cx="2943226" cy="190505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/>
                <a:gridCol w="1471613"/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Wireframes and site maps are completed.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 end is being worked on. 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log in page is one first pieces I’m working on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accounts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finished.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56117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26-Feb-20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DeCarlo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83749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2/19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73916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Ability to create accounts is finished.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Front-end coding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has begun.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Login Page is beginning.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04151"/>
              </p:ext>
            </p:extLst>
          </p:nvPr>
        </p:nvGraphicFramePr>
        <p:xfrm>
          <a:off x="3352800" y="2133600"/>
          <a:ext cx="5638800" cy="10454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Finish Login Page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Start to design other sections like home page.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Fix up front end design.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56996"/>
              </p:ext>
            </p:extLst>
          </p:nvPr>
        </p:nvGraphicFramePr>
        <p:xfrm>
          <a:off x="3352800" y="3505200"/>
          <a:ext cx="5715002" cy="13090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Error with connecting to database</a:t>
                      </a:r>
                      <a:r>
                        <a:rPr lang="en-US" sz="1000" kern="0" baseline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 with the login </a:t>
                      </a:r>
                      <a:r>
                        <a:rPr lang="en-US" sz="1000" kern="0" baseline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page. (FIXED)</a:t>
                      </a:r>
                      <a:endParaRPr lang="en-US" sz="1000" kern="0" dirty="0" smtClean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Debug the code so the login page works.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DeCarlo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02/25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i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Complications with styling</a:t>
                      </a:r>
                      <a:r>
                        <a:rPr lang="en-US" sz="1000" b="0" i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b="0" i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1000" b="0" strike="noStrike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the style sheet to make site appealing.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DeCarlo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80295"/>
              </p:ext>
            </p:extLst>
          </p:nvPr>
        </p:nvGraphicFramePr>
        <p:xfrm>
          <a:off x="3352800" y="5113020"/>
          <a:ext cx="5709957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13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</a:rPr>
              <a:t>Cairn Congregation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2057400" y="1276434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274</Words>
  <Application>Microsoft Office PowerPoint</Application>
  <PresentationFormat>On-screen Show (4:3)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DeCarlo</cp:lastModifiedBy>
  <cp:revision>74</cp:revision>
  <dcterms:created xsi:type="dcterms:W3CDTF">2018-09-13T18:13:57Z</dcterms:created>
  <dcterms:modified xsi:type="dcterms:W3CDTF">2020-02-26T21:50:06Z</dcterms:modified>
</cp:coreProperties>
</file>