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23" d="100"/>
          <a:sy n="123" d="100"/>
        </p:scale>
        <p:origin x="198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63317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Layout began.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page finished.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schedule with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quotes.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32564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4-March-20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98388"/>
              </p:ext>
            </p:extLst>
          </p:nvPr>
        </p:nvGraphicFramePr>
        <p:xfrm>
          <a:off x="338183" y="3041650"/>
          <a:ext cx="2932662" cy="24164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2/19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04921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 Page is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functional and displays error and success messages.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Connected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donate page to cairn give.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Layouts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for pages are beginning.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36711"/>
              </p:ext>
            </p:extLst>
          </p:nvPr>
        </p:nvGraphicFramePr>
        <p:xfrm>
          <a:off x="3352800" y="2133600"/>
          <a:ext cx="5638800" cy="8930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 login bug.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Begin edit profile.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Research into searching profiles.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47848"/>
              </p:ext>
            </p:extLst>
          </p:nvPr>
        </p:nvGraphicFramePr>
        <p:xfrm>
          <a:off x="3352800" y="3505200"/>
          <a:ext cx="5715002" cy="11566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Searching could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take more time than expected.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Research enough to figure out how to avoid failures.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3/18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Profile editing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Researching how to edit profiles and update database.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3/18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80295"/>
              </p:ext>
            </p:extLst>
          </p:nvPr>
        </p:nvGraphicFramePr>
        <p:xfrm>
          <a:off x="3352800" y="5113020"/>
          <a:ext cx="5709957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253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83</cp:revision>
  <dcterms:created xsi:type="dcterms:W3CDTF">2018-09-13T18:13:57Z</dcterms:created>
  <dcterms:modified xsi:type="dcterms:W3CDTF">2020-03-04T01:41:54Z</dcterms:modified>
</cp:coreProperties>
</file>