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0" autoAdjust="0"/>
    <p:restoredTop sz="94660"/>
  </p:normalViewPr>
  <p:slideViewPr>
    <p:cSldViewPr>
      <p:cViewPr varScale="1">
        <p:scale>
          <a:sx n="99" d="100"/>
          <a:sy n="99" d="100"/>
        </p:scale>
        <p:origin x="1524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2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8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D25C-F97B-422E-9347-EC49C85F63D2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357252"/>
              </p:ext>
            </p:extLst>
          </p:nvPr>
        </p:nvGraphicFramePr>
        <p:xfrm>
          <a:off x="304800" y="1057275"/>
          <a:ext cx="2943226" cy="1818568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471613"/>
                <a:gridCol w="1471613"/>
              </a:tblGrid>
              <a:tr h="1354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SUMMARY ASSESSMENT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35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Risk Level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2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1814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Main Reasons for Assessment of Current Risk Level</a:t>
                      </a: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9358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 with displaying the user profile images.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user images.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 with editing profile page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Xampp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6082">
                <a:tc gridSpan="2"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798417"/>
              </p:ext>
            </p:extLst>
          </p:nvPr>
        </p:nvGraphicFramePr>
        <p:xfrm>
          <a:off x="6019800" y="205740"/>
          <a:ext cx="2743200" cy="70866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3126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305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bg1"/>
                          </a:solidFill>
                        </a:rPr>
                        <a:t>Status as of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1-April-2020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/>
                        <a:t>Business Lead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Jim Worth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</a:t>
                      </a: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Manager</a:t>
                      </a:r>
                    </a:p>
                  </a:txBody>
                  <a:tcPr marL="45720" marR="45720"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Daniel DeCarlo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6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519769"/>
              </p:ext>
            </p:extLst>
          </p:nvPr>
        </p:nvGraphicFramePr>
        <p:xfrm>
          <a:off x="338183" y="2838450"/>
          <a:ext cx="2932662" cy="249269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21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98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4688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Workstream  Milestones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7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Milestone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 Level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L 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 H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%-Done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Orig Due Dt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 Due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Planning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8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Design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98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Coding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52%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8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SIT - System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UAT User Acceptance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4/29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Training and Doc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15%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Deployment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Go Live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Hyper Care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343369"/>
              </p:ext>
            </p:extLst>
          </p:nvPr>
        </p:nvGraphicFramePr>
        <p:xfrm>
          <a:off x="3352798" y="1085850"/>
          <a:ext cx="5634488" cy="100008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30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214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764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Key Accomplishments  (Current Period)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Home Page contains carousel</a:t>
                      </a:r>
                      <a:r>
                        <a:rPr lang="en-US" sz="10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function. </a:t>
                      </a:r>
                      <a:r>
                        <a:rPr lang="en-US" sz="10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Styling for</a:t>
                      </a:r>
                      <a:r>
                        <a:rPr lang="en-US" sz="10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edit profile </a:t>
                      </a:r>
                      <a:r>
                        <a:rPr lang="en-US" sz="1000" baseline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is completed.</a:t>
                      </a:r>
                      <a:endParaRPr lang="en-US" sz="100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517716"/>
              </p:ext>
            </p:extLst>
          </p:nvPr>
        </p:nvGraphicFramePr>
        <p:xfrm>
          <a:off x="3352800" y="2133600"/>
          <a:ext cx="5638800" cy="104546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82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105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Upcoming Activities (Next Period through  (03/06/2019)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Get </a:t>
                      </a:r>
                      <a:r>
                        <a:rPr lang="en-US" sz="1000" b="0" kern="1200" baseline="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Xampp</a:t>
                      </a:r>
                      <a:r>
                        <a:rPr lang="en-US" sz="10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working.</a:t>
                      </a:r>
                      <a:endParaRPr lang="en-US" sz="1000" b="0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Continue Working on edit profile.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Find a way to display the user profile image.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575260"/>
              </p:ext>
            </p:extLst>
          </p:nvPr>
        </p:nvGraphicFramePr>
        <p:xfrm>
          <a:off x="3352800" y="3505200"/>
          <a:ext cx="5715002" cy="130900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278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1289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Risks (to </a:t>
                      </a: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be reported to 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974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RAID#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</a:t>
                      </a: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150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0" dirty="0" smtClean="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Arial" charset="0"/>
                        </a:rPr>
                        <a:t>Editing</a:t>
                      </a:r>
                      <a:r>
                        <a:rPr lang="en-US" sz="1000" kern="0" baseline="0" dirty="0" smtClean="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Arial" charset="0"/>
                        </a:rPr>
                        <a:t> profile feature might take longer than expected.</a:t>
                      </a:r>
                      <a:endParaRPr lang="en-US" sz="1000" kern="0" dirty="0" smtClean="0">
                        <a:solidFill>
                          <a:schemeClr val="tx1"/>
                        </a:solidFill>
                        <a:latin typeface="Arial"/>
                        <a:ea typeface="ＭＳ Ｐゴシック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Enter steps to resolve or minimize the risk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Daniel DeCarlo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MM/DD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7150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i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Enter Risk 2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Enter steps</a:t>
                      </a:r>
                      <a:r>
                        <a:rPr lang="en-US" sz="1000" b="0" strike="noStrike" kern="12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to resolve or minimize the risk</a:t>
                      </a: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Daniel</a:t>
                      </a:r>
                      <a:r>
                        <a:rPr lang="en-US" sz="1000" b="0" strike="noStrike" kern="12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DeCarlo</a:t>
                      </a: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MM/DD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061283"/>
              </p:ext>
            </p:extLst>
          </p:nvPr>
        </p:nvGraphicFramePr>
        <p:xfrm>
          <a:off x="3312541" y="4953000"/>
          <a:ext cx="5715002" cy="18185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63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703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0020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572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761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Issues (to </a:t>
                      </a: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be reported to 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90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Issue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</a:t>
                      </a: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54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Errors</a:t>
                      </a:r>
                      <a:r>
                        <a:rPr lang="en-US" sz="1000" b="0" strike="noStrike" kern="12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with submitting and updating a users information. </a:t>
                      </a: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Go</a:t>
                      </a:r>
                      <a:r>
                        <a:rPr lang="en-US" sz="1000" b="0" strike="noStrike" kern="12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through the code and debug.</a:t>
                      </a: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Daniel DeCarlo</a:t>
                      </a: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04/8</a:t>
                      </a:r>
                      <a:endParaRPr lang="en-US" sz="1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54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Xampp</a:t>
                      </a: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SQL server not working.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Research ways to fix and possible reinstall it.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Daniel DeCarlo</a:t>
                      </a: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4/2</a:t>
                      </a:r>
                      <a:endParaRPr lang="en-US" sz="1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332294" y="160431"/>
            <a:ext cx="5317879" cy="835856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bg1"/>
                </a:solidFill>
              </a:rPr>
              <a:t>Cairn Congregation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Diamond 11"/>
          <p:cNvSpPr/>
          <p:nvPr/>
        </p:nvSpPr>
        <p:spPr bwMode="auto">
          <a:xfrm>
            <a:off x="2514600" y="1276434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3" name="Diamond 12"/>
          <p:cNvSpPr/>
          <p:nvPr/>
        </p:nvSpPr>
        <p:spPr bwMode="auto">
          <a:xfrm>
            <a:off x="1525617" y="3927668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988" y="3709550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284" y="3506134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Diamond 15"/>
          <p:cNvSpPr/>
          <p:nvPr/>
        </p:nvSpPr>
        <p:spPr bwMode="auto">
          <a:xfrm>
            <a:off x="1525617" y="410926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7" name="Diamond 16"/>
          <p:cNvSpPr/>
          <p:nvPr/>
        </p:nvSpPr>
        <p:spPr bwMode="auto">
          <a:xfrm>
            <a:off x="1525617" y="429768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8" name="Diamond 17"/>
          <p:cNvSpPr/>
          <p:nvPr/>
        </p:nvSpPr>
        <p:spPr bwMode="auto">
          <a:xfrm>
            <a:off x="1525617" y="44803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9" name="Diamond 18"/>
          <p:cNvSpPr/>
          <p:nvPr/>
        </p:nvSpPr>
        <p:spPr bwMode="auto">
          <a:xfrm>
            <a:off x="1525617" y="4724276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0" name="Diamond 19"/>
          <p:cNvSpPr/>
          <p:nvPr/>
        </p:nvSpPr>
        <p:spPr bwMode="auto">
          <a:xfrm>
            <a:off x="1525617" y="49756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1" name="Diamond 20"/>
          <p:cNvSpPr/>
          <p:nvPr/>
        </p:nvSpPr>
        <p:spPr bwMode="auto">
          <a:xfrm>
            <a:off x="1525617" y="517373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098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298</Words>
  <Application>Microsoft Office PowerPoint</Application>
  <PresentationFormat>On-screen Show (4:3)</PresentationFormat>
  <Paragraphs>113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Wingdings</vt:lpstr>
      <vt:lpstr>ヒラギノ角ゴ Pro W3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Worth</dc:creator>
  <cp:lastModifiedBy>Daniel DeCarlo</cp:lastModifiedBy>
  <cp:revision>79</cp:revision>
  <dcterms:created xsi:type="dcterms:W3CDTF">2018-09-13T18:13:57Z</dcterms:created>
  <dcterms:modified xsi:type="dcterms:W3CDTF">2020-04-01T19:55:38Z</dcterms:modified>
</cp:coreProperties>
</file>