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4" d="100"/>
          <a:sy n="74" d="100"/>
        </p:scale>
        <p:origin x="38" y="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471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Xampp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 and running.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Profiles.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5108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8-April-2020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66996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70%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60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84680"/>
              </p:ext>
            </p:extLst>
          </p:nvPr>
        </p:nvGraphicFramePr>
        <p:xfrm>
          <a:off x="3352798" y="1085850"/>
          <a:ext cx="5634488" cy="104774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78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9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Updating use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 profiles is completed.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27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 manual is completed.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Descriptive on how to use the software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27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Cleaned some bugs.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(With the help of Miguel).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00387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to work on uploading images for profile pictures.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 a user status function to make up for profile picture. 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Continue on documentation and bug issues.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60743"/>
              </p:ext>
            </p:extLst>
          </p:nvPr>
        </p:nvGraphicFramePr>
        <p:xfrm>
          <a:off x="3352800" y="3505200"/>
          <a:ext cx="5715002" cy="1112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22505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5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235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15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Profile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pictures are more complicated than expected. Might remove this feature.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Continue researching and implement research into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product.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5/6</a:t>
                      </a: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2098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258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78</cp:revision>
  <dcterms:created xsi:type="dcterms:W3CDTF">2018-09-13T18:13:57Z</dcterms:created>
  <dcterms:modified xsi:type="dcterms:W3CDTF">2020-04-08T20:32:01Z</dcterms:modified>
</cp:coreProperties>
</file>