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" autoAdjust="0"/>
    <p:restoredTop sz="94660"/>
  </p:normalViewPr>
  <p:slideViewPr>
    <p:cSldViewPr>
      <p:cViewPr varScale="1">
        <p:scale>
          <a:sx n="70" d="100"/>
          <a:sy n="70" d="100"/>
        </p:scale>
        <p:origin x="46" y="6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2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D25C-F97B-422E-9347-EC49C85F63D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3A5F-1B1C-4713-B192-BC887A81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42784"/>
              </p:ext>
            </p:extLst>
          </p:nvPr>
        </p:nvGraphicFramePr>
        <p:xfrm>
          <a:off x="304800" y="1057275"/>
          <a:ext cx="2943226" cy="1818568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71613"/>
                <a:gridCol w="1471613"/>
              </a:tblGrid>
              <a:tr h="1354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SUMMARY ASSESSMENT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35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Risk Level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32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1814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Main Reasons for Assessment of Current Risk Level</a:t>
                      </a:r>
                      <a:endParaRPr kumimoji="0" 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9358">
                <a:tc gridSpan="2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Application deployed.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UAT testing done.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 done.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6082">
                <a:tc gridSpan="2"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451087"/>
              </p:ext>
            </p:extLst>
          </p:nvPr>
        </p:nvGraphicFramePr>
        <p:xfrm>
          <a:off x="6019800" y="205740"/>
          <a:ext cx="2743200" cy="7086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12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05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Status as of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8-April-2020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</a:tr>
              <a:tr h="281940"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Business Lead</a:t>
                      </a:r>
                      <a:endParaRPr 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Jim Worth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Project </a:t>
                      </a:r>
                      <a:r>
                        <a:rPr kumimoji="0" 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Manager</a:t>
                      </a:r>
                    </a:p>
                  </a:txBody>
                  <a:tcPr marL="45720" marR="45720" anchor="ctr" horzOverflow="overflow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Daniel DeCarlo</a:t>
                      </a:r>
                    </a:p>
                  </a:txBody>
                  <a:tcPr marL="45720" marR="45720" anchor="ctr" horzOverflow="overflow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Group 2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15600"/>
              </p:ext>
            </p:extLst>
          </p:nvPr>
        </p:nvGraphicFramePr>
        <p:xfrm>
          <a:off x="338183" y="2838450"/>
          <a:ext cx="2932662" cy="24926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321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8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384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6888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Key Workstream  Milestones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Milestone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Risk Level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L </a:t>
                      </a: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 H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%-Done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Orig Due Dt</a:t>
                      </a: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Current Due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Planning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4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Design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2/27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8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Coding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4/14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63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SIT - System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UAT User Acceptance Test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100%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4/29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92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Training and Doc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90%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Deployment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100</a:t>
                      </a: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Go Live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185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Hyper Care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/>
                        <a:cs typeface="ヒラギノ角ゴ Pro W3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33000">
                          <a:srgbClr val="92D050"/>
                        </a:gs>
                        <a:gs pos="50000">
                          <a:srgbClr val="FFFF00"/>
                        </a:gs>
                        <a:gs pos="66000">
                          <a:srgbClr val="FF0000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0%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ヒラギノ角ゴ Pro W3"/>
                          <a:cs typeface="Arial" charset="0"/>
                        </a:rPr>
                        <a:t>5/7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charset="0"/>
                        <a:ea typeface="ヒラギノ角ゴ Pro W3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56454"/>
              </p:ext>
            </p:extLst>
          </p:nvPr>
        </p:nvGraphicFramePr>
        <p:xfrm>
          <a:off x="3352798" y="1085850"/>
          <a:ext cx="5634488" cy="10000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30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214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764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 Accomplishments  (Current Period)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Application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was deployed on remote desktop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Users in my household tested the application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and didn’t find errors.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2173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SIT is complete.</a:t>
                      </a:r>
                      <a:r>
                        <a:rPr lang="en-US" sz="1000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sz="1000" dirty="0" smtClean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779075"/>
              </p:ext>
            </p:extLst>
          </p:nvPr>
        </p:nvGraphicFramePr>
        <p:xfrm>
          <a:off x="3352800" y="2133600"/>
          <a:ext cx="5638800" cy="104546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82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105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#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Upcoming Activities (Next Period through  (03/06/2019)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Go over feedback from presentation.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Fix any bugs.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53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Start thinking of project roadmap</a:t>
                      </a: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72317"/>
              </p:ext>
            </p:extLst>
          </p:nvPr>
        </p:nvGraphicFramePr>
        <p:xfrm>
          <a:off x="3352800" y="3505200"/>
          <a:ext cx="5715002" cy="12954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78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28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974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RAID#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1504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Could be bugs that UAT testers didn’t find</a:t>
                      </a:r>
                      <a:r>
                        <a:rPr lang="en-US" sz="1000" kern="0" baseline="0" dirty="0" smtClean="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Arial" charset="0"/>
                        </a:rPr>
                        <a:t> which can be a threat to system.</a:t>
                      </a:r>
                      <a:endParaRPr lang="en-US" sz="1000" kern="0" dirty="0" smtClean="0">
                        <a:solidFill>
                          <a:schemeClr val="tx1"/>
                        </a:solidFill>
                        <a:latin typeface="Arial"/>
                        <a:ea typeface="ＭＳ Ｐゴシック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  <a:cs typeface="+mn-cs"/>
                        </a:rPr>
                        <a:t>Look at the bugs and correct them. </a:t>
                      </a: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Daniel DeCarlo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04/29</a:t>
                      </a: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  <a:tr h="309482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i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31444"/>
              </p:ext>
            </p:extLst>
          </p:nvPr>
        </p:nvGraphicFramePr>
        <p:xfrm>
          <a:off x="3352800" y="5113020"/>
          <a:ext cx="5715002" cy="11431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88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6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03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002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722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340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761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Key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Issues (to </a:t>
                      </a: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be reported to </a:t>
                      </a:r>
                      <a:r>
                        <a:rPr kumimoji="0" lang="en-US" sz="10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Stakeholders)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90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Issue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Risk Short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Prob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Impact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Mitigation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Owner (s)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Priority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Due Date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45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strike="noStrike" kern="12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strike="noStrike" kern="1200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000" b="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332294" y="160431"/>
            <a:ext cx="5317879" cy="835856"/>
          </a:xfrm>
          <a:prstGeom prst="rect">
            <a:avLst/>
          </a:prstGeom>
          <a:solidFill>
            <a:srgbClr val="0070C0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chemeClr val="bg1"/>
                </a:solidFill>
              </a:rPr>
              <a:t>Cairn Congregation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Diamond 11"/>
          <p:cNvSpPr/>
          <p:nvPr/>
        </p:nvSpPr>
        <p:spPr bwMode="auto">
          <a:xfrm>
            <a:off x="1749965" y="1242732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3" name="Diamond 12"/>
          <p:cNvSpPr/>
          <p:nvPr/>
        </p:nvSpPr>
        <p:spPr bwMode="auto">
          <a:xfrm>
            <a:off x="1525617" y="3927668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15" y="3710940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84" y="3506134"/>
            <a:ext cx="2254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Diamond 15"/>
          <p:cNvSpPr/>
          <p:nvPr/>
        </p:nvSpPr>
        <p:spPr bwMode="auto">
          <a:xfrm>
            <a:off x="1525617" y="410926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7" name="Diamond 16"/>
          <p:cNvSpPr/>
          <p:nvPr/>
        </p:nvSpPr>
        <p:spPr bwMode="auto">
          <a:xfrm>
            <a:off x="1525617" y="4297680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8" name="Diamond 17"/>
          <p:cNvSpPr/>
          <p:nvPr/>
        </p:nvSpPr>
        <p:spPr bwMode="auto">
          <a:xfrm>
            <a:off x="1525617" y="44803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19" name="Diamond 18"/>
          <p:cNvSpPr/>
          <p:nvPr/>
        </p:nvSpPr>
        <p:spPr bwMode="auto">
          <a:xfrm>
            <a:off x="1525617" y="4724276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0" name="Diamond 19"/>
          <p:cNvSpPr/>
          <p:nvPr/>
        </p:nvSpPr>
        <p:spPr bwMode="auto">
          <a:xfrm>
            <a:off x="1525617" y="497561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  <p:sp>
        <p:nvSpPr>
          <p:cNvPr id="21" name="Diamond 20"/>
          <p:cNvSpPr/>
          <p:nvPr/>
        </p:nvSpPr>
        <p:spPr bwMode="auto">
          <a:xfrm>
            <a:off x="1525617" y="5173739"/>
            <a:ext cx="121799" cy="137401"/>
          </a:xfrm>
          <a:prstGeom prst="diamon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</a:pPr>
            <a:endParaRPr lang="en-US" dirty="0">
              <a:solidFill>
                <a:srgbClr val="616365"/>
              </a:solidFill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09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239</Words>
  <Application>Microsoft Office PowerPoint</Application>
  <PresentationFormat>On-screen Show (4:3)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Wingdings</vt:lpstr>
      <vt:lpstr>ヒラギノ角ゴ Pro W3</vt:lpstr>
      <vt:lpstr>Office Theme</vt:lpstr>
      <vt:lpstr>PowerPoint Presentation</vt:lpstr>
    </vt:vector>
  </TitlesOfParts>
  <Company>Pfizer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Worth</dc:creator>
  <cp:lastModifiedBy>Daniel DeCarlo</cp:lastModifiedBy>
  <cp:revision>75</cp:revision>
  <dcterms:created xsi:type="dcterms:W3CDTF">2018-09-13T18:13:57Z</dcterms:created>
  <dcterms:modified xsi:type="dcterms:W3CDTF">2020-04-22T14:08:37Z</dcterms:modified>
</cp:coreProperties>
</file>