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99" d="100"/>
          <a:sy n="99" d="100"/>
        </p:scale>
        <p:origin x="152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404638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/>
                <a:gridCol w="1471613"/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complete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Road map finished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579822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Status as of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3-May-2020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</a:t>
                      </a: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Daniel DeCarlo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698087"/>
              </p:ext>
            </p:extLst>
          </p:nvPr>
        </p:nvGraphicFramePr>
        <p:xfrm>
          <a:off x="338183" y="2838450"/>
          <a:ext cx="2932662" cy="249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User Acceptance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17509"/>
              </p:ext>
            </p:extLst>
          </p:nvPr>
        </p:nvGraphicFramePr>
        <p:xfrm>
          <a:off x="3352798" y="1085850"/>
          <a:ext cx="5634488" cy="10000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Project is completed and deployed.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Road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map reflecting on project and the future of the project is completed. 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Time invested vs actual is completed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097634"/>
              </p:ext>
            </p:extLst>
          </p:nvPr>
        </p:nvGraphicFramePr>
        <p:xfrm>
          <a:off x="3352800" y="2133600"/>
          <a:ext cx="5638800" cy="1066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9259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Upcoming Activities (Next Period through  (03/06/2019)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58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2458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2458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140096"/>
              </p:ext>
            </p:extLst>
          </p:nvPr>
        </p:nvGraphicFramePr>
        <p:xfrm>
          <a:off x="3352800" y="3505200"/>
          <a:ext cx="5715002" cy="1112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2505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Risks (to 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be reported to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2879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56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0" dirty="0" smtClean="0">
                        <a:solidFill>
                          <a:schemeClr val="tx1"/>
                        </a:solidFill>
                        <a:latin typeface="Arial"/>
                        <a:ea typeface="ＭＳ Ｐゴシック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22356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i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790837"/>
              </p:ext>
            </p:extLst>
          </p:nvPr>
        </p:nvGraphicFramePr>
        <p:xfrm>
          <a:off x="3352800" y="5113020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Issues (to 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be reported to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bg1"/>
                </a:solidFill>
              </a:rPr>
              <a:t>Cairn Congregation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 bwMode="auto">
          <a:xfrm>
            <a:off x="1729709" y="127643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525617" y="3927668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15" y="3710940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84" y="3506134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5617" y="410926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25617" y="429768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25617" y="44803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25617" y="472427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5617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25617" y="51737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193</Words>
  <Application>Microsoft Office PowerPoint</Application>
  <PresentationFormat>On-screen Show (4:3)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Daniel DeCarlo</cp:lastModifiedBy>
  <cp:revision>76</cp:revision>
  <dcterms:created xsi:type="dcterms:W3CDTF">2018-09-13T18:13:57Z</dcterms:created>
  <dcterms:modified xsi:type="dcterms:W3CDTF">2020-05-03T20:14:31Z</dcterms:modified>
</cp:coreProperties>
</file>