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9" d="100"/>
          <a:sy n="99" d="100"/>
        </p:scale>
        <p:origin x="152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2849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Search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are displayed.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Page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65623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18-March-2020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DeCa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02867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53502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Searching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for profiles is completed.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Records from the database are displayed on the search page.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Personal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Profile Page is beginning.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00557"/>
              </p:ext>
            </p:extLst>
          </p:nvPr>
        </p:nvGraphicFramePr>
        <p:xfrm>
          <a:off x="3352800" y="2133600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working on Personal Profile </a:t>
                      </a: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pages.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Editing Profile Page.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Design.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06280"/>
              </p:ext>
            </p:extLst>
          </p:nvPr>
        </p:nvGraphicFramePr>
        <p:xfrm>
          <a:off x="3352800" y="3505200"/>
          <a:ext cx="5715002" cy="13090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Possible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issues with editing profiles and database connection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Research ways to reduce risk.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03/25</a:t>
                      </a: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Designing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 design strategies.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36284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Cairn Congregation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1336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235</Words>
  <Application>Microsoft Office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DeCarlo</cp:lastModifiedBy>
  <cp:revision>74</cp:revision>
  <dcterms:created xsi:type="dcterms:W3CDTF">2018-09-13T18:13:57Z</dcterms:created>
  <dcterms:modified xsi:type="dcterms:W3CDTF">2020-03-18T20:40:18Z</dcterms:modified>
</cp:coreProperties>
</file>