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0" d="100"/>
          <a:sy n="70" d="100"/>
        </p:scale>
        <p:origin x="46" y="6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3711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 profile display.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Pictures.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53955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25-March-2020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DeCarlo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90742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2254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Individual profile pages are completed.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Upload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Picture</a:t>
                      </a:r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Edit profile beginning.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77406"/>
              </p:ext>
            </p:extLst>
          </p:nvPr>
        </p:nvGraphicFramePr>
        <p:xfrm>
          <a:off x="3352800" y="2133600"/>
          <a:ext cx="5638800" cy="7406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editing.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profile picture upload.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87496"/>
              </p:ext>
            </p:extLst>
          </p:nvPr>
        </p:nvGraphicFramePr>
        <p:xfrm>
          <a:off x="3352800" y="3505200"/>
          <a:ext cx="5715002" cy="12557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Editing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Profile/upload Pics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There could be database errors that need to be fixed. 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DeCarlo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Designing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design strategies.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05930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Issue 1 (a risk that has actually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happened)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steps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resolve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MM/DD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2098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236</Words>
  <Application>Microsoft Office PowerPoint</Application>
  <PresentationFormat>On-screen Show (4:3)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81</cp:revision>
  <dcterms:created xsi:type="dcterms:W3CDTF">2018-09-13T18:13:57Z</dcterms:created>
  <dcterms:modified xsi:type="dcterms:W3CDTF">2020-03-25T14:06:33Z</dcterms:modified>
</cp:coreProperties>
</file>