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49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23626-8BE5-4BA6-9D01-EA8E82C6B013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73120122-2709-4182-AD76-02CC96BCC8B7}">
      <dgm:prSet phldrT="[Texto]"/>
      <dgm:spPr/>
      <dgm:t>
        <a:bodyPr/>
        <a:lstStyle/>
        <a:p>
          <a:r>
            <a:rPr lang="es-ES" dirty="0"/>
            <a:t>Parking</a:t>
          </a:r>
        </a:p>
      </dgm:t>
    </dgm:pt>
    <dgm:pt modelId="{F811D707-A518-4E15-BB40-FEA0F5A06D0B}" type="parTrans" cxnId="{BF711958-E68E-4046-9A9D-A2F31459E182}">
      <dgm:prSet/>
      <dgm:spPr/>
      <dgm:t>
        <a:bodyPr/>
        <a:lstStyle/>
        <a:p>
          <a:endParaRPr lang="es-ES"/>
        </a:p>
      </dgm:t>
    </dgm:pt>
    <dgm:pt modelId="{AC32F9B7-2F73-4AFF-8CE5-6680D9EE2F8C}" type="sibTrans" cxnId="{BF711958-E68E-4046-9A9D-A2F31459E182}">
      <dgm:prSet/>
      <dgm:spPr/>
      <dgm:t>
        <a:bodyPr/>
        <a:lstStyle/>
        <a:p>
          <a:endParaRPr lang="es-ES"/>
        </a:p>
      </dgm:t>
    </dgm:pt>
    <dgm:pt modelId="{C9E2A478-C852-4720-B19A-FE0F39D4BF93}">
      <dgm:prSet phldrT="[Texto]"/>
      <dgm:spPr/>
      <dgm:t>
        <a:bodyPr/>
        <a:lstStyle/>
        <a:p>
          <a:r>
            <a:rPr lang="es-ES" dirty="0"/>
            <a:t>Administrador</a:t>
          </a:r>
        </a:p>
      </dgm:t>
    </dgm:pt>
    <dgm:pt modelId="{0529AFEE-184D-4BD0-A2FA-356A636D082C}" type="parTrans" cxnId="{E57511D6-6BD3-4FF7-BD8D-4C5DDD7B4505}">
      <dgm:prSet/>
      <dgm:spPr/>
      <dgm:t>
        <a:bodyPr/>
        <a:lstStyle/>
        <a:p>
          <a:endParaRPr lang="es-ES"/>
        </a:p>
      </dgm:t>
    </dgm:pt>
    <dgm:pt modelId="{2890695C-4AEC-4AA9-8F27-BB95647E5D5C}" type="sibTrans" cxnId="{E57511D6-6BD3-4FF7-BD8D-4C5DDD7B4505}">
      <dgm:prSet/>
      <dgm:spPr/>
      <dgm:t>
        <a:bodyPr/>
        <a:lstStyle/>
        <a:p>
          <a:endParaRPr lang="es-ES"/>
        </a:p>
      </dgm:t>
    </dgm:pt>
    <dgm:pt modelId="{56B63760-9AED-41CB-AF5F-16709E095FA1}">
      <dgm:prSet phldrT="[Texto]"/>
      <dgm:spPr/>
      <dgm:t>
        <a:bodyPr/>
        <a:lstStyle/>
        <a:p>
          <a:r>
            <a:rPr lang="es-ES" dirty="0"/>
            <a:t>Cliente</a:t>
          </a:r>
        </a:p>
      </dgm:t>
    </dgm:pt>
    <dgm:pt modelId="{F99950AA-B95E-41C6-A478-ADAF2723D381}" type="parTrans" cxnId="{EFFF8D0A-80E7-4D99-97E0-DC453DB8B810}">
      <dgm:prSet/>
      <dgm:spPr/>
      <dgm:t>
        <a:bodyPr/>
        <a:lstStyle/>
        <a:p>
          <a:endParaRPr lang="es-ES"/>
        </a:p>
      </dgm:t>
    </dgm:pt>
    <dgm:pt modelId="{AA3C5196-9488-4662-ABE8-FB69D0D20286}" type="sibTrans" cxnId="{EFFF8D0A-80E7-4D99-97E0-DC453DB8B810}">
      <dgm:prSet/>
      <dgm:spPr/>
      <dgm:t>
        <a:bodyPr/>
        <a:lstStyle/>
        <a:p>
          <a:endParaRPr lang="es-ES"/>
        </a:p>
      </dgm:t>
    </dgm:pt>
    <dgm:pt modelId="{977813E2-34D5-4BD6-9755-458928DDE15D}">
      <dgm:prSet phldrT="[Texto]"/>
      <dgm:spPr/>
      <dgm:t>
        <a:bodyPr/>
        <a:lstStyle/>
        <a:p>
          <a:r>
            <a:rPr lang="es-ES" dirty="0"/>
            <a:t>Modelo: Plazas.</a:t>
          </a:r>
        </a:p>
      </dgm:t>
    </dgm:pt>
    <dgm:pt modelId="{08D75870-F450-43D3-83EF-8BD9BFCF2EF9}" type="parTrans" cxnId="{AE27B489-014D-45D0-A2F9-9383CB25DBB5}">
      <dgm:prSet/>
      <dgm:spPr/>
      <dgm:t>
        <a:bodyPr/>
        <a:lstStyle/>
        <a:p>
          <a:endParaRPr lang="es-ES"/>
        </a:p>
      </dgm:t>
    </dgm:pt>
    <dgm:pt modelId="{AEFD3197-55EF-4F04-B222-FC74CFFBFE21}" type="sibTrans" cxnId="{AE27B489-014D-45D0-A2F9-9383CB25DBB5}">
      <dgm:prSet/>
      <dgm:spPr/>
      <dgm:t>
        <a:bodyPr/>
        <a:lstStyle/>
        <a:p>
          <a:endParaRPr lang="es-ES"/>
        </a:p>
      </dgm:t>
    </dgm:pt>
    <dgm:pt modelId="{9952B64D-35B4-4A90-BA05-A54D96AD7E27}">
      <dgm:prSet phldrT="[Texto]"/>
      <dgm:spPr/>
      <dgm:t>
        <a:bodyPr/>
        <a:lstStyle/>
        <a:p>
          <a:r>
            <a:rPr lang="es-ES" dirty="0"/>
            <a:t>Vistas: Generar ticket y mapa del parking (en su caso).</a:t>
          </a:r>
        </a:p>
      </dgm:t>
    </dgm:pt>
    <dgm:pt modelId="{476F3920-D8B2-4324-B611-5501B5F8F96D}" type="parTrans" cxnId="{CF9DD111-A8D3-43B6-9071-1AC463F2CC02}">
      <dgm:prSet/>
      <dgm:spPr/>
      <dgm:t>
        <a:bodyPr/>
        <a:lstStyle/>
        <a:p>
          <a:endParaRPr lang="es-ES"/>
        </a:p>
      </dgm:t>
    </dgm:pt>
    <dgm:pt modelId="{EA4770B3-2DE0-4830-9B11-A1804E502B57}" type="sibTrans" cxnId="{CF9DD111-A8D3-43B6-9071-1AC463F2CC02}">
      <dgm:prSet/>
      <dgm:spPr/>
      <dgm:t>
        <a:bodyPr/>
        <a:lstStyle/>
        <a:p>
          <a:endParaRPr lang="es-ES"/>
        </a:p>
      </dgm:t>
    </dgm:pt>
    <dgm:pt modelId="{CFDBA0D2-4657-46D4-9F65-3821319CD9F0}">
      <dgm:prSet phldrT="[Texto]"/>
      <dgm:spPr/>
      <dgm:t>
        <a:bodyPr/>
        <a:lstStyle/>
        <a:p>
          <a:r>
            <a:rPr lang="es-ES" dirty="0"/>
            <a:t>Servicios: Aparcar y entregar.</a:t>
          </a:r>
        </a:p>
      </dgm:t>
    </dgm:pt>
    <dgm:pt modelId="{D06F649A-AF9E-4B10-AC32-29BBF33149DA}" type="parTrans" cxnId="{4A54FD62-624E-4F59-813A-E850D120B62E}">
      <dgm:prSet/>
      <dgm:spPr/>
      <dgm:t>
        <a:bodyPr/>
        <a:lstStyle/>
        <a:p>
          <a:endParaRPr lang="es-ES"/>
        </a:p>
      </dgm:t>
    </dgm:pt>
    <dgm:pt modelId="{88138875-2E86-4032-A4BB-4C9CB0DF3AF8}" type="sibTrans" cxnId="{4A54FD62-624E-4F59-813A-E850D120B62E}">
      <dgm:prSet/>
      <dgm:spPr/>
      <dgm:t>
        <a:bodyPr/>
        <a:lstStyle/>
        <a:p>
          <a:endParaRPr lang="es-ES"/>
        </a:p>
      </dgm:t>
    </dgm:pt>
    <dgm:pt modelId="{00338487-4D0E-414E-A8EF-AA19ACA05632}">
      <dgm:prSet phldrT="[Texto]"/>
      <dgm:spPr/>
      <dgm:t>
        <a:bodyPr/>
        <a:lstStyle/>
        <a:p>
          <a:r>
            <a:rPr lang="es-ES" dirty="0"/>
            <a:t>Repositorios: Plazas y Vehículos.</a:t>
          </a:r>
        </a:p>
      </dgm:t>
    </dgm:pt>
    <dgm:pt modelId="{62263282-4D3A-4A43-A238-48D96D3D0F74}" type="parTrans" cxnId="{6E0450FE-65CD-4A7C-A12A-E132E55941E5}">
      <dgm:prSet/>
      <dgm:spPr/>
      <dgm:t>
        <a:bodyPr/>
        <a:lstStyle/>
        <a:p>
          <a:endParaRPr lang="es-ES"/>
        </a:p>
      </dgm:t>
    </dgm:pt>
    <dgm:pt modelId="{1BD2C9FD-A85C-4BE5-8112-486F8A0C81A7}" type="sibTrans" cxnId="{6E0450FE-65CD-4A7C-A12A-E132E55941E5}">
      <dgm:prSet/>
      <dgm:spPr/>
      <dgm:t>
        <a:bodyPr/>
        <a:lstStyle/>
        <a:p>
          <a:endParaRPr lang="es-ES"/>
        </a:p>
      </dgm:t>
    </dgm:pt>
    <dgm:pt modelId="{0FA1A818-29E7-4AE7-B9E3-16A714BE7301}">
      <dgm:prSet phldrT="[Texto]"/>
      <dgm:spPr/>
      <dgm:t>
        <a:bodyPr/>
        <a:lstStyle/>
        <a:p>
          <a:r>
            <a:rPr lang="es-ES" dirty="0"/>
            <a:t>Controladores: ¿?</a:t>
          </a:r>
        </a:p>
      </dgm:t>
    </dgm:pt>
    <dgm:pt modelId="{C1935D26-112A-4B6A-9F79-52F5060E354E}" type="parTrans" cxnId="{475CFE42-1C4C-4D06-8737-EB541F27F87B}">
      <dgm:prSet/>
      <dgm:spPr/>
      <dgm:t>
        <a:bodyPr/>
        <a:lstStyle/>
        <a:p>
          <a:endParaRPr lang="es-ES"/>
        </a:p>
      </dgm:t>
    </dgm:pt>
    <dgm:pt modelId="{458EF357-0C66-45E6-B593-FDA305690D30}" type="sibTrans" cxnId="{475CFE42-1C4C-4D06-8737-EB541F27F87B}">
      <dgm:prSet/>
      <dgm:spPr/>
      <dgm:t>
        <a:bodyPr/>
        <a:lstStyle/>
        <a:p>
          <a:endParaRPr lang="es-ES"/>
        </a:p>
      </dgm:t>
    </dgm:pt>
    <dgm:pt modelId="{EB615255-7E15-4C2A-938D-746E1DA258EE}">
      <dgm:prSet phldrT="[Texto]"/>
      <dgm:spPr/>
      <dgm:t>
        <a:bodyPr/>
        <a:lstStyle/>
        <a:p>
          <a:r>
            <a:rPr lang="es-ES" dirty="0"/>
            <a:t>Modelo: Administrador y Abonos.</a:t>
          </a:r>
        </a:p>
      </dgm:t>
    </dgm:pt>
    <dgm:pt modelId="{32A0C684-B5FA-479B-A7F8-C260F34301C1}" type="parTrans" cxnId="{842CE58D-B180-4597-9224-391AF8EE72E8}">
      <dgm:prSet/>
      <dgm:spPr/>
      <dgm:t>
        <a:bodyPr/>
        <a:lstStyle/>
        <a:p>
          <a:endParaRPr lang="es-ES"/>
        </a:p>
      </dgm:t>
    </dgm:pt>
    <dgm:pt modelId="{AF7DD3A2-1F29-4B45-9CAD-268D46B7476A}" type="sibTrans" cxnId="{842CE58D-B180-4597-9224-391AF8EE72E8}">
      <dgm:prSet/>
      <dgm:spPr/>
      <dgm:t>
        <a:bodyPr/>
        <a:lstStyle/>
        <a:p>
          <a:endParaRPr lang="es-ES"/>
        </a:p>
      </dgm:t>
    </dgm:pt>
    <dgm:pt modelId="{6A3C41A9-B46E-46AF-951D-41F55735CBE5}">
      <dgm:prSet phldrT="[Texto]"/>
      <dgm:spPr/>
      <dgm:t>
        <a:bodyPr/>
        <a:lstStyle/>
        <a:p>
          <a:r>
            <a:rPr lang="es-ES" dirty="0"/>
            <a:t>Vistas: Navegación del administrador.</a:t>
          </a:r>
        </a:p>
      </dgm:t>
    </dgm:pt>
    <dgm:pt modelId="{10675569-CB06-41DC-84A9-A85280C68296}" type="parTrans" cxnId="{4FA9190F-34A9-4516-AC27-02788F22984A}">
      <dgm:prSet/>
      <dgm:spPr/>
      <dgm:t>
        <a:bodyPr/>
        <a:lstStyle/>
        <a:p>
          <a:endParaRPr lang="es-ES"/>
        </a:p>
      </dgm:t>
    </dgm:pt>
    <dgm:pt modelId="{2B4A1E5E-80C6-48FE-82A0-1E1434028DC5}" type="sibTrans" cxnId="{4FA9190F-34A9-4516-AC27-02788F22984A}">
      <dgm:prSet/>
      <dgm:spPr/>
      <dgm:t>
        <a:bodyPr/>
        <a:lstStyle/>
        <a:p>
          <a:endParaRPr lang="es-ES"/>
        </a:p>
      </dgm:t>
    </dgm:pt>
    <dgm:pt modelId="{BEBB5D8A-7B68-4D8A-8774-598CEFB0C4CC}">
      <dgm:prSet phldrT="[Texto]"/>
      <dgm:spPr/>
      <dgm:t>
        <a:bodyPr/>
        <a:lstStyle/>
        <a:p>
          <a:r>
            <a:rPr lang="es-ES" dirty="0"/>
            <a:t>Servicios: Consultar estado del parking, facturación y abonados.  </a:t>
          </a:r>
        </a:p>
      </dgm:t>
    </dgm:pt>
    <dgm:pt modelId="{BE45CA9C-435A-445F-A7E2-D09231820111}" type="parTrans" cxnId="{47AA7856-AB61-4146-A188-90B5131586E9}">
      <dgm:prSet/>
      <dgm:spPr/>
      <dgm:t>
        <a:bodyPr/>
        <a:lstStyle/>
        <a:p>
          <a:endParaRPr lang="es-ES"/>
        </a:p>
      </dgm:t>
    </dgm:pt>
    <dgm:pt modelId="{A88B506C-5C58-4135-B721-3683833CCC94}" type="sibTrans" cxnId="{47AA7856-AB61-4146-A188-90B5131586E9}">
      <dgm:prSet/>
      <dgm:spPr/>
      <dgm:t>
        <a:bodyPr/>
        <a:lstStyle/>
        <a:p>
          <a:endParaRPr lang="es-ES"/>
        </a:p>
      </dgm:t>
    </dgm:pt>
    <dgm:pt modelId="{2CD2283B-BD0D-43A8-B0E7-896549D82BFF}">
      <dgm:prSet phldrT="[Texto]"/>
      <dgm:spPr/>
      <dgm:t>
        <a:bodyPr/>
        <a:lstStyle/>
        <a:p>
          <a:r>
            <a:rPr lang="es-ES" dirty="0"/>
            <a:t>Repositorios: Administrador y </a:t>
          </a:r>
          <a:r>
            <a:rPr lang="es-ES" dirty="0" smtClean="0"/>
            <a:t>Abonos.</a:t>
          </a:r>
          <a:endParaRPr lang="es-ES" dirty="0"/>
        </a:p>
      </dgm:t>
    </dgm:pt>
    <dgm:pt modelId="{92031695-9A86-443D-A230-7152A7F22CFF}" type="parTrans" cxnId="{1751A4A5-FF82-479A-814A-CFAD05015E06}">
      <dgm:prSet/>
      <dgm:spPr/>
      <dgm:t>
        <a:bodyPr/>
        <a:lstStyle/>
        <a:p>
          <a:endParaRPr lang="es-ES"/>
        </a:p>
      </dgm:t>
    </dgm:pt>
    <dgm:pt modelId="{D2BBEBD7-0B24-4DE7-B0F0-8E0039AAB29F}" type="sibTrans" cxnId="{1751A4A5-FF82-479A-814A-CFAD05015E06}">
      <dgm:prSet/>
      <dgm:spPr/>
      <dgm:t>
        <a:bodyPr/>
        <a:lstStyle/>
        <a:p>
          <a:endParaRPr lang="es-ES"/>
        </a:p>
      </dgm:t>
    </dgm:pt>
    <dgm:pt modelId="{58205C9B-0C64-4D62-AE92-5EC34C3CEB17}">
      <dgm:prSet phldrT="[Texto]"/>
      <dgm:spPr/>
      <dgm:t>
        <a:bodyPr/>
        <a:lstStyle/>
        <a:p>
          <a:r>
            <a:rPr lang="es-ES" dirty="0"/>
            <a:t>Controladores: </a:t>
          </a:r>
          <a:r>
            <a:rPr lang="es-ES" dirty="0" smtClean="0"/>
            <a:t>- </a:t>
          </a:r>
          <a:endParaRPr lang="es-ES" dirty="0"/>
        </a:p>
      </dgm:t>
    </dgm:pt>
    <dgm:pt modelId="{5A030048-E0F9-41AF-A83E-FDAC705CC9EB}" type="parTrans" cxnId="{FABA8753-1370-4BA1-881F-BC3110F31EA9}">
      <dgm:prSet/>
      <dgm:spPr/>
      <dgm:t>
        <a:bodyPr/>
        <a:lstStyle/>
        <a:p>
          <a:endParaRPr lang="es-ES"/>
        </a:p>
      </dgm:t>
    </dgm:pt>
    <dgm:pt modelId="{2ED34CAA-E9F0-42BA-B6E6-6A054BC7DD15}" type="sibTrans" cxnId="{FABA8753-1370-4BA1-881F-BC3110F31EA9}">
      <dgm:prSet/>
      <dgm:spPr/>
      <dgm:t>
        <a:bodyPr/>
        <a:lstStyle/>
        <a:p>
          <a:endParaRPr lang="es-ES"/>
        </a:p>
      </dgm:t>
    </dgm:pt>
    <dgm:pt modelId="{83288119-4301-43FF-A79E-DB5E09960B98}">
      <dgm:prSet phldrT="[Texto]"/>
      <dgm:spPr/>
      <dgm:t>
        <a:bodyPr/>
        <a:lstStyle/>
        <a:p>
          <a:r>
            <a:rPr lang="es-ES" dirty="0"/>
            <a:t>Modelo: Cliente y Vehículo.</a:t>
          </a:r>
        </a:p>
      </dgm:t>
    </dgm:pt>
    <dgm:pt modelId="{A74DF829-0524-4345-A0E3-4A03A240151B}" type="parTrans" cxnId="{396050D9-7F0E-487D-9271-10266EABA623}">
      <dgm:prSet/>
      <dgm:spPr/>
      <dgm:t>
        <a:bodyPr/>
        <a:lstStyle/>
        <a:p>
          <a:endParaRPr lang="es-ES"/>
        </a:p>
      </dgm:t>
    </dgm:pt>
    <dgm:pt modelId="{8E376A16-7F12-4FC9-9F5C-1E5057B2F49F}" type="sibTrans" cxnId="{396050D9-7F0E-487D-9271-10266EABA623}">
      <dgm:prSet/>
      <dgm:spPr/>
      <dgm:t>
        <a:bodyPr/>
        <a:lstStyle/>
        <a:p>
          <a:endParaRPr lang="es-ES"/>
        </a:p>
      </dgm:t>
    </dgm:pt>
    <dgm:pt modelId="{D2FB84C3-900D-4BCB-8167-6FCC2010A9E8}">
      <dgm:prSet phldrT="[Texto]"/>
      <dgm:spPr/>
      <dgm:t>
        <a:bodyPr/>
        <a:lstStyle/>
        <a:p>
          <a:r>
            <a:rPr lang="es-ES" dirty="0"/>
            <a:t>Vistas: Navegación del cliente.</a:t>
          </a:r>
        </a:p>
      </dgm:t>
    </dgm:pt>
    <dgm:pt modelId="{A1F87C9F-2C62-4DC8-A563-47D5664DFEB6}" type="parTrans" cxnId="{0D7AD35C-1BB4-46B7-961F-D52DD8F76401}">
      <dgm:prSet/>
      <dgm:spPr/>
      <dgm:t>
        <a:bodyPr/>
        <a:lstStyle/>
        <a:p>
          <a:endParaRPr lang="es-ES"/>
        </a:p>
      </dgm:t>
    </dgm:pt>
    <dgm:pt modelId="{5AD7492D-D0C8-4256-90F4-3BBC9B5F5D1A}" type="sibTrans" cxnId="{0D7AD35C-1BB4-46B7-961F-D52DD8F76401}">
      <dgm:prSet/>
      <dgm:spPr/>
      <dgm:t>
        <a:bodyPr/>
        <a:lstStyle/>
        <a:p>
          <a:endParaRPr lang="es-ES"/>
        </a:p>
      </dgm:t>
    </dgm:pt>
    <dgm:pt modelId="{40C12849-3284-4795-9D8B-45E5EE745579}">
      <dgm:prSet phldrT="[Texto]"/>
      <dgm:spPr/>
      <dgm:t>
        <a:bodyPr/>
        <a:lstStyle/>
        <a:p>
          <a:r>
            <a:rPr lang="es-ES" dirty="0"/>
            <a:t>Servicios: Depositar y retirar vehículos.</a:t>
          </a:r>
        </a:p>
      </dgm:t>
    </dgm:pt>
    <dgm:pt modelId="{5F6636DD-6095-4499-B7B4-CB3AB6BCF815}" type="parTrans" cxnId="{952AC476-1AB8-494E-B769-650BAA16DD9D}">
      <dgm:prSet/>
      <dgm:spPr/>
      <dgm:t>
        <a:bodyPr/>
        <a:lstStyle/>
        <a:p>
          <a:endParaRPr lang="es-ES"/>
        </a:p>
      </dgm:t>
    </dgm:pt>
    <dgm:pt modelId="{B1549B31-8FE5-4D22-8476-5AB990275C68}" type="sibTrans" cxnId="{952AC476-1AB8-494E-B769-650BAA16DD9D}">
      <dgm:prSet/>
      <dgm:spPr/>
      <dgm:t>
        <a:bodyPr/>
        <a:lstStyle/>
        <a:p>
          <a:endParaRPr lang="es-ES"/>
        </a:p>
      </dgm:t>
    </dgm:pt>
    <dgm:pt modelId="{AE3AD23A-2BBF-4805-BF13-55ECF2259953}">
      <dgm:prSet phldrT="[Texto]"/>
      <dgm:spPr/>
      <dgm:t>
        <a:bodyPr/>
        <a:lstStyle/>
        <a:p>
          <a:r>
            <a:rPr lang="es-ES" dirty="0"/>
            <a:t>Repositorios: Clientes abonados y Vehículos de clientes abonados. </a:t>
          </a:r>
        </a:p>
      </dgm:t>
    </dgm:pt>
    <dgm:pt modelId="{081395F9-A8EE-482A-8CBD-14EAA51D9BB6}" type="parTrans" cxnId="{6D3BD27D-97BB-494C-A980-EEE567480C20}">
      <dgm:prSet/>
      <dgm:spPr/>
      <dgm:t>
        <a:bodyPr/>
        <a:lstStyle/>
        <a:p>
          <a:endParaRPr lang="es-ES"/>
        </a:p>
      </dgm:t>
    </dgm:pt>
    <dgm:pt modelId="{A30F1B3D-94CF-4AF6-8D22-F77574BCF8DC}" type="sibTrans" cxnId="{6D3BD27D-97BB-494C-A980-EEE567480C20}">
      <dgm:prSet/>
      <dgm:spPr/>
      <dgm:t>
        <a:bodyPr/>
        <a:lstStyle/>
        <a:p>
          <a:endParaRPr lang="es-ES"/>
        </a:p>
      </dgm:t>
    </dgm:pt>
    <dgm:pt modelId="{B588F6BE-15D2-44A8-A032-DF8DC821A52F}">
      <dgm:prSet phldrT="[Texto]"/>
      <dgm:spPr/>
      <dgm:t>
        <a:bodyPr/>
        <a:lstStyle/>
        <a:p>
          <a:r>
            <a:rPr lang="es-ES" dirty="0"/>
            <a:t>Controladores: ¿?</a:t>
          </a:r>
        </a:p>
      </dgm:t>
    </dgm:pt>
    <dgm:pt modelId="{35978181-B1D0-4994-8B17-7DC91A58BEBF}" type="parTrans" cxnId="{3DBEE6EE-187C-4C09-AD98-D067FF42E3FE}">
      <dgm:prSet/>
      <dgm:spPr/>
      <dgm:t>
        <a:bodyPr/>
        <a:lstStyle/>
        <a:p>
          <a:endParaRPr lang="es-ES"/>
        </a:p>
      </dgm:t>
    </dgm:pt>
    <dgm:pt modelId="{F4406C38-6810-467B-9D16-AE5C26297515}" type="sibTrans" cxnId="{3DBEE6EE-187C-4C09-AD98-D067FF42E3FE}">
      <dgm:prSet/>
      <dgm:spPr/>
      <dgm:t>
        <a:bodyPr/>
        <a:lstStyle/>
        <a:p>
          <a:endParaRPr lang="es-ES"/>
        </a:p>
      </dgm:t>
    </dgm:pt>
    <dgm:pt modelId="{B3DD2D3B-CEA1-48C6-8AED-235085E3721A}" type="pres">
      <dgm:prSet presAssocID="{2CE23626-8BE5-4BA6-9D01-EA8E82C6B01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FB4EAF4-F10B-4D60-801C-4408944E851F}" type="pres">
      <dgm:prSet presAssocID="{73120122-2709-4182-AD76-02CC96BCC8B7}" presName="parentLin" presStyleCnt="0"/>
      <dgm:spPr/>
    </dgm:pt>
    <dgm:pt modelId="{EC087E7B-F812-4F0C-BED4-586E26DAA13E}" type="pres">
      <dgm:prSet presAssocID="{73120122-2709-4182-AD76-02CC96BCC8B7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60DBA612-3706-4FD0-90E9-76F4BF841CBD}" type="pres">
      <dgm:prSet presAssocID="{73120122-2709-4182-AD76-02CC96BCC8B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7A22B4-5089-4B86-A158-CF03DBAD5DBF}" type="pres">
      <dgm:prSet presAssocID="{73120122-2709-4182-AD76-02CC96BCC8B7}" presName="negativeSpace" presStyleCnt="0"/>
      <dgm:spPr/>
    </dgm:pt>
    <dgm:pt modelId="{84BB7DC1-D3BF-4C80-A517-DEC7A1AF01B4}" type="pres">
      <dgm:prSet presAssocID="{73120122-2709-4182-AD76-02CC96BCC8B7}" presName="childText" presStyleLbl="conFgAcc1" presStyleIdx="0" presStyleCnt="3" custLinFactNeighborX="218" custLinFactNeighborY="1128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062120-9D84-49FA-A5A2-CEC20153A14E}" type="pres">
      <dgm:prSet presAssocID="{AC32F9B7-2F73-4AFF-8CE5-6680D9EE2F8C}" presName="spaceBetweenRectangles" presStyleCnt="0"/>
      <dgm:spPr/>
    </dgm:pt>
    <dgm:pt modelId="{11310163-CA2B-43F9-958D-79EE7B23187B}" type="pres">
      <dgm:prSet presAssocID="{C9E2A478-C852-4720-B19A-FE0F39D4BF93}" presName="parentLin" presStyleCnt="0"/>
      <dgm:spPr/>
    </dgm:pt>
    <dgm:pt modelId="{374EE56E-914E-4B35-BE9B-E25CE110FBF7}" type="pres">
      <dgm:prSet presAssocID="{C9E2A478-C852-4720-B19A-FE0F39D4BF93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DF4D1FA9-EECA-47B6-8A69-0DF882AC6FE7}" type="pres">
      <dgm:prSet presAssocID="{C9E2A478-C852-4720-B19A-FE0F39D4BF9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E426A2-0FD3-4C93-8A03-75A152F30E08}" type="pres">
      <dgm:prSet presAssocID="{C9E2A478-C852-4720-B19A-FE0F39D4BF93}" presName="negativeSpace" presStyleCnt="0"/>
      <dgm:spPr/>
    </dgm:pt>
    <dgm:pt modelId="{44B76188-4E64-4727-B3F4-058BF77789BE}" type="pres">
      <dgm:prSet presAssocID="{C9E2A478-C852-4720-B19A-FE0F39D4BF9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BF1A71-68C9-4495-9E61-B76488AE75C9}" type="pres">
      <dgm:prSet presAssocID="{2890695C-4AEC-4AA9-8F27-BB95647E5D5C}" presName="spaceBetweenRectangles" presStyleCnt="0"/>
      <dgm:spPr/>
    </dgm:pt>
    <dgm:pt modelId="{74E58841-2991-469E-ADE0-1F419FE4628C}" type="pres">
      <dgm:prSet presAssocID="{56B63760-9AED-41CB-AF5F-16709E095FA1}" presName="parentLin" presStyleCnt="0"/>
      <dgm:spPr/>
    </dgm:pt>
    <dgm:pt modelId="{B124EB29-8B37-49D1-9DD8-474708A19D4E}" type="pres">
      <dgm:prSet presAssocID="{56B63760-9AED-41CB-AF5F-16709E095FA1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CE53C9A7-556A-4734-8C46-F0613282E106}" type="pres">
      <dgm:prSet presAssocID="{56B63760-9AED-41CB-AF5F-16709E095F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9117AD-82A4-451C-899A-F89A0AE2D2EC}" type="pres">
      <dgm:prSet presAssocID="{56B63760-9AED-41CB-AF5F-16709E095FA1}" presName="negativeSpace" presStyleCnt="0"/>
      <dgm:spPr/>
    </dgm:pt>
    <dgm:pt modelId="{B4B8B659-5257-419F-A1AF-48E591352005}" type="pres">
      <dgm:prSet presAssocID="{56B63760-9AED-41CB-AF5F-16709E095FA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ABA8753-1370-4BA1-881F-BC3110F31EA9}" srcId="{C9E2A478-C852-4720-B19A-FE0F39D4BF93}" destId="{58205C9B-0C64-4D62-AE92-5EC34C3CEB17}" srcOrd="4" destOrd="0" parTransId="{5A030048-E0F9-41AF-A83E-FDAC705CC9EB}" sibTransId="{2ED34CAA-E9F0-42BA-B6E6-6A054BC7DD15}"/>
    <dgm:cxn modelId="{4FA9190F-34A9-4516-AC27-02788F22984A}" srcId="{C9E2A478-C852-4720-B19A-FE0F39D4BF93}" destId="{6A3C41A9-B46E-46AF-951D-41F55735CBE5}" srcOrd="1" destOrd="0" parTransId="{10675569-CB06-41DC-84A9-A85280C68296}" sibTransId="{2B4A1E5E-80C6-48FE-82A0-1E1434028DC5}"/>
    <dgm:cxn modelId="{CE597A08-A76A-486D-9E62-E4931BBC8121}" type="presOf" srcId="{9952B64D-35B4-4A90-BA05-A54D96AD7E27}" destId="{84BB7DC1-D3BF-4C80-A517-DEC7A1AF01B4}" srcOrd="0" destOrd="1" presId="urn:microsoft.com/office/officeart/2005/8/layout/list1"/>
    <dgm:cxn modelId="{6E0450FE-65CD-4A7C-A12A-E132E55941E5}" srcId="{73120122-2709-4182-AD76-02CC96BCC8B7}" destId="{00338487-4D0E-414E-A8EF-AA19ACA05632}" srcOrd="3" destOrd="0" parTransId="{62263282-4D3A-4A43-A238-48D96D3D0F74}" sibTransId="{1BD2C9FD-A85C-4BE5-8112-486F8A0C81A7}"/>
    <dgm:cxn modelId="{47AA7856-AB61-4146-A188-90B5131586E9}" srcId="{C9E2A478-C852-4720-B19A-FE0F39D4BF93}" destId="{BEBB5D8A-7B68-4D8A-8774-598CEFB0C4CC}" srcOrd="2" destOrd="0" parTransId="{BE45CA9C-435A-445F-A7E2-D09231820111}" sibTransId="{A88B506C-5C58-4135-B721-3683833CCC94}"/>
    <dgm:cxn modelId="{08871435-646A-4877-8F60-6121A1F3FF15}" type="presOf" srcId="{58205C9B-0C64-4D62-AE92-5EC34C3CEB17}" destId="{44B76188-4E64-4727-B3F4-058BF77789BE}" srcOrd="0" destOrd="4" presId="urn:microsoft.com/office/officeart/2005/8/layout/list1"/>
    <dgm:cxn modelId="{396050D9-7F0E-487D-9271-10266EABA623}" srcId="{56B63760-9AED-41CB-AF5F-16709E095FA1}" destId="{83288119-4301-43FF-A79E-DB5E09960B98}" srcOrd="0" destOrd="0" parTransId="{A74DF829-0524-4345-A0E3-4A03A240151B}" sibTransId="{8E376A16-7F12-4FC9-9F5C-1E5057B2F49F}"/>
    <dgm:cxn modelId="{BF711958-E68E-4046-9A9D-A2F31459E182}" srcId="{2CE23626-8BE5-4BA6-9D01-EA8E82C6B013}" destId="{73120122-2709-4182-AD76-02CC96BCC8B7}" srcOrd="0" destOrd="0" parTransId="{F811D707-A518-4E15-BB40-FEA0F5A06D0B}" sibTransId="{AC32F9B7-2F73-4AFF-8CE5-6680D9EE2F8C}"/>
    <dgm:cxn modelId="{47FE7720-117F-461C-9FAE-D78C402A5D1E}" type="presOf" srcId="{2CD2283B-BD0D-43A8-B0E7-896549D82BFF}" destId="{44B76188-4E64-4727-B3F4-058BF77789BE}" srcOrd="0" destOrd="3" presId="urn:microsoft.com/office/officeart/2005/8/layout/list1"/>
    <dgm:cxn modelId="{E2847747-F738-420E-9FEB-5B3AD534428E}" type="presOf" srcId="{40C12849-3284-4795-9D8B-45E5EE745579}" destId="{B4B8B659-5257-419F-A1AF-48E591352005}" srcOrd="0" destOrd="2" presId="urn:microsoft.com/office/officeart/2005/8/layout/list1"/>
    <dgm:cxn modelId="{9AC9A096-2A80-41DF-925F-5B529A9601A8}" type="presOf" srcId="{977813E2-34D5-4BD6-9755-458928DDE15D}" destId="{84BB7DC1-D3BF-4C80-A517-DEC7A1AF01B4}" srcOrd="0" destOrd="0" presId="urn:microsoft.com/office/officeart/2005/8/layout/list1"/>
    <dgm:cxn modelId="{F0A41573-8FA3-4471-955A-D3D84C2F9BC0}" type="presOf" srcId="{6A3C41A9-B46E-46AF-951D-41F55735CBE5}" destId="{44B76188-4E64-4727-B3F4-058BF77789BE}" srcOrd="0" destOrd="1" presId="urn:microsoft.com/office/officeart/2005/8/layout/list1"/>
    <dgm:cxn modelId="{E57511D6-6BD3-4FF7-BD8D-4C5DDD7B4505}" srcId="{2CE23626-8BE5-4BA6-9D01-EA8E82C6B013}" destId="{C9E2A478-C852-4720-B19A-FE0F39D4BF93}" srcOrd="1" destOrd="0" parTransId="{0529AFEE-184D-4BD0-A2FA-356A636D082C}" sibTransId="{2890695C-4AEC-4AA9-8F27-BB95647E5D5C}"/>
    <dgm:cxn modelId="{10FCB39D-8381-495C-872D-3C7F0D24655C}" type="presOf" srcId="{0FA1A818-29E7-4AE7-B9E3-16A714BE7301}" destId="{84BB7DC1-D3BF-4C80-A517-DEC7A1AF01B4}" srcOrd="0" destOrd="4" presId="urn:microsoft.com/office/officeart/2005/8/layout/list1"/>
    <dgm:cxn modelId="{842CE58D-B180-4597-9224-391AF8EE72E8}" srcId="{C9E2A478-C852-4720-B19A-FE0F39D4BF93}" destId="{EB615255-7E15-4C2A-938D-746E1DA258EE}" srcOrd="0" destOrd="0" parTransId="{32A0C684-B5FA-479B-A7F8-C260F34301C1}" sibTransId="{AF7DD3A2-1F29-4B45-9CAD-268D46B7476A}"/>
    <dgm:cxn modelId="{1F81E2C3-30BA-4FD3-94F3-4A98FF1E8D2D}" type="presOf" srcId="{56B63760-9AED-41CB-AF5F-16709E095FA1}" destId="{CE53C9A7-556A-4734-8C46-F0613282E106}" srcOrd="1" destOrd="0" presId="urn:microsoft.com/office/officeart/2005/8/layout/list1"/>
    <dgm:cxn modelId="{863596CC-7DA0-4E16-807B-A6EC6FCF03F5}" type="presOf" srcId="{D2FB84C3-900D-4BCB-8167-6FCC2010A9E8}" destId="{B4B8B659-5257-419F-A1AF-48E591352005}" srcOrd="0" destOrd="1" presId="urn:microsoft.com/office/officeart/2005/8/layout/list1"/>
    <dgm:cxn modelId="{30466ADB-416D-4E22-9552-681D84B43888}" type="presOf" srcId="{73120122-2709-4182-AD76-02CC96BCC8B7}" destId="{60DBA612-3706-4FD0-90E9-76F4BF841CBD}" srcOrd="1" destOrd="0" presId="urn:microsoft.com/office/officeart/2005/8/layout/list1"/>
    <dgm:cxn modelId="{C65409C1-3FCB-4E82-A859-E694BD371B34}" type="presOf" srcId="{C9E2A478-C852-4720-B19A-FE0F39D4BF93}" destId="{DF4D1FA9-EECA-47B6-8A69-0DF882AC6FE7}" srcOrd="1" destOrd="0" presId="urn:microsoft.com/office/officeart/2005/8/layout/list1"/>
    <dgm:cxn modelId="{6D3BD27D-97BB-494C-A980-EEE567480C20}" srcId="{56B63760-9AED-41CB-AF5F-16709E095FA1}" destId="{AE3AD23A-2BBF-4805-BF13-55ECF2259953}" srcOrd="3" destOrd="0" parTransId="{081395F9-A8EE-482A-8CBD-14EAA51D9BB6}" sibTransId="{A30F1B3D-94CF-4AF6-8D22-F77574BCF8DC}"/>
    <dgm:cxn modelId="{3DBEE6EE-187C-4C09-AD98-D067FF42E3FE}" srcId="{56B63760-9AED-41CB-AF5F-16709E095FA1}" destId="{B588F6BE-15D2-44A8-A032-DF8DC821A52F}" srcOrd="4" destOrd="0" parTransId="{35978181-B1D0-4994-8B17-7DC91A58BEBF}" sibTransId="{F4406C38-6810-467B-9D16-AE5C26297515}"/>
    <dgm:cxn modelId="{CBB5BB37-3D91-4385-9F5A-63878D896069}" type="presOf" srcId="{CFDBA0D2-4657-46D4-9F65-3821319CD9F0}" destId="{84BB7DC1-D3BF-4C80-A517-DEC7A1AF01B4}" srcOrd="0" destOrd="2" presId="urn:microsoft.com/office/officeart/2005/8/layout/list1"/>
    <dgm:cxn modelId="{8567D0FC-7E7E-475C-84B2-D45DCAD85339}" type="presOf" srcId="{83288119-4301-43FF-A79E-DB5E09960B98}" destId="{B4B8B659-5257-419F-A1AF-48E591352005}" srcOrd="0" destOrd="0" presId="urn:microsoft.com/office/officeart/2005/8/layout/list1"/>
    <dgm:cxn modelId="{622090CE-A6A2-4D71-A715-661205C2E7E9}" type="presOf" srcId="{C9E2A478-C852-4720-B19A-FE0F39D4BF93}" destId="{374EE56E-914E-4B35-BE9B-E25CE110FBF7}" srcOrd="0" destOrd="0" presId="urn:microsoft.com/office/officeart/2005/8/layout/list1"/>
    <dgm:cxn modelId="{C36E5F4C-E0CC-433E-B7C0-CDB94D629BD5}" type="presOf" srcId="{56B63760-9AED-41CB-AF5F-16709E095FA1}" destId="{B124EB29-8B37-49D1-9DD8-474708A19D4E}" srcOrd="0" destOrd="0" presId="urn:microsoft.com/office/officeart/2005/8/layout/list1"/>
    <dgm:cxn modelId="{EFFF8D0A-80E7-4D99-97E0-DC453DB8B810}" srcId="{2CE23626-8BE5-4BA6-9D01-EA8E82C6B013}" destId="{56B63760-9AED-41CB-AF5F-16709E095FA1}" srcOrd="2" destOrd="0" parTransId="{F99950AA-B95E-41C6-A478-ADAF2723D381}" sibTransId="{AA3C5196-9488-4662-ABE8-FB69D0D20286}"/>
    <dgm:cxn modelId="{CF9DD111-A8D3-43B6-9071-1AC463F2CC02}" srcId="{73120122-2709-4182-AD76-02CC96BCC8B7}" destId="{9952B64D-35B4-4A90-BA05-A54D96AD7E27}" srcOrd="1" destOrd="0" parTransId="{476F3920-D8B2-4324-B611-5501B5F8F96D}" sibTransId="{EA4770B3-2DE0-4830-9B11-A1804E502B57}"/>
    <dgm:cxn modelId="{4A54FD62-624E-4F59-813A-E850D120B62E}" srcId="{73120122-2709-4182-AD76-02CC96BCC8B7}" destId="{CFDBA0D2-4657-46D4-9F65-3821319CD9F0}" srcOrd="2" destOrd="0" parTransId="{D06F649A-AF9E-4B10-AC32-29BBF33149DA}" sibTransId="{88138875-2E86-4032-A4BB-4C9CB0DF3AF8}"/>
    <dgm:cxn modelId="{475CFE42-1C4C-4D06-8737-EB541F27F87B}" srcId="{73120122-2709-4182-AD76-02CC96BCC8B7}" destId="{0FA1A818-29E7-4AE7-B9E3-16A714BE7301}" srcOrd="4" destOrd="0" parTransId="{C1935D26-112A-4B6A-9F79-52F5060E354E}" sibTransId="{458EF357-0C66-45E6-B593-FDA305690D30}"/>
    <dgm:cxn modelId="{90CB8C78-D632-4072-B51A-2B050EBC7DE7}" type="presOf" srcId="{AE3AD23A-2BBF-4805-BF13-55ECF2259953}" destId="{B4B8B659-5257-419F-A1AF-48E591352005}" srcOrd="0" destOrd="3" presId="urn:microsoft.com/office/officeart/2005/8/layout/list1"/>
    <dgm:cxn modelId="{AE27B489-014D-45D0-A2F9-9383CB25DBB5}" srcId="{73120122-2709-4182-AD76-02CC96BCC8B7}" destId="{977813E2-34D5-4BD6-9755-458928DDE15D}" srcOrd="0" destOrd="0" parTransId="{08D75870-F450-43D3-83EF-8BD9BFCF2EF9}" sibTransId="{AEFD3197-55EF-4F04-B222-FC74CFFBFE21}"/>
    <dgm:cxn modelId="{EBCC0436-08C5-47E3-882B-78E105DB9823}" type="presOf" srcId="{2CE23626-8BE5-4BA6-9D01-EA8E82C6B013}" destId="{B3DD2D3B-CEA1-48C6-8AED-235085E3721A}" srcOrd="0" destOrd="0" presId="urn:microsoft.com/office/officeart/2005/8/layout/list1"/>
    <dgm:cxn modelId="{D4F64711-EAE7-4B56-A41F-41D6BD02D322}" type="presOf" srcId="{00338487-4D0E-414E-A8EF-AA19ACA05632}" destId="{84BB7DC1-D3BF-4C80-A517-DEC7A1AF01B4}" srcOrd="0" destOrd="3" presId="urn:microsoft.com/office/officeart/2005/8/layout/list1"/>
    <dgm:cxn modelId="{BE196AF0-3EEF-4BD6-B1C9-AB02826778FB}" type="presOf" srcId="{EB615255-7E15-4C2A-938D-746E1DA258EE}" destId="{44B76188-4E64-4727-B3F4-058BF77789BE}" srcOrd="0" destOrd="0" presId="urn:microsoft.com/office/officeart/2005/8/layout/list1"/>
    <dgm:cxn modelId="{0D7AD35C-1BB4-46B7-961F-D52DD8F76401}" srcId="{56B63760-9AED-41CB-AF5F-16709E095FA1}" destId="{D2FB84C3-900D-4BCB-8167-6FCC2010A9E8}" srcOrd="1" destOrd="0" parTransId="{A1F87C9F-2C62-4DC8-A563-47D5664DFEB6}" sibTransId="{5AD7492D-D0C8-4256-90F4-3BBC9B5F5D1A}"/>
    <dgm:cxn modelId="{952AC476-1AB8-494E-B769-650BAA16DD9D}" srcId="{56B63760-9AED-41CB-AF5F-16709E095FA1}" destId="{40C12849-3284-4795-9D8B-45E5EE745579}" srcOrd="2" destOrd="0" parTransId="{5F6636DD-6095-4499-B7B4-CB3AB6BCF815}" sibTransId="{B1549B31-8FE5-4D22-8476-5AB990275C68}"/>
    <dgm:cxn modelId="{1751A4A5-FF82-479A-814A-CFAD05015E06}" srcId="{C9E2A478-C852-4720-B19A-FE0F39D4BF93}" destId="{2CD2283B-BD0D-43A8-B0E7-896549D82BFF}" srcOrd="3" destOrd="0" parTransId="{92031695-9A86-443D-A230-7152A7F22CFF}" sibTransId="{D2BBEBD7-0B24-4DE7-B0F0-8E0039AAB29F}"/>
    <dgm:cxn modelId="{E7DDB1C0-B090-43F9-B4F8-0B18FFED37D7}" type="presOf" srcId="{B588F6BE-15D2-44A8-A032-DF8DC821A52F}" destId="{B4B8B659-5257-419F-A1AF-48E591352005}" srcOrd="0" destOrd="4" presId="urn:microsoft.com/office/officeart/2005/8/layout/list1"/>
    <dgm:cxn modelId="{6B998D30-1F78-4B15-8652-EF7AEB8E758D}" type="presOf" srcId="{73120122-2709-4182-AD76-02CC96BCC8B7}" destId="{EC087E7B-F812-4F0C-BED4-586E26DAA13E}" srcOrd="0" destOrd="0" presId="urn:microsoft.com/office/officeart/2005/8/layout/list1"/>
    <dgm:cxn modelId="{3F93B414-05AB-411C-B14C-239B98A1B5D6}" type="presOf" srcId="{BEBB5D8A-7B68-4D8A-8774-598CEFB0C4CC}" destId="{44B76188-4E64-4727-B3F4-058BF77789BE}" srcOrd="0" destOrd="2" presId="urn:microsoft.com/office/officeart/2005/8/layout/list1"/>
    <dgm:cxn modelId="{386A7A5E-E08E-46D2-8DB0-1B2D28D8F417}" type="presParOf" srcId="{B3DD2D3B-CEA1-48C6-8AED-235085E3721A}" destId="{BFB4EAF4-F10B-4D60-801C-4408944E851F}" srcOrd="0" destOrd="0" presId="urn:microsoft.com/office/officeart/2005/8/layout/list1"/>
    <dgm:cxn modelId="{B80B5244-179C-484E-8CCE-47B2F7D99745}" type="presParOf" srcId="{BFB4EAF4-F10B-4D60-801C-4408944E851F}" destId="{EC087E7B-F812-4F0C-BED4-586E26DAA13E}" srcOrd="0" destOrd="0" presId="urn:microsoft.com/office/officeart/2005/8/layout/list1"/>
    <dgm:cxn modelId="{26864C14-64CD-47D9-9A8C-3E5C463AB4FF}" type="presParOf" srcId="{BFB4EAF4-F10B-4D60-801C-4408944E851F}" destId="{60DBA612-3706-4FD0-90E9-76F4BF841CBD}" srcOrd="1" destOrd="0" presId="urn:microsoft.com/office/officeart/2005/8/layout/list1"/>
    <dgm:cxn modelId="{9D78091F-E1AB-43C3-8E52-D44719FB901A}" type="presParOf" srcId="{B3DD2D3B-CEA1-48C6-8AED-235085E3721A}" destId="{7C7A22B4-5089-4B86-A158-CF03DBAD5DBF}" srcOrd="1" destOrd="0" presId="urn:microsoft.com/office/officeart/2005/8/layout/list1"/>
    <dgm:cxn modelId="{C4F1AED7-9BAB-4671-BDAD-9EDB6B8755FD}" type="presParOf" srcId="{B3DD2D3B-CEA1-48C6-8AED-235085E3721A}" destId="{84BB7DC1-D3BF-4C80-A517-DEC7A1AF01B4}" srcOrd="2" destOrd="0" presId="urn:microsoft.com/office/officeart/2005/8/layout/list1"/>
    <dgm:cxn modelId="{7ED86667-67C2-4839-9307-4CA2A90FAB3F}" type="presParOf" srcId="{B3DD2D3B-CEA1-48C6-8AED-235085E3721A}" destId="{02062120-9D84-49FA-A5A2-CEC20153A14E}" srcOrd="3" destOrd="0" presId="urn:microsoft.com/office/officeart/2005/8/layout/list1"/>
    <dgm:cxn modelId="{04ABCFD5-FFBB-4027-B60D-5795C2CF8CA5}" type="presParOf" srcId="{B3DD2D3B-CEA1-48C6-8AED-235085E3721A}" destId="{11310163-CA2B-43F9-958D-79EE7B23187B}" srcOrd="4" destOrd="0" presId="urn:microsoft.com/office/officeart/2005/8/layout/list1"/>
    <dgm:cxn modelId="{F71C4B93-BB0C-4747-B979-F91AAB5808F1}" type="presParOf" srcId="{11310163-CA2B-43F9-958D-79EE7B23187B}" destId="{374EE56E-914E-4B35-BE9B-E25CE110FBF7}" srcOrd="0" destOrd="0" presId="urn:microsoft.com/office/officeart/2005/8/layout/list1"/>
    <dgm:cxn modelId="{8114F037-DA7E-4C47-B3F1-D9340F1DF3B6}" type="presParOf" srcId="{11310163-CA2B-43F9-958D-79EE7B23187B}" destId="{DF4D1FA9-EECA-47B6-8A69-0DF882AC6FE7}" srcOrd="1" destOrd="0" presId="urn:microsoft.com/office/officeart/2005/8/layout/list1"/>
    <dgm:cxn modelId="{AE445C57-4CBD-4F36-A9F7-A293263F1C6B}" type="presParOf" srcId="{B3DD2D3B-CEA1-48C6-8AED-235085E3721A}" destId="{D5E426A2-0FD3-4C93-8A03-75A152F30E08}" srcOrd="5" destOrd="0" presId="urn:microsoft.com/office/officeart/2005/8/layout/list1"/>
    <dgm:cxn modelId="{E2D9CAD6-5FB6-467A-B0DE-BF7FF3644DE9}" type="presParOf" srcId="{B3DD2D3B-CEA1-48C6-8AED-235085E3721A}" destId="{44B76188-4E64-4727-B3F4-058BF77789BE}" srcOrd="6" destOrd="0" presId="urn:microsoft.com/office/officeart/2005/8/layout/list1"/>
    <dgm:cxn modelId="{3C7427B4-8C67-424B-876C-44E35BD15227}" type="presParOf" srcId="{B3DD2D3B-CEA1-48C6-8AED-235085E3721A}" destId="{57BF1A71-68C9-4495-9E61-B76488AE75C9}" srcOrd="7" destOrd="0" presId="urn:microsoft.com/office/officeart/2005/8/layout/list1"/>
    <dgm:cxn modelId="{6EE81A31-BEEF-4129-853A-DE4494DCF810}" type="presParOf" srcId="{B3DD2D3B-CEA1-48C6-8AED-235085E3721A}" destId="{74E58841-2991-469E-ADE0-1F419FE4628C}" srcOrd="8" destOrd="0" presId="urn:microsoft.com/office/officeart/2005/8/layout/list1"/>
    <dgm:cxn modelId="{7D894AC8-1B38-4052-A95F-858F3C2BEAEB}" type="presParOf" srcId="{74E58841-2991-469E-ADE0-1F419FE4628C}" destId="{B124EB29-8B37-49D1-9DD8-474708A19D4E}" srcOrd="0" destOrd="0" presId="urn:microsoft.com/office/officeart/2005/8/layout/list1"/>
    <dgm:cxn modelId="{EAE8AED5-AC25-49ED-9A18-B459E5B24760}" type="presParOf" srcId="{74E58841-2991-469E-ADE0-1F419FE4628C}" destId="{CE53C9A7-556A-4734-8C46-F0613282E106}" srcOrd="1" destOrd="0" presId="urn:microsoft.com/office/officeart/2005/8/layout/list1"/>
    <dgm:cxn modelId="{1AA6F6B0-E55A-4AC3-8A46-1F7FE8091F72}" type="presParOf" srcId="{B3DD2D3B-CEA1-48C6-8AED-235085E3721A}" destId="{AF9117AD-82A4-451C-899A-F89A0AE2D2EC}" srcOrd="9" destOrd="0" presId="urn:microsoft.com/office/officeart/2005/8/layout/list1"/>
    <dgm:cxn modelId="{281C27F1-B1CA-4E60-B608-4BBD4A4E0819}" type="presParOf" srcId="{B3DD2D3B-CEA1-48C6-8AED-235085E3721A}" destId="{B4B8B659-5257-419F-A1AF-48E59135200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B7DC1-D3BF-4C80-A517-DEC7A1AF01B4}">
      <dsp:nvSpPr>
        <dsp:cNvPr id="0" name=""/>
        <dsp:cNvSpPr/>
      </dsp:nvSpPr>
      <dsp:spPr>
        <a:xfrm>
          <a:off x="0" y="352366"/>
          <a:ext cx="758342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333248" rIns="5885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Modelo: Plazas.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Vistas: Generar ticket y mapa del parking (en su caso).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Servicios: Aparcar y entregar.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Repositorios: Plazas y Vehículos.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Controladores: ¿?</a:t>
          </a:r>
        </a:p>
      </dsp:txBody>
      <dsp:txXfrm>
        <a:off x="0" y="352366"/>
        <a:ext cx="7583423" cy="1663200"/>
      </dsp:txXfrm>
    </dsp:sp>
    <dsp:sp modelId="{60DBA612-3706-4FD0-90E9-76F4BF841CBD}">
      <dsp:nvSpPr>
        <dsp:cNvPr id="0" name=""/>
        <dsp:cNvSpPr/>
      </dsp:nvSpPr>
      <dsp:spPr>
        <a:xfrm>
          <a:off x="379171" y="106452"/>
          <a:ext cx="5308396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Parking</a:t>
          </a:r>
        </a:p>
      </dsp:txBody>
      <dsp:txXfrm>
        <a:off x="402228" y="129509"/>
        <a:ext cx="5262282" cy="426206"/>
      </dsp:txXfrm>
    </dsp:sp>
    <dsp:sp modelId="{44B76188-4E64-4727-B3F4-058BF77789BE}">
      <dsp:nvSpPr>
        <dsp:cNvPr id="0" name=""/>
        <dsp:cNvSpPr/>
      </dsp:nvSpPr>
      <dsp:spPr>
        <a:xfrm>
          <a:off x="0" y="2328372"/>
          <a:ext cx="758342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8442"/>
              <a:satOff val="6385"/>
              <a:lumOff val="5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333248" rIns="5885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Modelo: Administrador y Abonos.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Vistas: Navegación del administrador.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Servicios: Consultar estado del parking, facturación y abonados.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Repositorios: Administrador y </a:t>
          </a:r>
          <a:r>
            <a:rPr lang="es-ES" sz="1600" kern="1200" dirty="0" smtClean="0"/>
            <a:t>Abonos.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Controladores: </a:t>
          </a:r>
          <a:r>
            <a:rPr lang="es-ES" sz="1600" kern="1200" dirty="0" smtClean="0"/>
            <a:t>- </a:t>
          </a:r>
          <a:endParaRPr lang="es-ES" sz="1600" kern="1200" dirty="0"/>
        </a:p>
      </dsp:txBody>
      <dsp:txXfrm>
        <a:off x="0" y="2328372"/>
        <a:ext cx="7583423" cy="1663200"/>
      </dsp:txXfrm>
    </dsp:sp>
    <dsp:sp modelId="{DF4D1FA9-EECA-47B6-8A69-0DF882AC6FE7}">
      <dsp:nvSpPr>
        <dsp:cNvPr id="0" name=""/>
        <dsp:cNvSpPr/>
      </dsp:nvSpPr>
      <dsp:spPr>
        <a:xfrm>
          <a:off x="379171" y="2092212"/>
          <a:ext cx="5308396" cy="472320"/>
        </a:xfrm>
        <a:prstGeom prst="roundRect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Administrador</a:t>
          </a:r>
        </a:p>
      </dsp:txBody>
      <dsp:txXfrm>
        <a:off x="402228" y="2115269"/>
        <a:ext cx="5262282" cy="426206"/>
      </dsp:txXfrm>
    </dsp:sp>
    <dsp:sp modelId="{B4B8B659-5257-419F-A1AF-48E591352005}">
      <dsp:nvSpPr>
        <dsp:cNvPr id="0" name=""/>
        <dsp:cNvSpPr/>
      </dsp:nvSpPr>
      <dsp:spPr>
        <a:xfrm>
          <a:off x="0" y="4314132"/>
          <a:ext cx="758342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333248" rIns="5885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Modelo: Cliente y Vehículo.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Vistas: Navegación del cliente.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Servicios: Depositar y retirar vehículos.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Repositorios: Clientes abonados y Vehículos de clientes abonados.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Controladores: ¿?</a:t>
          </a:r>
        </a:p>
      </dsp:txBody>
      <dsp:txXfrm>
        <a:off x="0" y="4314132"/>
        <a:ext cx="7583423" cy="1663200"/>
      </dsp:txXfrm>
    </dsp:sp>
    <dsp:sp modelId="{CE53C9A7-556A-4734-8C46-F0613282E106}">
      <dsp:nvSpPr>
        <dsp:cNvPr id="0" name=""/>
        <dsp:cNvSpPr/>
      </dsp:nvSpPr>
      <dsp:spPr>
        <a:xfrm>
          <a:off x="379171" y="4077972"/>
          <a:ext cx="5308396" cy="47232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Cliente</a:t>
          </a:r>
        </a:p>
      </dsp:txBody>
      <dsp:txXfrm>
        <a:off x="402228" y="4101029"/>
        <a:ext cx="5262282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6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3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7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16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6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0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01" r:id="rId9"/>
    <p:sldLayoutId id="214748380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F656DEA-1184-4C65-AE9B-1051B3DE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1" r="-1" b="-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9438719-F251-4052-8AB4-0480D614F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098225"/>
              </p:ext>
            </p:extLst>
          </p:nvPr>
        </p:nvGraphicFramePr>
        <p:xfrm>
          <a:off x="1920088" y="341395"/>
          <a:ext cx="7583423" cy="608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41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Sugerencias Carlos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Métodos </a:t>
            </a:r>
            <a:r>
              <a:rPr lang="es-ES" dirty="0" err="1" smtClean="0"/>
              <a:t>Crud</a:t>
            </a:r>
            <a:r>
              <a:rPr lang="es-ES" dirty="0" smtClean="0"/>
              <a:t> en Repositorio y los métodos CRUD de repositorio se llaman desde métodos de Servicio, por el tema del </a:t>
            </a:r>
            <a:r>
              <a:rPr lang="es-ES" dirty="0"/>
              <a:t>e</a:t>
            </a:r>
            <a:r>
              <a:rPr lang="es-ES" dirty="0" smtClean="0"/>
              <a:t>ncapsulamiento.</a:t>
            </a:r>
          </a:p>
          <a:p>
            <a:r>
              <a:rPr lang="es-ES" dirty="0" smtClean="0"/>
              <a:t>Controlador: métodos relacionados con la I/O de la consola (lectura y escritura). Además, se encargar de llamar a las vistas.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12572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149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Corbel</vt:lpstr>
      <vt:lpstr>Meiryo</vt:lpstr>
      <vt:lpstr>SketchLinesVTI</vt:lpstr>
      <vt:lpstr>Presentación de PowerPoint</vt:lpstr>
      <vt:lpstr>Sugerencias Carlos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Cano de Celis</dc:creator>
  <cp:lastModifiedBy>Daniel Manuel Cano De Celis</cp:lastModifiedBy>
  <cp:revision>4</cp:revision>
  <dcterms:created xsi:type="dcterms:W3CDTF">2020-11-10T22:02:15Z</dcterms:created>
  <dcterms:modified xsi:type="dcterms:W3CDTF">2020-11-11T13:23:14Z</dcterms:modified>
</cp:coreProperties>
</file>