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Modelo: Plazas.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 y Vehículos.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0FA1A818-29E7-4AE7-B9E3-16A714BE7301}">
      <dgm:prSet phldrT="[Texto]"/>
      <dgm:spPr/>
      <dgm:t>
        <a:bodyPr/>
        <a:lstStyle/>
        <a:p>
          <a:r>
            <a:rPr lang="es-ES" dirty="0"/>
            <a:t>Controladores: </a:t>
          </a:r>
          <a:r>
            <a:rPr lang="es-ES" dirty="0" smtClean="0"/>
            <a:t>Llamar a la vistas y controla las entradas y salidas por consola.</a:t>
          </a:r>
          <a:endParaRPr lang="es-ES" dirty="0"/>
        </a:p>
      </dgm:t>
    </dgm:pt>
    <dgm:pt modelId="{C1935D26-112A-4B6A-9F79-52F5060E354E}" type="parTrans" cxnId="{475CFE42-1C4C-4D06-8737-EB541F27F87B}">
      <dgm:prSet/>
      <dgm:spPr/>
      <dgm:t>
        <a:bodyPr/>
        <a:lstStyle/>
        <a:p>
          <a:endParaRPr lang="es-ES"/>
        </a:p>
      </dgm:t>
    </dgm:pt>
    <dgm:pt modelId="{458EF357-0C66-45E6-B593-FDA305690D30}" type="sibTrans" cxnId="{475CFE42-1C4C-4D06-8737-EB541F27F87B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</a:t>
          </a:r>
          <a:r>
            <a:rPr lang="es-ES" dirty="0" smtClean="0"/>
            <a:t>Abonos.</a:t>
          </a:r>
          <a:endParaRPr lang="es-ES" dirty="0"/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58205C9B-0C64-4D62-AE92-5EC34C3CEB17}">
      <dgm:prSet phldrT="[Texto]"/>
      <dgm:spPr/>
      <dgm:t>
        <a:bodyPr/>
        <a:lstStyle/>
        <a:p>
          <a:r>
            <a:rPr lang="es-ES" dirty="0"/>
            <a:t>Controladores: </a:t>
          </a:r>
          <a:r>
            <a:rPr lang="es-ES" dirty="0" smtClean="0"/>
            <a:t>- </a:t>
          </a:r>
          <a:endParaRPr lang="es-ES" dirty="0"/>
        </a:p>
      </dgm:t>
    </dgm:pt>
    <dgm:pt modelId="{5A030048-E0F9-41AF-A83E-FDAC705CC9EB}" type="parTrans" cxnId="{FABA8753-1370-4BA1-881F-BC3110F31EA9}">
      <dgm:prSet/>
      <dgm:spPr/>
      <dgm:t>
        <a:bodyPr/>
        <a:lstStyle/>
        <a:p>
          <a:endParaRPr lang="es-ES"/>
        </a:p>
      </dgm:t>
    </dgm:pt>
    <dgm:pt modelId="{2ED34CAA-E9F0-42BA-B6E6-6A054BC7DD15}" type="sibTrans" cxnId="{FABA8753-1370-4BA1-881F-BC3110F31EA9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B588F6BE-15D2-44A8-A032-DF8DC821A52F}">
      <dgm:prSet phldrT="[Texto]"/>
      <dgm:spPr/>
      <dgm:t>
        <a:bodyPr/>
        <a:lstStyle/>
        <a:p>
          <a:r>
            <a:rPr lang="es-ES" dirty="0"/>
            <a:t>Controladores: </a:t>
          </a:r>
          <a:r>
            <a:rPr lang="es-ES" dirty="0" smtClean="0"/>
            <a:t>-</a:t>
          </a:r>
          <a:endParaRPr lang="es-ES" dirty="0"/>
        </a:p>
      </dgm:t>
    </dgm:pt>
    <dgm:pt modelId="{35978181-B1D0-4994-8B17-7DC91A58BEBF}" type="parTrans" cxnId="{3DBEE6EE-187C-4C09-AD98-D067FF42E3FE}">
      <dgm:prSet/>
      <dgm:spPr/>
      <dgm:t>
        <a:bodyPr/>
        <a:lstStyle/>
        <a:p>
          <a:endParaRPr lang="es-ES"/>
        </a:p>
      </dgm:t>
    </dgm:pt>
    <dgm:pt modelId="{F4406C38-6810-467B-9D16-AE5C26297515}" type="sibTrans" cxnId="{3DBEE6EE-187C-4C09-AD98-D067FF42E3FE}">
      <dgm:prSet/>
      <dgm:spPr/>
      <dgm:t>
        <a:bodyPr/>
        <a:lstStyle/>
        <a:p>
          <a:endParaRPr lang="es-ES"/>
        </a:p>
      </dgm:t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60DBA612-3706-4FD0-90E9-76F4BF841CBD}" type="pres">
      <dgm:prSet presAssocID="{73120122-2709-4182-AD76-02CC96BCC8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3" custLinFactNeighborX="218" custLinFactNeighborY="112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DF4D1FA9-EECA-47B6-8A69-0DF882AC6FE7}" type="pres">
      <dgm:prSet presAssocID="{C9E2A478-C852-4720-B19A-FE0F39D4BF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E53C9A7-556A-4734-8C46-F0613282E106}" type="pres">
      <dgm:prSet presAssocID="{56B63760-9AED-41CB-AF5F-16709E095F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BA8753-1370-4BA1-881F-BC3110F31EA9}" srcId="{C9E2A478-C852-4720-B19A-FE0F39D4BF93}" destId="{58205C9B-0C64-4D62-AE92-5EC34C3CEB17}" srcOrd="4" destOrd="0" parTransId="{5A030048-E0F9-41AF-A83E-FDAC705CC9EB}" sibTransId="{2ED34CAA-E9F0-42BA-B6E6-6A054BC7DD15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08871435-646A-4877-8F60-6121A1F3FF15}" type="presOf" srcId="{58205C9B-0C64-4D62-AE92-5EC34C3CEB17}" destId="{44B76188-4E64-4727-B3F4-058BF77789BE}" srcOrd="0" destOrd="4" presId="urn:microsoft.com/office/officeart/2005/8/layout/list1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10FCB39D-8381-495C-872D-3C7F0D24655C}" type="presOf" srcId="{0FA1A818-29E7-4AE7-B9E3-16A714BE7301}" destId="{84BB7DC1-D3BF-4C80-A517-DEC7A1AF01B4}" srcOrd="0" destOrd="4" presId="urn:microsoft.com/office/officeart/2005/8/layout/list1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3DBEE6EE-187C-4C09-AD98-D067FF42E3FE}" srcId="{56B63760-9AED-41CB-AF5F-16709E095FA1}" destId="{B588F6BE-15D2-44A8-A032-DF8DC821A52F}" srcOrd="4" destOrd="0" parTransId="{35978181-B1D0-4994-8B17-7DC91A58BEBF}" sibTransId="{F4406C38-6810-467B-9D16-AE5C26297515}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475CFE42-1C4C-4D06-8737-EB541F27F87B}" srcId="{73120122-2709-4182-AD76-02CC96BCC8B7}" destId="{0FA1A818-29E7-4AE7-B9E3-16A714BE7301}" srcOrd="4" destOrd="0" parTransId="{C1935D26-112A-4B6A-9F79-52F5060E354E}" sibTransId="{458EF357-0C66-45E6-B593-FDA305690D30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E7DDB1C0-B090-43F9-B4F8-0B18FFED37D7}" type="presOf" srcId="{B588F6BE-15D2-44A8-A032-DF8DC821A52F}" destId="{B4B8B659-5257-419F-A1AF-48E591352005}" srcOrd="0" destOrd="4" presId="urn:microsoft.com/office/officeart/2005/8/layout/list1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251566"/>
          <a:ext cx="7583423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Plazas.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Generar ticket y mapa del parking (en su caso).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Aparcar y entregar.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Plazas y Vehículos.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</a:t>
          </a:r>
          <a:r>
            <a:rPr lang="es-ES" sz="1600" kern="1200" dirty="0" smtClean="0"/>
            <a:t>Llamar a la vistas y controla las entradas y salidas por consola.</a:t>
          </a:r>
          <a:endParaRPr lang="es-ES" sz="1600" kern="1200" dirty="0"/>
        </a:p>
      </dsp:txBody>
      <dsp:txXfrm>
        <a:off x="0" y="251566"/>
        <a:ext cx="7583423" cy="1864800"/>
      </dsp:txXfrm>
    </dsp:sp>
    <dsp:sp modelId="{60DBA612-3706-4FD0-90E9-76F4BF841CBD}">
      <dsp:nvSpPr>
        <dsp:cNvPr id="0" name=""/>
        <dsp:cNvSpPr/>
      </dsp:nvSpPr>
      <dsp:spPr>
        <a:xfrm>
          <a:off x="379171" y="5652"/>
          <a:ext cx="530839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Parking</a:t>
          </a:r>
        </a:p>
      </dsp:txBody>
      <dsp:txXfrm>
        <a:off x="402228" y="28709"/>
        <a:ext cx="5262282" cy="426206"/>
      </dsp:txXfrm>
    </dsp:sp>
    <dsp:sp modelId="{44B76188-4E64-4727-B3F4-058BF77789BE}">
      <dsp:nvSpPr>
        <dsp:cNvPr id="0" name=""/>
        <dsp:cNvSpPr/>
      </dsp:nvSpPr>
      <dsp:spPr>
        <a:xfrm>
          <a:off x="0" y="2429172"/>
          <a:ext cx="758342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Administrador y Abonos.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Navegación del administrador.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Consultar estado del parking, facturación y abonados.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Administrador y </a:t>
          </a:r>
          <a:r>
            <a:rPr lang="es-ES" sz="1600" kern="1200" dirty="0" smtClean="0"/>
            <a:t>Abonos.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</a:t>
          </a:r>
          <a:r>
            <a:rPr lang="es-ES" sz="1600" kern="1200" dirty="0" smtClean="0"/>
            <a:t>- </a:t>
          </a:r>
          <a:endParaRPr lang="es-ES" sz="1600" kern="1200" dirty="0"/>
        </a:p>
      </dsp:txBody>
      <dsp:txXfrm>
        <a:off x="0" y="2429172"/>
        <a:ext cx="7583423" cy="1663200"/>
      </dsp:txXfrm>
    </dsp:sp>
    <dsp:sp modelId="{DF4D1FA9-EECA-47B6-8A69-0DF882AC6FE7}">
      <dsp:nvSpPr>
        <dsp:cNvPr id="0" name=""/>
        <dsp:cNvSpPr/>
      </dsp:nvSpPr>
      <dsp:spPr>
        <a:xfrm>
          <a:off x="379171" y="2193012"/>
          <a:ext cx="5308396" cy="47232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Administrador</a:t>
          </a:r>
        </a:p>
      </dsp:txBody>
      <dsp:txXfrm>
        <a:off x="402228" y="2216069"/>
        <a:ext cx="5262282" cy="426206"/>
      </dsp:txXfrm>
    </dsp:sp>
    <dsp:sp modelId="{B4B8B659-5257-419F-A1AF-48E591352005}">
      <dsp:nvSpPr>
        <dsp:cNvPr id="0" name=""/>
        <dsp:cNvSpPr/>
      </dsp:nvSpPr>
      <dsp:spPr>
        <a:xfrm>
          <a:off x="0" y="4414932"/>
          <a:ext cx="758342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333248" rIns="5885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Modelo: Cliente y Vehículo.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Vistas: Navegación del cliente.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Servicios: Depositar y retirar vehículos.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Repositorios: Clientes abonados y Vehículos de clientes abonados.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Controladores: </a:t>
          </a: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0" y="4414932"/>
        <a:ext cx="7583423" cy="1663200"/>
      </dsp:txXfrm>
    </dsp:sp>
    <dsp:sp modelId="{CE53C9A7-556A-4734-8C46-F0613282E106}">
      <dsp:nvSpPr>
        <dsp:cNvPr id="0" name=""/>
        <dsp:cNvSpPr/>
      </dsp:nvSpPr>
      <dsp:spPr>
        <a:xfrm>
          <a:off x="379171" y="4178772"/>
          <a:ext cx="5308396" cy="4723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Cliente</a:t>
          </a:r>
        </a:p>
      </dsp:txBody>
      <dsp:txXfrm>
        <a:off x="402228" y="4201829"/>
        <a:ext cx="526228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9700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Sugerencias Carlos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Métodos </a:t>
            </a:r>
            <a:r>
              <a:rPr lang="es-ES" dirty="0" err="1" smtClean="0"/>
              <a:t>Crud</a:t>
            </a:r>
            <a:r>
              <a:rPr lang="es-ES" dirty="0" smtClean="0"/>
              <a:t> en Repositorio y los métodos CRUD de repositorio se llaman desde métodos de Servicio, por el tema del </a:t>
            </a:r>
            <a:r>
              <a:rPr lang="es-ES" dirty="0"/>
              <a:t>e</a:t>
            </a:r>
            <a:r>
              <a:rPr lang="es-ES" dirty="0" smtClean="0"/>
              <a:t>ncapsulamiento.</a:t>
            </a:r>
          </a:p>
          <a:p>
            <a:r>
              <a:rPr lang="es-ES" dirty="0" smtClean="0"/>
              <a:t>Controlador: métodos relacionados con la I/O de la consola (lectura y escritura). Además, se encargar de llamar a las vistas.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2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161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Corbel</vt:lpstr>
      <vt:lpstr>Meiryo</vt:lpstr>
      <vt:lpstr>SketchLinesVTI</vt:lpstr>
      <vt:lpstr>Presentación de PowerPoint</vt:lpstr>
      <vt:lpstr>Sugerencias Carlos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Manuel Cano De Celis</cp:lastModifiedBy>
  <cp:revision>5</cp:revision>
  <dcterms:created xsi:type="dcterms:W3CDTF">2020-11-10T22:02:15Z</dcterms:created>
  <dcterms:modified xsi:type="dcterms:W3CDTF">2020-11-11T13:25:01Z</dcterms:modified>
</cp:coreProperties>
</file>