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Hodgkin Huxley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MATLAB modeling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9" name="Shape 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47225" x="76200"/>
            <a:ext cy="3688861" cx="89915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4" name="Shape 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9162" x="1132862"/>
            <a:ext cy="4905175" cx="68782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/>
        </p:nvSpPr>
        <p:spPr>
          <a:xfrm>
            <a:off y="0" x="846275"/>
            <a:ext cy="5073600" cx="7338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1100" lang="en">
                <a:solidFill>
                  <a:schemeClr val="dk1"/>
                </a:solidFill>
              </a:rPr>
              <a:t>PROBLEMS: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sz="1100" lang="en">
                <a:solidFill>
                  <a:schemeClr val="dk1"/>
                </a:solidFill>
              </a:rPr>
              <a:t>a) Simulate the system with the given parameter values, using the MATLAB script </a:t>
            </a:r>
          </a:p>
          <a:p>
            <a:pPr algn="ctr" rtl="0" lvl="0">
              <a:lnSpc>
                <a:spcPct val="115000"/>
              </a:lnSpc>
              <a:buNone/>
            </a:pPr>
            <a:r>
              <a:rPr sz="1100" lang="en" i="1">
                <a:solidFill>
                  <a:schemeClr val="dk1"/>
                </a:solidFill>
              </a:rPr>
              <a:t>hodgkin_huxley.m</a:t>
            </a:r>
          </a:p>
          <a:p>
            <a:pPr rtl="0" lvl="0">
              <a:lnSpc>
                <a:spcPct val="115000"/>
              </a:lnSpc>
              <a:buNone/>
            </a:pPr>
            <a:r>
              <a:rPr sz="1100" lang="en">
                <a:solidFill>
                  <a:schemeClr val="dk1"/>
                </a:solidFill>
              </a:rPr>
              <a:t>Print the plot.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sz="1100" lang="en">
                <a:solidFill>
                  <a:schemeClr val="dk1"/>
                </a:solidFill>
              </a:rPr>
              <a:t>b) Answer these questions, looking at the code for the MATLAB script, and at the plot: 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sz="1100" lang="en">
                <a:solidFill>
                  <a:schemeClr val="dk1"/>
                </a:solidFill>
              </a:rPr>
              <a:t>i) For how long an interval, and at which two times, is the current I_applied being applied?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sz="1100" lang="en">
                <a:solidFill>
                  <a:schemeClr val="dk1"/>
                </a:solidFill>
              </a:rPr>
              <a:t>ii) What is the difference between the two pulses (besides their being applied at different times, obviously)?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sz="1100" lang="en">
                <a:solidFill>
                  <a:schemeClr val="dk1"/>
                </a:solidFill>
              </a:rPr>
              <a:t>ii) How did the system react to each of the two pulses?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sz="1100" lang="en">
                <a:solidFill>
                  <a:schemeClr val="dk1"/>
                </a:solidFill>
              </a:rPr>
              <a:t>c) Generate plots of m and h (on the same plot), using these commands in the MATLAB file, after the current figure: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sz="11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figure(2)</a:t>
            </a:r>
          </a:p>
          <a:p>
            <a:pPr rtl="0" lvl="0">
              <a:lnSpc>
                <a:spcPct val="115000"/>
              </a:lnSpc>
              <a:buNone/>
            </a:pPr>
            <a:r>
              <a:rPr sz="11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set(gca,'fontsize',14)</a:t>
            </a:r>
          </a:p>
          <a:p>
            <a:pPr rtl="0" lvl="0">
              <a:lnSpc>
                <a:spcPct val="115000"/>
              </a:lnSpc>
              <a:buNone/>
            </a:pPr>
            <a:r>
              <a:rPr sz="11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plot(t,s(:,2), t,s(:,3), 'Linewidth', 2)</a:t>
            </a:r>
          </a:p>
          <a:p>
            <a:pPr rtl="0" lvl="0">
              <a:lnSpc>
                <a:spcPct val="115000"/>
              </a:lnSpc>
              <a:buNone/>
            </a:pPr>
            <a:r>
              <a:rPr sz="11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legend('m','h')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sz="1100" lang="en">
                <a:solidFill>
                  <a:schemeClr val="dk1"/>
                </a:solidFill>
              </a:rPr>
              <a:t>and print your answer.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sz="1100" lang="en">
                <a:solidFill>
                  <a:schemeClr val="dk1"/>
                </a:solidFill>
              </a:rPr>
              <a:t>This verifies that m(t) and h(t) tend to “cancel each other out” through most of the process (except during a spike!).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/>
        </p:nvSpPr>
        <p:spPr>
          <a:xfrm>
            <a:off y="0" x="0"/>
            <a:ext cy="4629900" cx="9144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1100" lang="en">
                <a:solidFill>
                  <a:schemeClr val="dk1"/>
                </a:solidFill>
              </a:rPr>
              <a:t>d) Now add this code, which generates plots for the sodium and potassium currents (I used the range 3800:4200 to focus on the part of the plot where the action potential happened):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sz="1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figure(3)</a:t>
            </a:r>
          </a:p>
          <a:p>
            <a:pPr rtl="0" lvl="0">
              <a:lnSpc>
                <a:spcPct val="115000"/>
              </a:lnSpc>
              <a:buNone/>
            </a:pPr>
            <a:r>
              <a:rPr sz="1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I_Na = g_N_bar*(s(:,1)-E_N).*s(:,2).^3.*s(:,3);</a:t>
            </a:r>
          </a:p>
          <a:p>
            <a:pPr rtl="0" lvl="0">
              <a:lnSpc>
                <a:spcPct val="115000"/>
              </a:lnSpc>
              <a:buNone/>
            </a:pPr>
            <a:r>
              <a:rPr sz="1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I_K =  g_K_bar*(s(:,1)-E_K).*s(:,4).^4; </a:t>
            </a:r>
          </a:p>
          <a:p>
            <a:pPr rtl="0" lvl="0">
              <a:lnSpc>
                <a:spcPct val="115000"/>
              </a:lnSpc>
              <a:buNone/>
            </a:pPr>
            <a:r>
              <a:rPr sz="1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figure(3)</a:t>
            </a:r>
          </a:p>
          <a:p>
            <a:pPr rtl="0" lvl="0">
              <a:lnSpc>
                <a:spcPct val="115000"/>
              </a:lnSpc>
              <a:buNone/>
            </a:pPr>
            <a:r>
              <a:rPr sz="1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set(gca,'fontsize',14)</a:t>
            </a:r>
          </a:p>
          <a:p>
            <a:pPr rtl="0" lvl="0">
              <a:lnSpc>
                <a:spcPct val="115000"/>
              </a:lnSpc>
              <a:buNone/>
            </a:pPr>
            <a:r>
              <a:rPr sz="1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plot(t(3800:4200),I_Na(3800:4200),t(3800:4200),I_K(3800:4200),'Linewidth',2)</a:t>
            </a:r>
          </a:p>
          <a:p>
            <a:pPr rtl="0" lvl="0">
              <a:lnSpc>
                <a:spcPct val="115000"/>
              </a:lnSpc>
              <a:buNone/>
            </a:pPr>
            <a:r>
              <a:rPr sz="1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legend('Na current, K current')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sz="1100" lang="en">
                <a:solidFill>
                  <a:schemeClr val="dk1"/>
                </a:solidFill>
              </a:rPr>
              <a:t>Plot and print.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sz="1100" lang="en">
                <a:solidFill>
                  <a:schemeClr val="dk1"/>
                </a:solidFill>
              </a:rPr>
              <a:t>Observe that the action potential begins with a sodium influx, followed by the flow of potassium out of the cell.  (This is seen in the delay in changes between the blue and green lines.)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