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u4tsUZ+tkkVvRHwsaH6Gf2wWP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03de77c4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603de77c4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03de77c4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603de77c4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03de77c4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603de77c4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6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16"/>
            <p:cNvGrpSpPr/>
            <p:nvPr/>
          </p:nvGrpSpPr>
          <p:grpSpPr>
            <a:xfrm>
              <a:off x="-16299" y="0"/>
              <a:ext cx="12208300" cy="6858000"/>
              <a:chOff x="-16299" y="0"/>
              <a:chExt cx="12208300" cy="6858000"/>
            </a:xfrm>
          </p:grpSpPr>
          <p:sp>
            <p:nvSpPr>
              <p:cNvPr id="31" name="Google Shape;31;p16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6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6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6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6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16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16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6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16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" name="Google Shape;163;p2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64" name="Google Shape;164;p2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5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7" name="Google Shape;167;p2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2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83" name="Google Shape;183;p2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6" name="Google Shape;186;p2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" name="Google Shape;199;p2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0" name="Google Shape;200;p2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3" name="Google Shape;203;p2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27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7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7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7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7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5" name="Google Shape;215;p27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7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7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7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7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9" name="Google Shape;229;p2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30" name="Google Shape;230;p2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3" name="Google Shape;233;p2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8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8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8" name="Google Shape;248;p29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49" name="Google Shape;249;p2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52" name="Google Shape;252;p2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9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5" name="Google Shape;265;p3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69" name="Google Shape;269;p3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0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2" name="Google Shape;282;p3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83" name="Google Shape;283;p3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3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86" name="Google Shape;286;p3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1" name="Google Shape;291;p31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3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99" name="Google Shape;299;p3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3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3"/>
          <p:cNvSpPr/>
          <p:nvPr/>
        </p:nvSpPr>
        <p:spPr>
          <a:xfrm rot="-8100000">
            <a:off x="-729899" y="-1215856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3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3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7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56" name="Google Shape;56;p17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17"/>
          <p:cNvGrpSpPr/>
          <p:nvPr/>
        </p:nvGrpSpPr>
        <p:grpSpPr>
          <a:xfrm rot="-5400000">
            <a:off x="1826158" y="-663912"/>
            <a:ext cx="1157389" cy="1319566"/>
            <a:chOff x="10431417" y="6819549"/>
            <a:chExt cx="3512798" cy="4005019"/>
          </a:xfrm>
        </p:grpSpPr>
        <p:sp>
          <p:nvSpPr>
            <p:cNvPr id="59" name="Google Shape;5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7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0" name="Google Shape;70;p1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71" name="Google Shape;71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9"/>
          <p:cNvGrpSpPr/>
          <p:nvPr/>
        </p:nvGrpSpPr>
        <p:grpSpPr>
          <a:xfrm>
            <a:off x="9141047" y="1176875"/>
            <a:ext cx="5836234" cy="5812372"/>
            <a:chOff x="8440685" y="4125"/>
            <a:chExt cx="7184703" cy="7155327"/>
          </a:xfrm>
        </p:grpSpPr>
        <p:sp>
          <p:nvSpPr>
            <p:cNvPr id="80" name="Google Shape;80;p19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9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9"/>
          <p:cNvGrpSpPr/>
          <p:nvPr/>
        </p:nvGrpSpPr>
        <p:grpSpPr>
          <a:xfrm flipH="1" rot="-5400000">
            <a:off x="9696647" y="6040936"/>
            <a:ext cx="1488421" cy="1643561"/>
            <a:chOff x="10225384" y="6572118"/>
            <a:chExt cx="3924856" cy="4333945"/>
          </a:xfrm>
        </p:grpSpPr>
        <p:sp>
          <p:nvSpPr>
            <p:cNvPr id="85" name="Google Shape;85;p19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0"/>
          <p:cNvGrpSpPr/>
          <p:nvPr/>
        </p:nvGrpSpPr>
        <p:grpSpPr>
          <a:xfrm>
            <a:off x="1" y="0"/>
            <a:ext cx="6881966" cy="6858875"/>
            <a:chOff x="-5321" y="1096"/>
            <a:chExt cx="5924073" cy="5904197"/>
          </a:xfrm>
        </p:grpSpPr>
        <p:sp>
          <p:nvSpPr>
            <p:cNvPr id="96" name="Google Shape;96;p20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0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2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17" name="Google Shape;117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20" name="Google Shape;120;p2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1" name="Google Shape;131;p2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32" name="Google Shape;132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35" name="Google Shape;135;p2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2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48" name="Google Shape;148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1" name="Google Shape;151;p2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1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" name="Google Shape;20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5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Google Shape;23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</a:pPr>
            <a:r>
              <a:rPr lang="en-US"/>
              <a:t>Assignment1-Part-B</a:t>
            </a:r>
            <a:endParaRPr/>
          </a:p>
        </p:txBody>
      </p:sp>
      <p:sp>
        <p:nvSpPr>
          <p:cNvPr id="317" name="Google Shape;317;p1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Name:J.P.DANIEL CHRISTOPHER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SRN:PES2UG20CS433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5 G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376" name="Google Shape;376;p10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Updated Dataframe with churn or not: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77" name="Google Shape;377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450" y="2025240"/>
            <a:ext cx="12192000" cy="515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384" name="Google Shape;384;p11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Decision Tree: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5" name="Google Shape;385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5" y="3505892"/>
            <a:ext cx="12192000" cy="345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6918" y="56953"/>
            <a:ext cx="4412036" cy="379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393" name="Google Shape;393;p12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SVM: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4" name="Google Shape;394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286431"/>
            <a:ext cx="4724400" cy="382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77945"/>
            <a:ext cx="12192000" cy="268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402" name="Google Shape;402;p13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ANN: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3" name="Google Shape;403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450" y="2766127"/>
            <a:ext cx="12191999" cy="366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38" y="-81350"/>
            <a:ext cx="50768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03de77c4b_0_7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411" name="Google Shape;411;g1603de77c4b_0_7"/>
          <p:cNvSpPr txBox="1"/>
          <p:nvPr>
            <p:ph idx="1" type="body"/>
          </p:nvPr>
        </p:nvSpPr>
        <p:spPr>
          <a:xfrm>
            <a:off x="444500" y="1625385"/>
            <a:ext cx="67182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Summary: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Decision Tree: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12" name="Google Shape;412;g1603de77c4b_0_7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3" name="Google Shape;413;g1603de77c4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00" y="2455393"/>
            <a:ext cx="12192000" cy="459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03de77c4b_0_16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419" name="Google Shape;419;g1603de77c4b_0_16"/>
          <p:cNvSpPr txBox="1"/>
          <p:nvPr>
            <p:ph idx="1" type="body"/>
          </p:nvPr>
        </p:nvSpPr>
        <p:spPr>
          <a:xfrm>
            <a:off x="444500" y="1625385"/>
            <a:ext cx="67182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Summary: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SVM: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20" name="Google Shape;420;g1603de77c4b_0_16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g1603de77c4b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25" y="2429925"/>
            <a:ext cx="12192001" cy="44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03de77c4b_0_23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427" name="Google Shape;427;g1603de77c4b_0_23"/>
          <p:cNvSpPr txBox="1"/>
          <p:nvPr>
            <p:ph idx="1" type="body"/>
          </p:nvPr>
        </p:nvSpPr>
        <p:spPr>
          <a:xfrm>
            <a:off x="444500" y="1625385"/>
            <a:ext cx="67182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Summary: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ANN: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28" name="Google Shape;428;g1603de77c4b_0_23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g1603de77c4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5686"/>
            <a:ext cx="12192001" cy="423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Thank You 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323" name="Google Shape;323;p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Abstract:</a:t>
            </a:r>
            <a:endParaRPr/>
          </a:p>
        </p:txBody>
      </p:sp>
      <p:sp>
        <p:nvSpPr>
          <p:cNvPr id="329" name="Google Shape;329;p3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classify whether the data in the dataset is churn or not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1 if churn else 0 if not churn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Build Decision tree classified From sklearn library and classify the dataset ,xt is given in the question ,target variable is ‘Churn’ Column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Build Confusion matrices for Decision Tree Classifier: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Accuracy is:85.26%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Build Ruc curve calculate auc and also graphviz to generate a pdf of the obtained Decision Tree Graphically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From sklearn split into test/train in the ratio 80:20.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Use SVM classifier and calculate Accuracy.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Accuracy is:90.424%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Use MLP classifier(For ANN) and calculate Accuracy.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Build a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comparative table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0" name="Google Shape;330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336" name="Google Shape;336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Flowchart</a:t>
            </a:r>
            <a:endParaRPr/>
          </a:p>
        </p:txBody>
      </p:sp>
      <p:sp>
        <p:nvSpPr>
          <p:cNvPr id="342" name="Google Shape;342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602" y="94275"/>
            <a:ext cx="352202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Libraries Used</a:t>
            </a:r>
            <a:endParaRPr/>
          </a:p>
        </p:txBody>
      </p:sp>
      <p:sp>
        <p:nvSpPr>
          <p:cNvPr id="349" name="Google Shape;349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Libraries Used</a:t>
            </a:r>
            <a:endParaRPr/>
          </a:p>
        </p:txBody>
      </p:sp>
      <p:sp>
        <p:nvSpPr>
          <p:cNvPr id="355" name="Google Shape;355;p7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Sklearn:For train-test split for all the classifiers,SVM,DecisionTreeClassifier,MLP,confusion matrices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Pandas:For dataframe ,For mode imputation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Graphviz:To generate a pdf of decision tree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Matplotlib,seaborn:To plot graphs</a:t>
            </a:r>
            <a:endParaRPr/>
          </a:p>
        </p:txBody>
      </p:sp>
      <p:sp>
        <p:nvSpPr>
          <p:cNvPr id="356" name="Google Shape;356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Output Screenshots</a:t>
            </a:r>
            <a:endParaRPr/>
          </a:p>
        </p:txBody>
      </p:sp>
      <p:sp>
        <p:nvSpPr>
          <p:cNvPr id="362" name="Google Shape;362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u="sng"/>
              <a:t>Output Screenshots</a:t>
            </a:r>
            <a:endParaRPr/>
          </a:p>
        </p:txBody>
      </p:sp>
      <p:sp>
        <p:nvSpPr>
          <p:cNvPr id="368" name="Google Shape;368;p9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Dataframe: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9" name="Google Shape;369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450" y="1995076"/>
            <a:ext cx="12192000" cy="4768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2022-10-03T14:38:08Z</dcterms:created>
  <dc:creator>EC CSE 5G J  P DANIEL CHRISTOPHER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