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74CC-BE93-4068-B98D-01D466985B5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3352C-F125-429C-B634-54B567EC947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3352C-F125-429C-B634-54B567EC947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EECD-D3C3-4E67-A0E6-0A41429430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4A7B-CFD5-44B3-9E15-376EAA0A74D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8"/>
          </a:xfrm>
          <a:solidFill>
            <a:srgbClr val="FFC000"/>
          </a:solidFill>
        </p:spPr>
        <p:txBody>
          <a:bodyPr>
            <a:normAutofit/>
          </a:bodyPr>
          <a:lstStyle/>
          <a:p>
            <a:br>
              <a:rPr lang="en-US" sz="1800" dirty="0">
                <a:solidFill>
                  <a:srgbClr val="0070C0"/>
                </a:solidFill>
                <a:effectLst/>
                <a:latin typeface="Rockwell Extra Bold" panose="02060903040505020403" pitchFamily="18" charset="0"/>
                <a:ea typeface="Calibri Light" panose="020F0302020204030204" pitchFamily="34" charset="0"/>
              </a:rPr>
            </a:br>
            <a:r>
              <a:rPr lang="en-US" sz="2000" dirty="0">
                <a:solidFill>
                  <a:srgbClr val="0070C0"/>
                </a:solidFill>
                <a:effectLst/>
                <a:latin typeface="Rockwell Extra Bold" panose="02060903040505020403" pitchFamily="18" charset="0"/>
                <a:ea typeface="Calibri Light" panose="020F0302020204030204" pitchFamily="34" charset="0"/>
              </a:rPr>
              <a:t>Mini Weather Station with </a:t>
            </a:r>
            <a:r>
              <a:rPr lang="en-US" sz="2000" dirty="0" err="1">
                <a:solidFill>
                  <a:srgbClr val="0070C0"/>
                </a:solidFill>
                <a:effectLst/>
                <a:latin typeface="Rockwell Extra Bold" panose="02060903040505020403" pitchFamily="18" charset="0"/>
                <a:ea typeface="Calibri Light" panose="020F0302020204030204" pitchFamily="34" charset="0"/>
              </a:rPr>
              <a:t>NodeMCU</a:t>
            </a:r>
            <a:r>
              <a:rPr lang="en-US" sz="2000" dirty="0">
                <a:solidFill>
                  <a:srgbClr val="0070C0"/>
                </a:solidFill>
                <a:effectLst/>
                <a:latin typeface="Rockwell Extra Bold" panose="02060903040505020403" pitchFamily="18" charset="0"/>
                <a:ea typeface="Calibri Light" panose="020F0302020204030204" pitchFamily="34" charset="0"/>
              </a:rPr>
              <a:t> ESP8266</a:t>
            </a:r>
            <a:br>
              <a:rPr lang="en-IN" sz="200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1643074"/>
          </a:xfrm>
          <a:noFill/>
          <a:ln w="190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IOT Weather Station with  </a:t>
            </a:r>
            <a:r>
              <a:rPr lang="en-IN" sz="1800" spc="25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NodeMCU</a:t>
            </a: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ESP8266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In this IoT project, we HAVE MADE an IoT Based Simple Online Weather Station using ESP8266 </a:t>
            </a:r>
            <a:r>
              <a:rPr lang="en-IN" sz="1800" spc="25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NodeMCU</a:t>
            </a: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(</a:t>
            </a:r>
            <a:r>
              <a:rPr lang="en-IN" sz="1800" spc="25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wemos</a:t>
            </a: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D1) Wi-Fi development board 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The </a:t>
            </a:r>
            <a:r>
              <a:rPr lang="en-IN" sz="1800" spc="25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NodeMCU</a:t>
            </a: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pulls weather data like temperature, humidity, </a:t>
            </a:r>
            <a:r>
              <a:rPr lang="en-IN" sz="1800" spc="25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rain,vibration</a:t>
            </a: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and displays on the localhost </a:t>
            </a:r>
            <a:r>
              <a:rPr lang="en-IN" sz="1800" spc="25">
                <a:solidFill>
                  <a:srgbClr val="000000"/>
                </a:solidFill>
                <a:latin typeface="Algerian" panose="04020705040A02060702" pitchFamily="82" charset="0"/>
                <a:ea typeface="Times New Roman" panose="02020603050405020304" pitchFamily="18" charset="0"/>
              </a:rPr>
              <a:t>SERVER</a:t>
            </a:r>
            <a:r>
              <a:rPr lang="en-IN" sz="1800" spc="25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HOSTED BY </a:t>
            </a:r>
            <a:r>
              <a:rPr lang="en-IN" sz="1800" spc="25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NodeMCU</a:t>
            </a:r>
            <a:r>
              <a:rPr lang="en-IN" sz="1800" spc="25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38" y="71414"/>
            <a:ext cx="810461" cy="121444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1357298"/>
            <a:ext cx="91440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58082" y="457200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3000372"/>
            <a:ext cx="4857752" cy="25717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57752" y="3007150"/>
            <a:ext cx="4286248" cy="256498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6248" y="58578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                                           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92" y="2994044"/>
            <a:ext cx="4255608" cy="3124884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" y="3024505"/>
            <a:ext cx="4868545" cy="303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Presentation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Rockwell Extra Bold</vt:lpstr>
      <vt:lpstr>Segoe Print</vt:lpstr>
      <vt:lpstr>Calibri Light</vt:lpstr>
      <vt:lpstr>Algerian</vt:lpstr>
      <vt:lpstr>Times New Roman</vt:lpstr>
      <vt:lpstr>Calibri</vt:lpstr>
      <vt:lpstr>Gabriola</vt:lpstr>
      <vt:lpstr>Microsoft YaHei</vt:lpstr>
      <vt:lpstr>Arial Unicode MS</vt:lpstr>
      <vt:lpstr>Office Theme</vt:lpstr>
      <vt:lpstr> Mini Weather Station with NodeMCU ESP8266 G-4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Windows User</dc:creator>
  <cp:lastModifiedBy>Daniel christopher</cp:lastModifiedBy>
  <cp:revision>9</cp:revision>
  <dcterms:created xsi:type="dcterms:W3CDTF">2022-04-15T06:06:00Z</dcterms:created>
  <dcterms:modified xsi:type="dcterms:W3CDTF">2022-07-05T15:00:39Z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0323D00AAE5B477FA0F21CEFACB4A3D2</vt:lpwstr>
  </property>
  <property fmtid="{D5CDD505-2E9C-101B-9397-08002B2CF9AE}" pid="3" name="KSOProductBuildVer">
    <vt:lpwstr>1033-11.2.0.11130</vt:lpwstr>
  </property>
</Properties>
</file>