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87" r:id="rId3"/>
    <p:sldId id="28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D53B"/>
    <a:srgbClr val="F79043"/>
    <a:srgbClr val="E99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2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29/12/2014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486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29/12/2014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135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29/12/2014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096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29/12/2014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198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29/12/2014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582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29/12/2014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054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29/12/2014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188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29/12/2014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795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29/12/2014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38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29/12/2014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06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29/12/2014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669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A408-2814-4405-8DA2-95F0EEF3D0E8}" type="datetimeFigureOut">
              <a:rPr lang="es-PE" smtClean="0"/>
              <a:t>29/12/2014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335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27"/>
          <a:stretch/>
        </p:blipFill>
        <p:spPr>
          <a:xfrm>
            <a:off x="420" y="0"/>
            <a:ext cx="802598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2867" y="2223166"/>
            <a:ext cx="9227048" cy="1554443"/>
          </a:xfrm>
        </p:spPr>
        <p:txBody>
          <a:bodyPr>
            <a:noAutofit/>
          </a:bodyPr>
          <a:lstStyle/>
          <a:p>
            <a:r>
              <a:rPr lang="es-PE" sz="5400" b="1" dirty="0" smtClean="0">
                <a:solidFill>
                  <a:srgbClr val="67D53B"/>
                </a:solidFill>
              </a:rPr>
              <a:t>Sistema de Ventas en C# y </a:t>
            </a:r>
            <a:r>
              <a:rPr lang="es-PE" sz="5400" b="1" dirty="0" err="1" smtClean="0">
                <a:solidFill>
                  <a:srgbClr val="67D53B"/>
                </a:solidFill>
              </a:rPr>
              <a:t>Sql</a:t>
            </a:r>
            <a:r>
              <a:rPr lang="es-PE" sz="5400" b="1" dirty="0" smtClean="0">
                <a:solidFill>
                  <a:srgbClr val="67D53B"/>
                </a:solidFill>
              </a:rPr>
              <a:t> Server 2014</a:t>
            </a:r>
            <a:br>
              <a:rPr lang="es-PE" sz="5400" b="1" dirty="0" smtClean="0">
                <a:solidFill>
                  <a:srgbClr val="67D53B"/>
                </a:solidFill>
              </a:rPr>
            </a:br>
            <a:r>
              <a:rPr lang="es-PE" sz="5400" b="1" dirty="0" smtClean="0">
                <a:solidFill>
                  <a:srgbClr val="67D53B"/>
                </a:solidFill>
              </a:rPr>
              <a:t>con Visual Studio 2013</a:t>
            </a:r>
            <a:endParaRPr lang="es-PE" sz="5400" b="1" dirty="0">
              <a:solidFill>
                <a:srgbClr val="67D53B"/>
              </a:solidFill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6324606" y="580346"/>
            <a:ext cx="5761955" cy="1173991"/>
            <a:chOff x="6338461" y="640061"/>
            <a:chExt cx="5761955" cy="1173991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7660" y="640061"/>
              <a:ext cx="1492756" cy="1173991"/>
            </a:xfrm>
            <a:prstGeom prst="rect">
              <a:avLst/>
            </a:prstGeom>
          </p:spPr>
        </p:pic>
        <p:sp>
          <p:nvSpPr>
            <p:cNvPr id="6" name="5 CuadroTexto"/>
            <p:cNvSpPr txBox="1"/>
            <p:nvPr/>
          </p:nvSpPr>
          <p:spPr>
            <a:xfrm>
              <a:off x="6338461" y="996223"/>
              <a:ext cx="4405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IncanatoIT</a:t>
              </a: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 – </a:t>
              </a:r>
              <a:r>
                <a:rPr lang="en-US" sz="2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Diseñando</a:t>
              </a: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 Software</a:t>
              </a:r>
              <a:endParaRPr lang="es-PE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4026" y="4356100"/>
            <a:ext cx="2085517" cy="20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2 Imagen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t="29318" r="56888" b="52147"/>
          <a:stretch/>
        </p:blipFill>
        <p:spPr>
          <a:xfrm>
            <a:off x="3882886" y="4602602"/>
            <a:ext cx="3657601" cy="1453641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219986" y="5797057"/>
            <a:ext cx="4957088" cy="721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 smtClean="0">
                <a:solidFill>
                  <a:schemeClr val="accent6">
                    <a:lumMod val="50000"/>
                  </a:schemeClr>
                </a:solidFill>
              </a:rPr>
              <a:t>Juan Carlos Arcila </a:t>
            </a:r>
            <a:r>
              <a:rPr lang="en-US" sz="3000" b="1" dirty="0" err="1" smtClean="0">
                <a:solidFill>
                  <a:schemeClr val="accent6">
                    <a:lumMod val="50000"/>
                  </a:schemeClr>
                </a:solidFill>
              </a:rPr>
              <a:t>Díaz</a:t>
            </a:r>
            <a:endParaRPr lang="es-PE" sz="3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PE" sz="2800" b="1" dirty="0" smtClean="0">
                <a:solidFill>
                  <a:srgbClr val="00B050"/>
                </a:solidFill>
              </a:rPr>
              <a:t>Jcarlos.ad7@gmail.com</a:t>
            </a:r>
            <a:endParaRPr lang="es-P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2150662" y="0"/>
            <a:ext cx="8009398" cy="6560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Modelo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Datos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3" y="1265527"/>
            <a:ext cx="11077751" cy="53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6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1292138" y="-155630"/>
            <a:ext cx="3524009" cy="455740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2867" y="2223166"/>
            <a:ext cx="9227048" cy="1554443"/>
          </a:xfrm>
        </p:spPr>
        <p:txBody>
          <a:bodyPr>
            <a:noAutofit/>
          </a:bodyPr>
          <a:lstStyle/>
          <a:p>
            <a:r>
              <a:rPr lang="es-PE" sz="8000" b="1" dirty="0" smtClean="0">
                <a:solidFill>
                  <a:srgbClr val="7030A0"/>
                </a:solidFill>
              </a:rPr>
              <a:t>Modelamiento de la Base de Datos</a:t>
            </a:r>
            <a:br>
              <a:rPr lang="es-PE" sz="8000" b="1" dirty="0" smtClean="0">
                <a:solidFill>
                  <a:srgbClr val="7030A0"/>
                </a:solidFill>
              </a:rPr>
            </a:br>
            <a:r>
              <a:rPr lang="es-PE" sz="8000" b="1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s-PE" sz="8000" b="1" dirty="0" err="1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s-PE" sz="8000" b="1" dirty="0" err="1" smtClean="0">
                <a:solidFill>
                  <a:schemeClr val="accent6">
                    <a:lumMod val="75000"/>
                  </a:schemeClr>
                </a:solidFill>
              </a:rPr>
              <a:t>bventas</a:t>
            </a:r>
            <a:r>
              <a:rPr lang="es-PE" sz="8000" b="1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br>
              <a:rPr lang="es-PE" sz="8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PE" sz="8000" b="1" dirty="0" err="1" smtClean="0">
                <a:solidFill>
                  <a:srgbClr val="00B0F0"/>
                </a:solidFill>
              </a:rPr>
              <a:t>Sql</a:t>
            </a:r>
            <a:r>
              <a:rPr lang="es-PE" sz="8000" b="1" dirty="0" smtClean="0">
                <a:solidFill>
                  <a:srgbClr val="00B0F0"/>
                </a:solidFill>
              </a:rPr>
              <a:t> Server 2014</a:t>
            </a:r>
            <a:endParaRPr lang="es-PE" sz="8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29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Sistema de Ventas en C# y Sql Server 2014 con Visual Studio 2013</vt:lpstr>
      <vt:lpstr>Presentación de PowerPoint</vt:lpstr>
      <vt:lpstr>Modelamiento de la Base de Datos “dbventas” Sql Server 2014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</dc:creator>
  <cp:lastModifiedBy>JCarlos ArcilaD</cp:lastModifiedBy>
  <cp:revision>105</cp:revision>
  <dcterms:created xsi:type="dcterms:W3CDTF">2014-04-08T00:24:41Z</dcterms:created>
  <dcterms:modified xsi:type="dcterms:W3CDTF">2014-12-30T04:38:42Z</dcterms:modified>
</cp:coreProperties>
</file>