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Simulating a Smart Lock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</a:t>
            </a:r>
            <a:r>
              <a:rPr dirty="0" err="1"/>
              <a:t>cin.ignore</a:t>
            </a:r>
            <a:r>
              <a:rPr dirty="0"/>
              <a:t>() to Handle Input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Recap:</a:t>
            </a:r>
          </a:p>
          <a:p>
            <a:r>
              <a:t>- cin.ignore() to ignore irrelevant input.</a:t>
            </a:r>
          </a:p>
          <a:p>
            <a:r>
              <a:t>- Extracting and validating a passcode.</a:t>
            </a:r>
          </a:p>
          <a:p>
            <a:r>
              <a:t>- Handling random input in C++.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Understand how to simulate a smart lock by ignoring random input and focusing on a 6-digit passcode.</a:t>
            </a:r>
          </a:p>
          <a:p>
            <a:endParaRPr/>
          </a:p>
          <a:p>
            <a:r>
              <a:t>Key Learning Points:</a:t>
            </a:r>
          </a:p>
          <a:p>
            <a:r>
              <a:t>1. Using cin.ignore() to handle input.</a:t>
            </a:r>
          </a:p>
          <a:p>
            <a:r>
              <a:t>2. Extracting a numeric passcode.</a:t>
            </a:r>
          </a:p>
          <a:p>
            <a:r>
              <a:t>3. Validating the passcode.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34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Overview:</a:t>
            </a:r>
          </a:p>
          <a:p>
            <a:r>
              <a:rPr dirty="0"/>
              <a:t>- The user can input random characters with a valid 6-digit passcode hidden.</a:t>
            </a:r>
          </a:p>
          <a:p>
            <a:r>
              <a:rPr dirty="0"/>
              <a:t>- The system ignores random input and focuses on the 6-digit code.</a:t>
            </a:r>
          </a:p>
          <a:p>
            <a:endParaRPr dirty="0"/>
          </a:p>
          <a:p>
            <a:r>
              <a:rPr dirty="0"/>
              <a:t>Requirements:</a:t>
            </a:r>
          </a:p>
          <a:p>
            <a:r>
              <a:rPr dirty="0"/>
              <a:t>- 6-digit numeric code</a:t>
            </a:r>
          </a:p>
          <a:p>
            <a:r>
              <a:rPr dirty="0"/>
              <a:t>- Ignoring non-digit characters</a:t>
            </a:r>
          </a:p>
          <a:p>
            <a:r>
              <a:rPr dirty="0"/>
              <a:t>- Validate the input.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Using cin.ignore()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Code:</a:t>
            </a:r>
          </a:p>
          <a:p>
            <a:r>
              <a:t>cin.ignore(5);</a:t>
            </a:r>
          </a:p>
          <a:p>
            <a:r>
              <a:t>Explanation:</a:t>
            </a:r>
          </a:p>
          <a:p>
            <a:r>
              <a:t>- Skips the first 5 characters of the input stream.</a:t>
            </a:r>
          </a:p>
          <a:p>
            <a:r>
              <a:t>- Allows the program to focus on the 6-digit passcode.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Extracting the 6-Digit Passcode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Code:</a:t>
            </a:r>
          </a:p>
          <a:p>
            <a:r>
              <a:rPr dirty="0"/>
              <a:t>while (</a:t>
            </a:r>
            <a:r>
              <a:rPr dirty="0" err="1"/>
              <a:t>extractedPasscode.length</a:t>
            </a:r>
            <a:r>
              <a:rPr dirty="0"/>
              <a:t>() &lt;= 5) {</a:t>
            </a:r>
          </a:p>
          <a:p>
            <a:r>
              <a:rPr dirty="0"/>
              <a:t>    </a:t>
            </a:r>
            <a:r>
              <a:rPr dirty="0" err="1"/>
              <a:t>cin.get</a:t>
            </a:r>
            <a:r>
              <a:rPr dirty="0"/>
              <a:t>(</a:t>
            </a:r>
            <a:r>
              <a:rPr dirty="0" err="1"/>
              <a:t>ch</a:t>
            </a:r>
            <a:r>
              <a:rPr dirty="0"/>
              <a:t>);</a:t>
            </a:r>
          </a:p>
          <a:p>
            <a:r>
              <a:rPr dirty="0"/>
              <a:t>    if (</a:t>
            </a:r>
            <a:r>
              <a:rPr dirty="0" err="1"/>
              <a:t>isdigit</a:t>
            </a:r>
            <a:r>
              <a:rPr dirty="0"/>
              <a:t>(</a:t>
            </a:r>
            <a:r>
              <a:rPr dirty="0" err="1"/>
              <a:t>ch</a:t>
            </a:r>
            <a:r>
              <a:rPr dirty="0"/>
              <a:t>)) {</a:t>
            </a:r>
          </a:p>
          <a:p>
            <a:r>
              <a:rPr dirty="0"/>
              <a:t>        </a:t>
            </a:r>
            <a:r>
              <a:rPr dirty="0" err="1"/>
              <a:t>extractedPasscode</a:t>
            </a:r>
            <a:r>
              <a:rPr dirty="0"/>
              <a:t> += </a:t>
            </a:r>
            <a:r>
              <a:rPr dirty="0" err="1"/>
              <a:t>ch</a:t>
            </a:r>
            <a:r>
              <a:rPr dirty="0"/>
              <a:t>;</a:t>
            </a:r>
          </a:p>
          <a:p>
            <a:r>
              <a:rPr dirty="0"/>
              <a:t>    }</a:t>
            </a:r>
          </a:p>
          <a:p>
            <a:r>
              <a:rPr dirty="0"/>
              <a:t>}</a:t>
            </a:r>
          </a:p>
          <a:p>
            <a:r>
              <a:rPr dirty="0"/>
              <a:t>Explanation:</a:t>
            </a:r>
          </a:p>
          <a:p>
            <a:r>
              <a:rPr dirty="0"/>
              <a:t>- Extracts numeric characters and appends to passcode.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Ignoring the Rest of the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Code:</a:t>
            </a:r>
          </a:p>
          <a:p>
            <a:r>
              <a:rPr dirty="0" err="1"/>
              <a:t>cin.ignore</a:t>
            </a:r>
            <a:r>
              <a:rPr dirty="0"/>
              <a:t>(</a:t>
            </a:r>
            <a:r>
              <a:rPr dirty="0" err="1"/>
              <a:t>numeric_limits</a:t>
            </a:r>
            <a:r>
              <a:rPr dirty="0"/>
              <a:t>&lt;</a:t>
            </a:r>
            <a:r>
              <a:rPr dirty="0" err="1"/>
              <a:t>streamsize</a:t>
            </a:r>
            <a:r>
              <a:rPr dirty="0"/>
              <a:t>&gt;::max(), '\n');</a:t>
            </a:r>
          </a:p>
          <a:p>
            <a:r>
              <a:rPr dirty="0"/>
              <a:t>Explanation:</a:t>
            </a:r>
          </a:p>
          <a:p>
            <a:r>
              <a:rPr dirty="0"/>
              <a:t>- Ignores everything after the 6-digit passcode until the end of input.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Validating the Passcode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5122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Code:</a:t>
            </a:r>
          </a:p>
          <a:p>
            <a:r>
              <a:rPr dirty="0"/>
              <a:t>if (</a:t>
            </a:r>
            <a:r>
              <a:rPr dirty="0" err="1"/>
              <a:t>extractedPasscode</a:t>
            </a:r>
            <a:r>
              <a:rPr dirty="0"/>
              <a:t> == VALID_PASSCODE) {</a:t>
            </a:r>
          </a:p>
          <a:p>
            <a:r>
              <a:rPr dirty="0"/>
              <a:t>    </a:t>
            </a:r>
            <a:r>
              <a:rPr dirty="0" err="1"/>
              <a:t>cout</a:t>
            </a:r>
            <a:r>
              <a:rPr dirty="0"/>
              <a:t> &lt;&lt; "Access granted.";</a:t>
            </a:r>
          </a:p>
          <a:p>
            <a:r>
              <a:rPr dirty="0"/>
              <a:t>} else {</a:t>
            </a:r>
          </a:p>
          <a:p>
            <a:r>
              <a:rPr dirty="0"/>
              <a:t>    </a:t>
            </a:r>
            <a:r>
              <a:rPr dirty="0" err="1"/>
              <a:t>cout</a:t>
            </a:r>
            <a:r>
              <a:rPr dirty="0"/>
              <a:t> &lt;&lt; "Access denied.";</a:t>
            </a:r>
          </a:p>
          <a:p>
            <a:r>
              <a:rPr dirty="0"/>
              <a:t>}</a:t>
            </a:r>
          </a:p>
          <a:p>
            <a:r>
              <a:rPr dirty="0"/>
              <a:t>Explanation:</a:t>
            </a:r>
          </a:p>
          <a:p>
            <a:r>
              <a:rPr dirty="0"/>
              <a:t>- Compares the extracted passcode with the predefined one.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5348"/>
            <a:ext cx="8229600" cy="5178014"/>
          </a:xfrm>
        </p:spPr>
        <p:txBody>
          <a:bodyPr>
            <a:normAutofit fontScale="92500" lnSpcReduction="10000"/>
          </a:bodyPr>
          <a:lstStyle/>
          <a:p>
            <a:r>
              <a:rPr sz="1100" b="1" dirty="0"/>
              <a:t>#include &lt;iostream&gt;</a:t>
            </a:r>
          </a:p>
          <a:p>
            <a:r>
              <a:rPr sz="1100" b="1" dirty="0"/>
              <a:t>using namespace std;</a:t>
            </a:r>
          </a:p>
          <a:p>
            <a:endParaRPr sz="1100" b="1" dirty="0"/>
          </a:p>
          <a:p>
            <a:r>
              <a:rPr sz="1100" b="1" dirty="0"/>
              <a:t>int main() {</a:t>
            </a:r>
          </a:p>
          <a:p>
            <a:r>
              <a:rPr sz="1100" b="1" dirty="0"/>
              <a:t>    const string VALID_PASSCODE = "654321";</a:t>
            </a:r>
          </a:p>
          <a:p>
            <a:r>
              <a:rPr sz="1100" b="1" dirty="0"/>
              <a:t>    string input, </a:t>
            </a:r>
            <a:r>
              <a:rPr sz="1100" b="1" dirty="0" err="1"/>
              <a:t>extractedPasscode</a:t>
            </a:r>
            <a:r>
              <a:rPr sz="1100" b="1" dirty="0"/>
              <a:t>;</a:t>
            </a:r>
          </a:p>
          <a:p>
            <a:r>
              <a:rPr sz="1100" b="1" dirty="0"/>
              <a:t>    char </a:t>
            </a:r>
            <a:r>
              <a:rPr sz="1100" b="1" dirty="0" err="1"/>
              <a:t>ch</a:t>
            </a:r>
            <a:r>
              <a:rPr sz="1100" b="1" dirty="0"/>
              <a:t>;</a:t>
            </a:r>
          </a:p>
          <a:p>
            <a:endParaRPr sz="1100" b="1" dirty="0"/>
          </a:p>
          <a:p>
            <a:r>
              <a:rPr sz="1100" b="1" dirty="0"/>
              <a:t>    </a:t>
            </a:r>
            <a:r>
              <a:rPr sz="1100" b="1" dirty="0" err="1"/>
              <a:t>cout</a:t>
            </a:r>
            <a:r>
              <a:rPr sz="1100" b="1" dirty="0"/>
              <a:t> &lt;&lt; "Welcome to the Smart Lock System." &lt;&lt; </a:t>
            </a:r>
            <a:r>
              <a:rPr sz="1100" b="1" dirty="0" err="1"/>
              <a:t>endl</a:t>
            </a:r>
            <a:r>
              <a:rPr sz="1100" b="1" dirty="0"/>
              <a:t>;</a:t>
            </a:r>
          </a:p>
          <a:p>
            <a:r>
              <a:rPr sz="1100" b="1" dirty="0"/>
              <a:t>    </a:t>
            </a:r>
            <a:r>
              <a:rPr sz="1100" b="1" dirty="0" err="1"/>
              <a:t>cin.ignore</a:t>
            </a:r>
            <a:r>
              <a:rPr sz="1100" b="1" dirty="0"/>
              <a:t>(5);</a:t>
            </a:r>
          </a:p>
          <a:p>
            <a:r>
              <a:rPr sz="1100" b="1" dirty="0"/>
              <a:t>    </a:t>
            </a:r>
          </a:p>
          <a:p>
            <a:r>
              <a:rPr sz="1100" b="1" dirty="0"/>
              <a:t>    while (</a:t>
            </a:r>
            <a:r>
              <a:rPr sz="1100" b="1" dirty="0" err="1"/>
              <a:t>extractedPasscode.length</a:t>
            </a:r>
            <a:r>
              <a:rPr sz="1100" b="1" dirty="0"/>
              <a:t>() &lt;= 5) {</a:t>
            </a:r>
          </a:p>
          <a:p>
            <a:r>
              <a:rPr sz="1100" b="1" dirty="0"/>
              <a:t>        </a:t>
            </a:r>
            <a:r>
              <a:rPr sz="1100" b="1" dirty="0" err="1"/>
              <a:t>cin.get</a:t>
            </a:r>
            <a:r>
              <a:rPr sz="1100" b="1" dirty="0"/>
              <a:t>(</a:t>
            </a:r>
            <a:r>
              <a:rPr sz="1100" b="1" dirty="0" err="1"/>
              <a:t>ch</a:t>
            </a:r>
            <a:r>
              <a:rPr sz="1100" b="1" dirty="0"/>
              <a:t>);</a:t>
            </a:r>
          </a:p>
          <a:p>
            <a:r>
              <a:rPr sz="1100" b="1" dirty="0"/>
              <a:t>        if (</a:t>
            </a:r>
            <a:r>
              <a:rPr sz="1100" b="1" dirty="0" err="1"/>
              <a:t>isdigit</a:t>
            </a:r>
            <a:r>
              <a:rPr sz="1100" b="1" dirty="0"/>
              <a:t>(</a:t>
            </a:r>
            <a:r>
              <a:rPr sz="1100" b="1" dirty="0" err="1"/>
              <a:t>ch</a:t>
            </a:r>
            <a:r>
              <a:rPr sz="1100" b="1" dirty="0"/>
              <a:t>)) {</a:t>
            </a:r>
          </a:p>
          <a:p>
            <a:r>
              <a:rPr sz="1100" b="1" dirty="0"/>
              <a:t>            </a:t>
            </a:r>
            <a:r>
              <a:rPr sz="1100" b="1" dirty="0" err="1"/>
              <a:t>extractedPasscode</a:t>
            </a:r>
            <a:r>
              <a:rPr sz="1100" b="1" dirty="0"/>
              <a:t> += </a:t>
            </a:r>
            <a:r>
              <a:rPr sz="1100" b="1" dirty="0" err="1"/>
              <a:t>ch</a:t>
            </a:r>
            <a:r>
              <a:rPr sz="1100" b="1" dirty="0"/>
              <a:t>;</a:t>
            </a:r>
          </a:p>
          <a:p>
            <a:r>
              <a:rPr sz="1100" b="1" dirty="0"/>
              <a:t>        }</a:t>
            </a:r>
          </a:p>
          <a:p>
            <a:r>
              <a:rPr sz="1100" b="1" dirty="0"/>
              <a:t>    }</a:t>
            </a:r>
          </a:p>
          <a:p>
            <a:r>
              <a:rPr sz="1100" b="1" dirty="0"/>
              <a:t>    </a:t>
            </a:r>
          </a:p>
          <a:p>
            <a:r>
              <a:rPr sz="1100" b="1" dirty="0"/>
              <a:t>    </a:t>
            </a:r>
            <a:r>
              <a:rPr sz="1100" b="1" dirty="0" err="1"/>
              <a:t>cin.ignore</a:t>
            </a:r>
            <a:r>
              <a:rPr sz="1100" b="1" dirty="0"/>
              <a:t>(</a:t>
            </a:r>
            <a:r>
              <a:rPr sz="1100" b="1" dirty="0" err="1"/>
              <a:t>numeric_limits</a:t>
            </a:r>
            <a:r>
              <a:rPr sz="1100" b="1" dirty="0"/>
              <a:t>&lt;</a:t>
            </a:r>
            <a:r>
              <a:rPr sz="1100" b="1" dirty="0" err="1"/>
              <a:t>streamsize</a:t>
            </a:r>
            <a:r>
              <a:rPr sz="1100" b="1" dirty="0"/>
              <a:t>&gt;::max(), '\n');</a:t>
            </a:r>
          </a:p>
          <a:p>
            <a:r>
              <a:rPr sz="1100" b="1" dirty="0"/>
              <a:t>    </a:t>
            </a:r>
          </a:p>
          <a:p>
            <a:r>
              <a:rPr sz="1100" b="1" dirty="0"/>
              <a:t>    if (</a:t>
            </a:r>
            <a:r>
              <a:rPr sz="1100" b="1" dirty="0" err="1"/>
              <a:t>extractedPasscode</a:t>
            </a:r>
            <a:r>
              <a:rPr sz="1100" b="1" dirty="0"/>
              <a:t> == VALID_PASSCODE) {</a:t>
            </a:r>
          </a:p>
          <a:p>
            <a:r>
              <a:rPr sz="1100" b="1" dirty="0"/>
              <a:t>        </a:t>
            </a:r>
            <a:r>
              <a:rPr sz="1100" b="1" dirty="0" err="1"/>
              <a:t>cout</a:t>
            </a:r>
            <a:r>
              <a:rPr sz="1100" b="1" dirty="0"/>
              <a:t> &lt;&lt; "Access granted. Smart lock unlocked!" &lt;&lt; </a:t>
            </a:r>
            <a:r>
              <a:rPr sz="1100" b="1" dirty="0" err="1"/>
              <a:t>endl</a:t>
            </a:r>
            <a:r>
              <a:rPr sz="1100" b="1" dirty="0"/>
              <a:t>;</a:t>
            </a:r>
          </a:p>
          <a:p>
            <a:r>
              <a:rPr sz="1100" b="1" dirty="0"/>
              <a:t>    } else {</a:t>
            </a:r>
          </a:p>
          <a:p>
            <a:r>
              <a:rPr sz="1100" b="1" dirty="0"/>
              <a:t>        </a:t>
            </a:r>
            <a:r>
              <a:rPr sz="1100" b="1" dirty="0" err="1"/>
              <a:t>cout</a:t>
            </a:r>
            <a:r>
              <a:rPr sz="1100" b="1" dirty="0"/>
              <a:t> &lt;&lt; "Incorrect passcode. Access denied." &lt;&lt; </a:t>
            </a:r>
            <a:r>
              <a:rPr sz="1100" b="1" dirty="0" err="1"/>
              <a:t>endl</a:t>
            </a:r>
            <a:r>
              <a:rPr sz="1100" b="1" dirty="0"/>
              <a:t>;</a:t>
            </a:r>
          </a:p>
          <a:p>
            <a:r>
              <a:rPr sz="1100" b="1" dirty="0"/>
              <a:t>    }</a:t>
            </a:r>
          </a:p>
          <a:p>
            <a:endParaRPr sz="1100" b="1" dirty="0"/>
          </a:p>
          <a:p>
            <a:r>
              <a:rPr sz="1100" b="1" dirty="0"/>
              <a:t>    return 0;</a:t>
            </a:r>
          </a:p>
          <a:p>
            <a:r>
              <a:rPr sz="1100" b="1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Activity:</a:t>
            </a:r>
          </a:p>
          <a:p>
            <a:r>
              <a:t>- Modify the program to allow more than 5 random characters.</a:t>
            </a:r>
          </a:p>
          <a:p>
            <a:r>
              <a:t>- Add error handling for invalid passcodes.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500</Words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Simulating a Smart Lock in C++</vt:lpstr>
      <vt:lpstr>Objective</vt:lpstr>
      <vt:lpstr>Problem Setup</vt:lpstr>
      <vt:lpstr>Step 1: Using cin.ignore()</vt:lpstr>
      <vt:lpstr>Step 2: Extracting the 6-Digit Passcode</vt:lpstr>
      <vt:lpstr>Step 3: Ignoring the Rest of the Input</vt:lpstr>
      <vt:lpstr>Step 4: Validating the Passcode</vt:lpstr>
      <vt:lpstr>Full Code</vt:lpstr>
      <vt:lpstr>Hands-On Practice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terms:created xsi:type="dcterms:W3CDTF">2013-01-27T09:14:16Z</dcterms:created>
  <dcterms:modified xsi:type="dcterms:W3CDTF">2024-09-05T19:14:00Z</dcterms:modified>
  <cp:category/>
</cp:coreProperties>
</file>