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notesSlides/notesSlide8.xml" ContentType="application/vnd.openxmlformats-officedocument.presentationml.notesSlide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9.xml" ContentType="application/vnd.openxmlformats-officedocument.presentationml.notesSlide+xml"/>
  <Override PartName="/ppt/ink/ink9.xml" ContentType="application/inkml+xml"/>
  <Override PartName="/ppt/notesSlides/notesSlide10.xml" ContentType="application/vnd.openxmlformats-officedocument.presentationml.notesSlide+xml"/>
  <Override PartName="/ppt/ink/ink10.xml" ContentType="application/inkml+xml"/>
  <Override PartName="/ppt/notesSlides/notesSlide11.xml" ContentType="application/vnd.openxmlformats-officedocument.presentationml.notesSlide+xml"/>
  <Override PartName="/ppt/ink/ink11.xml" ContentType="application/inkml+xml"/>
  <Override PartName="/ppt/ink/ink12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79" r:id="rId1"/>
    <p:sldMasterId id="2147484010" r:id="rId2"/>
  </p:sldMasterIdLst>
  <p:notesMasterIdLst>
    <p:notesMasterId r:id="rId50"/>
  </p:notesMasterIdLst>
  <p:sldIdLst>
    <p:sldId id="377" r:id="rId3"/>
    <p:sldId id="261" r:id="rId4"/>
    <p:sldId id="262" r:id="rId5"/>
    <p:sldId id="263" r:id="rId6"/>
    <p:sldId id="264" r:id="rId7"/>
    <p:sldId id="378" r:id="rId8"/>
    <p:sldId id="379" r:id="rId9"/>
    <p:sldId id="366" r:id="rId10"/>
    <p:sldId id="367" r:id="rId11"/>
    <p:sldId id="381" r:id="rId12"/>
    <p:sldId id="382" r:id="rId13"/>
    <p:sldId id="383" r:id="rId14"/>
    <p:sldId id="270" r:id="rId15"/>
    <p:sldId id="376" r:id="rId16"/>
    <p:sldId id="272" r:id="rId17"/>
    <p:sldId id="388" r:id="rId18"/>
    <p:sldId id="310" r:id="rId19"/>
    <p:sldId id="389" r:id="rId20"/>
    <p:sldId id="390" r:id="rId21"/>
    <p:sldId id="386" r:id="rId22"/>
    <p:sldId id="387" r:id="rId23"/>
    <p:sldId id="391" r:id="rId24"/>
    <p:sldId id="392" r:id="rId25"/>
    <p:sldId id="384" r:id="rId26"/>
    <p:sldId id="385" r:id="rId27"/>
    <p:sldId id="279" r:id="rId28"/>
    <p:sldId id="346" r:id="rId29"/>
    <p:sldId id="373" r:id="rId30"/>
    <p:sldId id="374" r:id="rId31"/>
    <p:sldId id="283" r:id="rId32"/>
    <p:sldId id="318" r:id="rId33"/>
    <p:sldId id="393" r:id="rId34"/>
    <p:sldId id="394" r:id="rId35"/>
    <p:sldId id="284" r:id="rId36"/>
    <p:sldId id="315" r:id="rId37"/>
    <p:sldId id="286" r:id="rId38"/>
    <p:sldId id="287" r:id="rId39"/>
    <p:sldId id="316" r:id="rId40"/>
    <p:sldId id="288" r:id="rId41"/>
    <p:sldId id="289" r:id="rId42"/>
    <p:sldId id="290" r:id="rId43"/>
    <p:sldId id="291" r:id="rId44"/>
    <p:sldId id="293" r:id="rId45"/>
    <p:sldId id="306" r:id="rId46"/>
    <p:sldId id="307" r:id="rId47"/>
    <p:sldId id="320" r:id="rId48"/>
    <p:sldId id="308" r:id="rId4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  <p15:guide id="3" pos="2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38DAD"/>
    <a:srgbClr val="3333FF"/>
    <a:srgbClr val="333399"/>
    <a:srgbClr val="B2B2B2"/>
    <a:srgbClr val="800000"/>
    <a:srgbClr val="996600"/>
    <a:srgbClr val="FF9999"/>
    <a:srgbClr val="33CC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43" autoAdjust="0"/>
    <p:restoredTop sz="95225" autoAdjust="0"/>
  </p:normalViewPr>
  <p:slideViewPr>
    <p:cSldViewPr>
      <p:cViewPr varScale="1">
        <p:scale>
          <a:sx n="78" d="100"/>
          <a:sy n="78" d="100"/>
        </p:scale>
        <p:origin x="1262" y="72"/>
      </p:cViewPr>
      <p:guideLst>
        <p:guide orient="horz" pos="2160"/>
        <p:guide pos="2880"/>
        <p:guide pos="2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2566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35:09.2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18404 6996 87 0,'0'0'143'0,"0"0"-22"0,0 0-7 0,0 0-12 0,0 0-11 0,6 0-27 0,6 0-1 15,4 0-7-15,2 0 1 16,-5 0 2-16,2 0-10 16,3 0-4-16,4 0-15 15,-7 0-8-15,16 0-10 0,3 0-4 16,6 0-7-16,-3 0 7 15,13 0 5-15,-10 0-4 16,0 0 4-16,-3 0 9 16,-3 0-3-16,-6 0 1 15,-7 0 9-15,4 0-3 16,3 0-9-16,-10 0-5 16,16 0-5-16,0 0 3 15,-6 0-10-15,15 0 1 16,-9 0 5-16,0 0-6 15,-9 0 1-15,-13 0 0 16,0 0 6-16,4 0-6 16,-16 0 0-16,9 0 0 15,-9 0 6-15,0 0-5 0,0 0 5 16,6 0-5-16,-6 0 5 16,0 0-6-16,6 0 11 15,-6 0-3-15,0 0 4 16,0 0 1-16,0 0-4 15,0 0-4-15,0 0-6 16,0 0 1-16,0 0-1 16,0 0 0-16,0 0 0 15,0 0 0-15,0 0-1 16,0 0 0-16,0 0 0 16,0 0 0-16,0 0 0 15,0 0 0-15,0 0 1 16,0 0 0-16,0 0 0 0,0 0 0 15,6 0 0 1,1 0 1-16,-7 0-1 0,0 0 1 16,0 0 1-16,0 0-1 15,0 0 0-15,0 0 0 16,0 0 5-16,0 0-5 16,0 0-1-16,6 0 1 15,-6 0-1-15,0 0 2 16,0 0-1-16,0 0-1 15,0 0 1-15,0 0-1 16,0 0 0-16,0 0-1 16,0 0 0-16,0 0 0 15,0 0 0-15,0 0 0 16,0 0-1-16,0 0 2 0,0 0 0 16,0 0-1-16,0 0 1 15,0 0 0-15,0 0 1 16,0 0 0-16,0 0 5 15,0 0-5-15,0 0 6 16,0 0-6-16,0 0 6 16,0 0-6-16,0 0-1 15,0 0-1-15,0 0 1 16,0 0-2-16,0 0 1 16,0 0-1-16,0 0 2 15,0 0-9-15,3 0 8 16,21 0 0-16,4 0 0 15,-3 0-6-15,0 0 0 0,2 0-1 16,4 0-2-16,12-3-1 16,-9 3 9-16,6-3 2 15,-6 3-1-15,-6-4 1 16,9 4 0-16,-9-2 0 16,-3 2 0-16,2 0 0 15,4 0 0-15,6-3-1 16,3 3 1-16,7 0-1 15,2 0 1-15,0 0 1 16,-9 0-1-16,7 0 0 16,-7 0 1-16,3 0 0 15,0 0 0-15,-3 0 0 16,6 0 0-16,-9 0 0 0,1 0-1 16,2 0 0-16,-10 0 0 15,-2 0 1-15,-3 0 1 16,-4 0-2-16,1 0 0 15,-3 0 6-15,-10 0-5 16,9 0 1-16,-5 0-1 16,-1 0-1-16,-6 0 0 15,3 0 2-15,4 0-2 16,-1 0 0-16,0 0-1 16,4 0 1-16,-10 0 0 15,6 0 0-15,-2 0 0 16,-4 0 0-16,3 0 0 15,-3 0-1-15,19 0 0 0,-13 0 0 16,16 0-5 0,-3 0 6-16,-4 0-1 0,-2 0 1 15,-7 0 0-15,-6 0 1 16,0 0-1-16,-6 0 0 16,7-3 1-16,-1 3 0 15,0 0 0-15,3-3-1 16,-3 3 0-16,-6 0 0 15,10 0 0-15,-10 0 0 16,6-2 1-16,0 2-1 16,6-3 0-16,4 3 0 15,2-3 0-15,4 0 0 0,9 3-1 16,-7 0-1-16,13 0 1 16,-21 0 0-16,8 0 0 15,-11-4 1-15,-1 2-2 16,4-2 2-16,-4 2 7 15,0-5-7-15,1 1 1 16,2 0 0-16,-3 3 8 16,1-3-9-16,2 0 2 15,-6 0 4-15,16-3 1 16,-13 1 2-16,7-5-2 16,-4 4 2-16,-2-6 1 15,5 0 0-15,-2 1-10 16,-10-2 1-16,6 4-1 15,0 1 0-15,-5-2-3 16,-1-1 2-16,6-4 0 0,-3-3 0 16,-2 0 0-16,2-3 1 15,-3 3-1-15,0 0 0 16,-6 4 0-16,0-2-1 16,0 1-5-16,0 3 7 15,0-2 1-15,0-2 1 16,0 1-1-16,0-3 0 15,0 1 5-15,-12-2-5 16,-13-4 6-16,0 2 0 16,1 0 11-16,-4 0-1 15,-6 4-1-15,3-2-6 16,-9 4-9-16,6 6-1 16,-6-2 1-16,6 5-1 0,-3-4-2 15,3 3-4-15,-9 2-1 16,12-1 1-16,-15 0 6 15,6 3 1-15,-10-2 7 16,-2 1-8-16,0-2 1 16,-10 3 7-16,3-3-7 15,-5 0 9-15,-4 0-1 16,-3 0 1-16,-3 4-8 16,0-1 7-16,9 2-9 15,-6 0 16-15,15-1-3 16,1-1-3-16,-1 3 2 15,13-3-5-15,3 3 1 0,-6-3 2 16,6 3 4 0,6 3-8-16,-6 0-5 0,-7 0-1 15,7 0-7-15,-3 0-6 16,0 0 11-16,3 0 2 16,0 0 0-16,-10 0 6 15,13 0-4-15,-9 0-1 16,0 0 1-16,0 0-2 15,2 0-2-15,7 0-4 16,7 0 6-16,2 0-1 16,0 0 1-16,3 3 0 15,-12 0 0-15,13-3 1 16,-10 3 0-16,-3 3-1 0,3-3-1 16,-6 0 1-1,-4 3 1-15,7-1 0 0,4-1 0 16,14 0 0-1,-3-1 8-15,4-3-8 16,2 3 0-16,1-3 0 0,3 3-1 16,-1-1 0-16,-5 2-7 15,-1-1-3-15,-2 3 1 16,2-1 2-16,-2-2-2 16,8 3 2-16,-11 0 1 15,5 0 6-15,1 0-1 16,5 4 0-16,-5-4 0 15,2 3-7-15,4 2 2 16,-6-2 4-16,2 6-5 16,-2-3 7-16,5 1-11 0,-5-5 0 15,8 1 9-15,4 0 1 16,0-1 0-16,-3 2-6 16,3 3 6-16,0-2 0 15,-1 4 0-15,-2 0-1 16,3-1 2-16,6 1 0 15,-6 2 1-15,6-3 1 16,-6-2-1-16,6 2-1 16,0-1 1-16,0-1 0 15,-7 2-1-15,7-2 1 16,0 0 6-16,-6 0-6 16,6 1 0-16,-6-4-1 15,0-3 1-15,6 2-1 0,0-2 0 16,0 0-2-1,0 0 1-15,0 2-6 0,0 2 6 16,0 3-1-16,0-4-4 16,0-1 6-16,0 1-10 15,6 0 9-15,6-3-12 16,1 2 13-16,-1-2-1 16,10 5 1-16,-7-2 2 15,4 2-1-15,2-2 6 16,-8 3 2-16,-1-6-6 15,-6 0-2-15,0-4 1 16,4 1-1-16,-4 0-1 16,6 0-5-16,-6 3 5 15,7 1 1-15,2-1 0 0,-3 3 1 16,10-7-1-16,-13 4 5 16,-3-3-6-16,7-3 0 15,-1 0 0-15,-6 0 2 16,6 4 9-16,1-2 2 15,8 2 3-15,-2 1 0 16,9 1 0-16,-4 4-10 16,1-4 3-16,-10 0-8 15,1 0 0-15,-4-3 0 16,-6-3 8-16,-6 0-7 16,7 0 6-16,-7 0-7 15,9 0-1-15,-9 0 0 16,0 0-38-16,0 0-45 0,6 0-87 15,28 0-100 1,-9 0-76-16,5-12-219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4:44.22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16510 6658 87 0,'0'0'684'0,"0"0"-518"0,0 0 39 0,0 0-27 0,0 0-24 16,0 0-32-16,200 6-36 15,-129-6-26-15,-3 0 4 0,3 0-26 16,3-6-1 0,0-4-12-16,6 2-14 0,7-1 0 15,-10 0 12-15,3 4-22 16,6-5 8-16,7 4-9 15,9-7 2-15,12 5 14 16,-3-1-7-16,-3 0-8 16,-9 7-1-16,-7 2 0 15,7 0-2-15,-10 0-4 16,-18 0-14-16,-25 0-31 16,-21 0-17-16,-13 0-9 15,-12 0-50-15,0 0-49 16,0 0-104-16,-21-6-110 15,-19-9-256-15</inkml:trace>
  <inkml:trace contextRef="#ctx0" brushRef="#br0" timeOffset="701.64">16815 6385 519 0,'0'0'220'0,"0"0"-54"0,0 0-37 0,0 0-22 15,0 0-48-15,0 0-43 16,0 0-7-16,-240 63 16 16,187-32 28-16,-2 1 7 0,-4 2-15 15,7 4-2-15,-7 1 7 16,-3-3 2-16,10 0-11 16,-1-4 10-16,4 0 1 15,18-6-5-15,-3-6-6 16,16-1-5-16,2-7-4 15,10-6-1-15,0-1-4 16,6 1-10-16,0-3-2 16,0 6-6-16,0 4-8 15,15 5 11-15,29 2-2 16,2 6 8-16,16 3-1 16,-4 0 0-16,10-4-3 15,-6-4 3-15,9-1 5 0,0-2 0 16,3 0-5-1,0-3-4-15,0-1-3 0,-10-1-1 16,-2-5 0-16,-12-2-8 16,-1-3 0-16,-15 1-1 15,0-4-13-15,-3 0-50 16,-1 0-73-16,48-31-71 16,-20-1-146-16,4 2-290 0</inkml:trace>
  <inkml:trace contextRef="#ctx0" brushRef="#br0" timeOffset="13413.68">16241 8177 362 0,'0'0'275'0,"0"0"-139"0,0 0 20 0,0 0-33 16,0 0-20-16,0 0-24 16,16 3 2-16,24-3 15 0,12 0 10 15,1 0-4 1,12 0-19-16,2 0-28 0,8 0-9 15,5 0-14-15,0 0-7 16,9 0 0-16,1 0 4 16,-1 0-1-16,1 0-3 15,-4 0-3-15,0 0-5 16,1 0-6-16,-7 0 0 16,6-3-10-16,-5-3 1 15,-7 1-1-15,-16 1 0 16,-2-1-1-16,-4 2-12 15,-15 3-25-15,-9-3-42 16,-16 3-49-16,-2-4-100 16,-10-11-144-16,0 0-143 15,0-2 17-15</inkml:trace>
  <inkml:trace contextRef="#ctx0" brushRef="#br0" timeOffset="13832.96">16781 7917 453 0,'0'0'216'0,"0"0"-70"16,0 0-12-1,0 0-57-15,0 0-45 0,0 0-22 16,0 0-9-16,-302 120 5 15,246-93 1-15,1-3 1 16,-1 3 27-16,13 3 17 16,-3 0 9-16,6-3 13 15,3-1 7-15,21-5-10 16,-5-6-2-16,15-6-11 16,-4-3-13-16,10-2-1 15,0-1-11-15,0 3-5 16,0 2-12-16,31 7 6 15,22 2 7-15,11 4-1 0,7-2-12 16,19-1 6 0,2-4-2-16,10 1 1 0,-3 2-5 15,6-6-9-15,3-2-7 16,-3-3-22-16,3-4-71 16,-10-2-84-16,35 0-105 15,-31-14-220-15,-22-10-174 0</inkml:trace>
  <inkml:trace contextRef="#ctx0" brushRef="#br0" timeOffset="16830.22">2506 10271 453 0,'0'0'177'0,"0"0"37"0,0 0-13 0,0 0-35 0,0 0-34 0,0 0-44 16,364-20-18-16,-297 11-10 15,-5 0-12-15,3-1-10 16,-6 1 4-16,-10 1-4 16,16 2-6-16,-1-3-6 15,4 3-4-15,19-3-6 16,2 3-6-16,13-1-2 16,12 1 5-16,-3 4-12 15,25 2 0-15,3 0 8 16,15 0-8-16,12 0 15 0,13 0-4 15,-3 0-2-15,-3 0 0 16,-3 0-10-16,-25 0 1 16,-19 0-1-16,-33 0 1 15,-19 0-1-15,-22 0-1 16,-12-4-6-16,-6 1 6 16,-6 3 0-16,-7-2 1 15,16-2 0-15,10 2 0 16,17-2-8-16,44-2-3 15,34 1 11-15,13-4 8 16,30 1-7-16,-6-3-1 16,3 3 0-16,6 2 0 15,-12-1-1-15,-13 1 0 0,-9 4-6 16,-27-2 0-16,-13 2-11 16,-28 2-1-16,-15 0-16 15,-28 0-41-15,-12 0-58 16,-9 0 67-16,-10 0 21 15,0 0 25-15,1 0 20 16,15 0 1-16,2 0 31 16,26 0-12-16,18 0 4 15,19-6 51-15,11-3-48 16,11-2-17-16,8-2-8 16,13 1-1-16,2 3 1 15,4 0 1-15,-12 6-2 0,6 0 6 16,-10 3-5-1,-3 0 14-15,7 0-6 0,3 0 2 16,2 0 2-16,1 0-5 16,-3-2 0-16,-19-2-6 15,-9-1-1-15,-16 1 8 16,-24 4-8-16,-13-2 12 16,-27 2-11-16,0 0 6 15,-19-3 0-15,0 3 6 16,0 0 4-16,0 0-5 15,7 0-6-15,8 0-6 16,7 0-1-16,12 0 0 16,19 0 0-16,27-3 18 0,10 0 26 15,21-3-25 1,3-1-10-16,1-2-8 0,14-3 7 16,7 4-8-16,3-1 0 15,9 0 0-15,1 6 0 16,-10 0 1-16,-7-1 0 15,-11 4 6-15,-7 0 2 16,-21-2-2-16,-13-2-5 16,-12 1 7-16,-21-3-8 15,-19 6-1-15,-16-2 2 16,-5 2-2-16,-1 0 0 16,-3 0 0-16,13 0 6 15,12 0-5-15,18 0 5 0,35 0-5 16,33 0 23-16,40-4-8 15,19-8-9-15,12 1-6 16,10-1 0-16,2 0-1 16,7-3 0-16,-15 0 0 15,8 3 1-15,-21-3 1 16,9 4-1-16,-12-6 0 16,-9 3-1-16,-10-1 2 15,-5 1-2-15,-23 2 0 16,-21 3-2-16,-21 2-10 15,-22 4-10-15,-31 0-3 16,-10 3 25-16,-5 0 0 16,-4 0 0-16,10 0 1 15,-3 0 9-15,0-3 2 0,18 3-11 16,-3-3-1-16,0 3 0 16,6-3 0-1,-3 3-1-15,19 0-8 0,6 0 7 16,6 0 2-16,-3 0 22 15,-6 0-15-15,-16 0-6 16,-15 0-1-16,-22 0 0 16,1-3-19-16,-13 0-13 15,0-3-35-15,0-2-75 16,-133-7-141-16,-3-1-200 16,-18 7-213-16</inkml:trace>
  <inkml:trace contextRef="#ctx0" brushRef="#br0" timeOffset="17392.79">12972 10304 152 0,'0'0'340'0,"0"0"-135"0,0 0 6 16,0 0-41-16,0 0-5 0,0 0-37 0,0 0-21 15,52 79-14 1,-24-41-17-16,-3 10-9 16,2 18-16-16,4 9-17 15,3 11 1-15,-6 13-7 0,0 2-17 16,-4 2-3-16,4-7-7 16,-9-8 8-16,8-10-8 15,-8-15-1-15,-4-17 1 16,-8-14-1-16,-1-12-25 15,-6-9-47-15,0-11-56 16,0 0-55-16,-34-22-64 16,-13-17-142-16,-5-9-213 0</inkml:trace>
  <inkml:trace contextRef="#ctx0" brushRef="#br0" timeOffset="17710.27">12950 10176 51 0,'0'0'333'0,"0"0"-120"15,0 0 5-15,0 0-56 16,0 0-19-16,0 0-50 15,0 0-21-15,-80 38 10 0,43-4 9 16,-19 7-11 0,-2 7-20-16,-10 0-28 0,0-4-15 15,3-4-7-15,7-8-10 16,5-4-29-16,4-13-69 16,18-12-76-16,16-3-104 15,2-26-109-15,13-12-267 0</inkml:trace>
  <inkml:trace contextRef="#ctx0" brushRef="#br0" timeOffset="17902.2">13052 10242 656 0,'0'0'290'0,"0"0"38"16,0 0-93-16,0 0-78 15,0 0-68-15,410 87-56 0,-302-70-33 16,-3 1-14-1,-3-2-69-15,-7-5-81 0,23-2-148 16,-32-3-219-16,-21-3-121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5:33.63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3789 9536 224 0,'0'0'280'0,"0"0"-106"0,0 0-5 0,0 0-40 0,0 0-5 0,-16 0-20 16,10 0-20-16,6 0-5 16,-6 0-13-16,6 0 1 15,0 0-3-15,0 0 2 16,0 0-8-16,0 0-1 15,0-4-18-15,0-13-21 16,6-13-4-16,34 0-5 16,0 0-9-16,13 1 0 15,2 7 0-15,-2 1-1 16,12 4 0-16,2-2-1 16,1 1 1-16,-6 0-1 15,9 1 2-15,-12 1-1 16,8 2 1-16,-8 1-1 15,0 2 0-15,2 2-1 0,-8 3 1 16,-1-4 1-16,-5 1 0 16,-10 3 0-16,6 0 0 15,-3 0 0-15,-6 3 0 16,-10 3 0-16,4 0-2 16,-6 0-4-16,-4 0 5 15,-15 0 0-15,16 0-5 16,-13 0-2-16,0 0 0 15,7 0 2-15,-7 0-13 16,3 0-29-16,-9 0-41 16,0-2-55-16,0-10-102 15,0 3-74-15,-15-4-170 0</inkml:trace>
  <inkml:trace contextRef="#ctx0" brushRef="#br0" timeOffset="695.81">3641 9325 182 0,'0'0'153'0,"0"0"-15"0,0 0 12 0,0 0-20 0,0 0-30 16,0 0-25-16,0 0-17 0,0 11-25 15,0 0-7 1,0 6 7-16,0 10 8 0,0 7-6 16,0-4-6-16,0-6-11 15,0-7-10-15,0-5-7 16,0-3 8-16,0-3 2 15,0 0 10-15,0 1 6 16,0 2 2-16,0-3-6 16,0 0-1-16,0-3-3 15,0-3-3-15,0 2-6 16,0-2-3-16,0 4 5 16,21 1 2-16,-2 4 18 15,6 0-7-15,12-3 0 16,3 0 1-16,-9 1 0 15,9-4 3-15,0 0-4 0,-6-3-6 16,0 0-3-16,-10 0 1 16,10 0-5-16,0 0-2 15,-6 0-10-15,-7 0-7 16,10 0-29-16,-6-6-73 16,-3-4-87-16,-4-5-65 15,-2 3-81-15,-16 1-175 0</inkml:trace>
  <inkml:trace contextRef="#ctx0" brushRef="#br0" timeOffset="22650.14">3749 14777 93 0,'0'0'200'0,"0"0"-47"0,0 0-9 0,0 0-34 0,0 0-31 16,0 0-17-16,0 0-24 16,0 0-11-16,0 0 4 15,0 0 11-15,0 0-2 16,0 0 8-16,0 0 4 16,0 0 17-16,0 0 10 15,0 0 9-15,0 0-13 16,0 0-8-16,0 0-32 15,0 0-9-15,0 0-11 16,0 0-14-16,0 2-1 16,0 11 0-16,0 1-1 0,0 12 1 15,0 8 5 1,12 4-4-16,10 5-1 0,2-1 0 16,10 2 0-16,-3 4 1 15,18-3 0-15,4 3 0 16,6-3-1-16,2 0 0 15,13-4 0-15,-9-4 0 16,9-4 0-16,6-4 0 16,-9-1 12-16,9-5 2 15,-6-1 15-15,-6-7-7 16,-9-4-4-16,-7-2-7 16,-15-3 1-16,0 0-2 15,-3-3-1-15,-15 0-3 0,-4-3-5 16,-9 0 7-1,-6 0-7-15,0 0-1 0,0 0-10 16,0 0-38-16,0 0-40 16,0-21-48-16,-34-30-88 15,-18 1-92-15,-10 2-235 0</inkml:trace>
  <inkml:trace contextRef="#ctx0" brushRef="#br0" timeOffset="23462.11">3795 14935 20 0,'0'0'75'0,"0"0"-8"0,0 0-4 0,0 0-12 0,0 0 1 15,0 0 13-15,0 0-5 16,0-5 4-16,0 5 8 16,0 0 22-16,0 0-8 15,0 0-11-15,0 0-14 16,0 0-22-16,0 0-20 15,0 0-19-15,0 0-6 16,0-4-19-16,0 4-11 16,0-2-14-16,-6 2-1 15,6 0-18-15,-6-5-12 0,-4 3-11 16,4-2 14 0,0 0 3-16,6-1 8 0,-6 3 41 15,6-2 26-15,0 4 3 16,0 0 29-16,0 0 14 15,-6 0 2-15,6-2-8 16,0 2-14-16,0 0-13 16,0 0-1-16,0 0 5 15,0 0 13-15,0 0 18 16,0 0 30-16,0 0-3 16,0 0 7-16,0 0-8 15,0 2-16-15,0 4-5 16,0-1-4-16,0-1-5 15,0 7-12-15,0 3 1 16,0 6 6-16,0 14 12 0,0 2 11 16,-6 0 12-1,-4-4-16-15,1-2-17 0,3-6-27 16,0 0-14-16,0 0-5 16,-4-6-29-16,1-3-41 15,3-7-60-15,6-4-36 16,-12-4-46-16,5 0-54 15,-8-12-93-15</inkml:trace>
  <inkml:trace contextRef="#ctx0" brushRef="#br0" timeOffset="23732.73">3647 14911 62 0,'0'0'155'0,"0"0"-76"0,0 0-24 0,0 0-28 0,0 0 3 16,0 0 1-16,0 0 41 16,219 0-10-16,-151 0-38 15,-6 0-3-15,-4 0 9 16,-9 0-4-16,1 0 4 15,-10 0-15-15,-6 6-8 0,-6-6-7 16,-13 0-100-16,0 0-162 16</inkml:trace>
  <inkml:trace contextRef="#ctx0" brushRef="#br0" timeOffset="32661.27">3955 12471 36 0,'0'0'65'0,"0"0"7"0,0 0 0 0,0 0-30 0,0 0-6 15,0 0 28-15,7 9 17 16,-7-3 15-16,0-4 7 15,6 1-7-15,-6 3-16 16,0 0-14-16,0 3-5 16,0 3-23-16,0 3-4 15,0 6 8-15,0 3 0 16,0-1-7-16,0 1 7 16,0 0 4-16,-25 3 3 15,-3-3-20-15,-3 0-18 16,1 4-11-16,-10 1-6 15,9 2-51-15,-9-2-24 0,3 1-4 16,6-8-8-16,12-5 8 16,-2-2-13-1,8-1 23-15,1-1 34 0,-3-4 18 16,2 0-7-16,-11-9-74 16,5 0-50-16,0 0-136 0</inkml:trace>
  <inkml:trace contextRef="#ctx0" brushRef="#br0" timeOffset="33079.16">3487 12764 134 0,'0'0'104'0,"0"0"-7"0,0 0 1 0,0 0-7 0,0 0-18 16,0 0-3-16,0 0 5 15,27 97-3-15,-11-79-4 16,-10-3-19-16,3 1-20 16,4-1-12-16,11-1 11 15,-5 1-10-15,-4 2 0 16,-3-9-8-16,1 1-10 15,-7-7 6-15,3-2-4 0,-3 0 5 16,7 0-6-16,-1 0 5 16,7 0 1-16,8 0-1 15,7 0 11-15,0 0-8 16,6 0-9-16,-9 0-8 16,6-8-48-16,-9-16-93 15,9 3-143-15,-15-3-276 0</inkml:trace>
  <inkml:trace contextRef="#ctx0" brushRef="#br0" timeOffset="62128.67">21741 11378 320 0,'0'0'534'0,"0"0"-357"0,0 0 44 0,0 0-66 0,0 0-39 16,0 0-24-16,0 9-26 15,0-9-26-15,0 0-15 0,0 0-7 16,47 0-1-16,17 0 20 16,32 0 4-16,9-9-9 15,15-6-16-15,0-6 0 16,-2-6-7-16,11-2 1 16,-15-8-1-16,-3 4-2 15,-3 0-6-15,-12 0 6 16,-7 6-6-16,-18 1-1 15,-3 3 1-15,-12 1 5 16,-7 1-5-16,0 0 8 16,-2 0-8-16,-1-3-1 15,0-2 4-15,-15 4-4 16,0 5 0-16,-13 5 0 16,-5 4 2-16,-7 1-2 15,3 4-1-15,-9 0 0 0,6-1-9 16,-6 1-9-1,0-3-35-15,0-2-52 0,0-4-79 16,-52-3-123-16,-10 4-223 16,-12 0-111-16</inkml:trace>
  <inkml:trace contextRef="#ctx0" brushRef="#br0" timeOffset="62784.43">21849 11080 189 0,'0'0'195'0,"0"0"-15"0,0 0-33 0,0 0-40 0,0 0-23 0,0 0-23 0,0 0-12 15,-86 55-17 1,27-18 7-16,4 5 32 0,-4-1 23 15,-3-1-6-15,1-5-11 16,24-8-25-16,3-3-11 16,6-6-18-16,22-3-8 15,0 0-8-15,6-2-7 16,0 4 1-16,-6-2-1 16,6 4 2-16,0-5 8 15,-7 0 3-15,7-5-11 16,0-3 9-16,0-2-11 15,0-4 0-15,0 2-9 16,0 2 0-16,0 2 9 0,19 1 18 16,9 1 15-16,-1 1 1 15,-2 0-15-15,6-1-2 16,12 1 5-16,10 3-10 16,5-3 1-16,19 7 6 15,19-4-5-15,12 2 3 16,-3-2-4-16,3 0 1 15,-10-2-13-15,-11-8-1 16,-7 2-1-16,-12-4-43 16,-10 0-80-16,-5 0-91 15,15-16-95-15,-22-2-92 16,-6 4-303-16</inkml:trace>
  <inkml:trace contextRef="#ctx0" brushRef="#br0" timeOffset="70357.24">12167 12967 2 0,'0'0'75'0,"0"0"-12"0,0 0-7 0,0 0-4 0,0 0 2 0,0 0 8 16,0 0-3-16,64-7 12 16,-64 7-1-16,0 0 14 15,10 0-6-15,-10 0 0 16,0 0 7-16,0 0 6 15,0 0-6-15,0 0-2 16,0 0-2-16,0 0-3 16,0 0 0-16,0 0-14 15,0 0-17-15,0 0-18 16,0 0-10-16,0 0-10 16,0 0-9-16,6 0-2 0,6 0 2 15,10 0 0-15,2 0 2 16,4-2-1-16,-3-5 0 15,9 1 0-15,-3 3 1 16,12-2-2-16,-9-1 1 16,-3 0 0-16,9 3 0 15,-9-1 0-15,6 2-1 16,-3 2 0-16,-10 0 0 16,4-3 1-16,-3 3 6 15,-4 0 0-15,1-3-5 16,-10 3 6-16,4 0 1 15,2-3 0-15,1 3-2 0,8 0 2 16,-2-2-3-16,3-2-5 16,-10 2 9-16,7-3-8 15,6 3 4-15,-13 2-5 16,-5-4-1-16,2 4 2 16,-3 0-1-16,1 0-1 15,-4-2 0-15,3 2 0 16,7-2 0-16,6-3-3 15,12 3 2-15,-3-2-5 16,-10 2 4-16,4-2-6 16,-10 4 6-16,1 0 1 15,-4-2 0-15,-2 2 0 16,2 0 1-16,-9 0 1 16,1 0 0-16,-1 0-1 15,-3 0 12-15,15 0-11 0,-5-4 8 16,5 4-8-1,10-2-1-15,6-2 2 0,0 2-2 16,0-1 0-16,3 0 1 16,3 0 1-16,-6 0 9 15,3 1-9-15,6-2 7 16,3 2-8-16,7-2 0 16,-1 2 6-16,10-1-6 15,-16-1 1-15,-6 2 3 16,-15-2-4-16,-7 4-1 15,1-3 0-15,-7 3 0 16,0 0 1-16,-5 0-1 16,-1 0 0-16,-6 0 0 0,6 0 0 15,9 0 1 1,-2-4 0-16,5 4-1 0,10-2 0 16,3 2 0-16,6-4 7 15,-6 4-6-15,3-2 0 16,0-2 0-16,3 4 6 15,0-2-7-15,-10 2 0 16,10-3 0-16,-9 3 1 16,-9 0-1-16,8 0 0 15,1 0 0-15,-6 0-1 16,15 0 0-16,-3 0 0 16,-10 0 0-16,4 0 1 0,-9 0-1 15,-7-3 0 1,0 3 0-16,-12 0 1 0,7 0 0 15,-7 0 0-15,9 0-1 16,-9 0-4-16,9 0 4 16,3 0-1-16,1 0 1 15,-4 0-5-15,9 0 6 16,-5 0-1-16,-1 0 0 16,4 0-14-16,-4 0 14 15,6 0-8-15,-5 0 2 16,2 0-1-16,-9 0-6 15,10 0-11-15,-4 0 3 16,4 0-7-16,8 0 4 0,-5 0 4 16,8 0 19-1,-8 0-5-15,-4 0-2 0,4 0 2 16,-7 0-2-16,4 3 9 16,-7 0-6-16,-3-3 5 15,13 0-1-15,-13 2 2 16,0-2 2-16,0 0-2 15,-6 0 1-15,6 0 1 16,-6 0-2-16,6 0 1 16,10 0-1-16,-4 0 1 15,7 4 0-15,2 2-1 16,7-4-1-16,-6 5-9 16,15-3 8-16,-10-2 1 15,-8 2 1-15,-7-1-6 16,-6-3 4-16,4 0-15 0,-10 0-3 15,0 0-30 1,0 0-68-16,-40-3-82 0,-31-14-176 16,-13 3-273-16</inkml:trace>
  <inkml:trace contextRef="#ctx0" brushRef="#br0" timeOffset="71296.91">14209 11932 45 0,'0'0'156'0,"0"0"-81"0,0 0-42 0,0 0-7 0,0 0-6 0,0 0 5 0,0 0 15 15,80-58 39-15,-80 58 47 16,0 0 28-16,0 0-15 16,0 0-34-16,0 0-41 15,0 9-23-15,0 3-20 16,0 7 7-16,0 7 30 15,0 7 18-15,0 6-6 16,0 4-10-16,0-3-14 16,-9 6-15-16,2 1-13 15,-8-2-10-15,9 1-7 16,-3-11-1-16,-1-4-6 0,10-13-42 16,-6-10-27-16,6-2-18 15,0-6 3-15,0 0 3 16,0 0 5-16,0 0-8 15,-12-14 8-15,0-4-19 16,-4-3 1-16,4-1 31 16,-1 5 31-16,4 2 38 15,3 3 10-15,0-1 40 16,0 7 21-16,-1 0 4 16,1 4-6-16,0-2-12 15,6 4-7-15,0 0-11 16,0 0-14-16,0 0-25 15,0 0-5-15,0 4-26 0,0 1 31 16,0 4 5 0,0-2 7-16,0 1-3 0,6 5 1 15,19-4 4 1,3 2 6-16,6 1 14 0,-10 0-5 16,-5-3 5-16,2-2 5 15,-5-5 2-15,-10-2 1 16,0 0 6-16,7 0-15 15,2 0-11-15,3-6-2 16,10-12 2-16,-3 0-10 16,9 1-12-16,0-5 0 15,-13 4-82-15,10 1-80 16,3-7-72-16,-15 9-114 16,2 0-219-16</inkml:trace>
  <inkml:trace contextRef="#ctx0" brushRef="#br0" timeOffset="72844.44">16217 12886 95 0,'0'0'93'0,"0"0"6"0,0 0 15 0,0 0 7 0,0 0 6 16,0 0 5-16,0 0-21 15,-16 8-19-15,16-8-21 16,0 0-17-16,0 0-17 16,0 0-16-16,0 0-11 15,0 0 1-15,0 0-2 16,0 0 4-16,0 0 10 16,0 0-7-16,10 0 4 0,27 5 24 15,12 1 7 1,-9-4-11-16,6 1-21 0,1 0-12 15,-10-3-6-15,6 3 11 16,-3-3-3-16,-3 0 8 16,3 0 1-16,0 0 2 15,-3 0 2-15,0 0-3 16,-3 0 5-16,-3 0-3 16,3 0-5-16,-3 0-10 15,18 0 2-15,-3-6-6 16,7 1 8-16,2-1-10 15,-8-1 1-15,5 3 1 16,-6 0 3-16,-3-1-4 16,1 3-1-16,-4-2 2 15,0 2-1-15,-12-2-1 0,6-2 0 16,-16 4 0 0,4-2 2-16,-4 4 0 0,-6 0-1 15,-5 0 5-15,2 0-6 16,-3 0 10-16,-6 0 4 15,0 0 6-15,0 0 3 16,0 0 1-16,0-2-2 16,0 2-6-16,0 0-5 15,0 0-2-15,0 0 4 16,0 0-11-16,0 0 5 16,0 0-7-16,0 0 0 15,0 0-31-15,0 0-74 16,-15 0-110-16,-32 0-188 15,-14 0-449-15</inkml:trace>
  <inkml:trace contextRef="#ctx0" brushRef="#br0" timeOffset="73513.74">16343 11701 111 0,'0'0'90'0,"0"0"-21"0,0 0-30 0,0 0-10 0,0 0 5 16,0 0 2-16,0 0 15 16,-18 105-1-16,18-76-2 15,0 8 0-15,0 3-2 0,0 3 0 16,0 0-14-1,0-5-18-15,0-2-13 0,0-9-1 16,18-4-50-16,-12-1-57 16,-6-5-41-16,0-7-8 15,0-4-36-15</inkml:trace>
  <inkml:trace contextRef="#ctx0" brushRef="#br0" timeOffset="73779.35">16164 12033 65 0,'0'0'114'0,"0"0"-53"16,0 0-22-16,0 0 8 15,0 0 11-15,0 0 5 0,0 0-16 16,77 128 6-16,-36-103 2 16,-11-4 1-16,14-7-5 15,-17-2-10-15,-2-3 3 16,-3-6 6-16,-10-3 8 15,10 0-3-15,-13 0-2 16,-3 0 2-16,9 0-10 16,1 0-19-16,-4-3-14 15,16-12-12-15,3-2-71 16,27-13-98-16,-2 3-158 16,-4 7-234-16</inkml:trace>
  <inkml:trace contextRef="#ctx0" brushRef="#br0" timeOffset="74704.92">17611 12850 271 0,'0'0'184'0,"0"0"-23"0,0 0-24 0,0 0-27 0,0 0-26 16,0 0-13-16,0 0-9 0,0 0-7 15,28 0 6-15,24 0 2 16,1 0-8-16,11 0-5 15,14 0-17-15,5 0-4 16,6 0-6-16,1 0-14 16,5 0-9-16,7 0 2 15,-9 5 7-15,-4 1-1 16,1 0 1-16,-19-2-2 16,3-2 1-16,-7 2 3 15,-14-4 2-15,-4 0 0 16,4 0 2-16,-16 0-5 15,-3 0 5-15,-4 0-4 0,7 0 2 16,-12 0-7-16,3 0 0 16,-6 0-3-16,-4 0 3 15,-12 0-5-15,-6 0 1 16,0 0-1-16,0 0-1 16,0 0-3-16,0 0-42 15,0 0-36-15,0 0-57 16,0-12-46-16,-18-6-33 15,-29 4-153-15,7-5-117 0</inkml:trace>
  <inkml:trace contextRef="#ctx0" brushRef="#br0" timeOffset="75582.94">17944 11840 250 0,'0'0'161'0,"0"0"-47"0,0 0-36 0,0 0-36 0,0 0-29 16,0 0-13-16,0 0 0 16,0 0 0-16,0 12 7 15,0 10 58-15,0 10 4 16,6 6-4-16,10 7-4 16,-7-1 1-16,3 1-26 0,1-2-20 15,-7-9 1-15,-6 4-7 16,0-6-8-16,0-3 4 15,0 2 1-15,0-8 4 16,0-5 1-16,0-5-2 16,0-7-7-16,0-6-2 15,0 0-1-15,0 0-21 16,0 0-16-16,-6 0-8 16,-13-3 13-16,4-13-36 15,-13 1 36-15,6 0 32 16,-2 1 0-16,5-1-4 15,-2 2-21-15,14 7-6 16,7 3 9-16,0 3 6 16,0 0 2-16,0 0 14 0,0 0 14 15,0 0 22-15,0 0 2 16,0 0 5-16,0 0-5 16,0 0-7-16,0 9-15 15,0 7 13-15,19-1 19 16,9 2-8-16,-4-2 2 15,4 1-5-15,-3-4 5 16,-13-3-5-16,7-7-1 16,-13-2 2-16,0 0 4 15,0 0-7-15,7 0-5 16,8 0-9-16,4-2-5 16,3-10 3-16,9-4-19 15,0-2-13-15,-10-2-76 16,26-20-86-16,-16 8-83 0,-3-2-155 0</inkml:trace>
  <inkml:trace contextRef="#ctx0" brushRef="#br0" timeOffset="82547.52">15837 15141 186 0,'0'0'176'0,"0"0"-59"0,0 0-19 0,0 0-47 0,0 0 1 16,0 0-25-16,7 15-4 15,-1-3 6-15,0 3 19 16,3 0 1-16,-3 3 6 15,7 5 17-15,-1 11-3 16,13 4-15-16,-4 5-12 16,13 5-15-16,0 2-5 15,-6-2-9-15,3-5-6 16,9-11-7-16,-12-5 0 16,5-6 0-16,-2-6-10 15,3-6-6-15,6 0-7 16,-3-3 5-16,7 0 17 15,2 1-6-15,6-6-7 16,-5 6-15-16,2-1-9 0,3 0-4 16,-8 0-30-16,5 0-2 15,-15 0-11-15,-10-1-25 16,-2-2-82-16,-22-3-99 16</inkml:trace>
  <inkml:trace contextRef="#ctx0" brushRef="#br0" timeOffset="82996.87">15665 15124 59 0,'0'0'189'0,"0"0"-46"0,0 0 7 0,0 0-7 0,0 0-32 15,0 0-39-15,0 0-34 16,-7 9-8-16,7 8-2 16,0 12 9-16,0 5 11 15,0 2 4-15,0-2-14 16,0-6-24-16,0-3-14 15,-6-7-8-15,-3-1-57 16,-9-2-72-16,-7-6-144 16,9-6-102-16</inkml:trace>
  <inkml:trace contextRef="#ctx0" brushRef="#br0" timeOffset="83184.8">15773 15168 317 0,'0'0'276'0,"0"0"-122"16,0 0 40-16,0 0-63 15,0 0-43-15,0 0-34 16,0 0-48-16,330 28-6 16,-244-26-100-16,-18-2-105 15,-19 0-169-15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7:16.09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5344 5366 624 0,'0'0'146'0,"0"0"3"0,0 0-75 0,0 0-30 0,0 0-3 0,0 0-24 16,185-91 2-16,-111 68 11 15,-7 2 14-15,-2 4 25 16,-9-5 8-16,2 1-9 16,-5-5-10-16,-10-5-8 15,16 2-15-15,-7-4-9 16,-9 0-9-16,0 2-4 15,-2 8-4-15,-17 2 0 16,4 4-8-16,-10 0 0 16,10 3-1-16,0-6-29 15,-6-2-41-15,8-2-30 16,-2-2-19-16,-9-2-12 16,2 4 24-16,-15 7 34 15,1 4 41-15,-7 7 10 0,0 0-24 16,0 1-88-16,-13 1-171 15</inkml:trace>
  <inkml:trace contextRef="#ctx0" brushRef="#br0" timeOffset="662.83">5470 5013 113 0,'0'0'42'0,"0"0"-2"0,0 0-3 0,0 0-3 0,0 0-11 0,0 0 6 16,0 0 20-16,-145 129 27 0,117-114 12 15,0 2 10 1,-2 4 0-16,-4 7-21 0,-6-2-35 15,-7-2-19 1,13 4-10-16,-3-11-12 0,22 0 0 16,-7-5 0-16,7 1 1 15,3-4-1-15,5 0 0 16,7-1 16-16,-6 7 5 16,6 0 3-16,0 4-1 15,0 1 1-15,0-2-6 16,0 4-12-16,0-5-7 15,19-2 1-15,2-3 5 16,1 1 4-16,-7-4 17 16,10-3 18-16,-6 2 10 15,8-1 3-15,4-2 14 0,3 1 1 16,15-4-2-16,-2 4-14 16,-1-2-7-16,3-1-25 15,1 0-3-15,-10 0-12 16,-6-3-3-16,-3 4-5 15,3-4-1-15,-1 0-1 16,-5 0-10-16,3 0-41 16,-3 0-65-16,-4 0-109 15,4 2-117-15,-12-2-285 0</inkml:trace>
  <inkml:trace contextRef="#ctx0" brushRef="#br0" timeOffset="15799.13">1889 6120 340 0,'0'0'198'0,"0"0"-2"0,0 0-43 0,0 0-36 0,0 0-20 16,0-19-12-16,-13 13 1 15,-2-3 5-15,-13 3 2 16,0 1 9-16,-2-4-5 16,-11 3-9-16,-5 0-34 0,-9-2-15 15,-10 1-15 1,-12 1-11-16,-6-1-13 0,-10 7 0 16,0 0 0-16,-2 0 0 15,2 0 0-15,-2 0-2 16,11 0-5-16,1 13-2 15,6 6-1-15,6 3 0 16,-12 11 1-16,12 6 3 16,-6 4 5-16,21-3 0 15,4-2-1-15,18-10 2 16,3 4-9-16,22-6-13 16,9 3-10-16,0 8 7 15,0 5 6-15,0 2 12 16,9 5 5-16,22-4 1 0,9-7 0 15,-6-2-6-15,9-6 7 16,0-7 0-16,3-1 2 16,7-1-1-16,-1-6 0 15,16-4 6-15,3 1-1 16,6-5 0-16,13-1 1 16,5 0-6-16,4-6 0 15,0 0 14-15,6 0-8 16,3 0-6-16,-4 0-1 15,11-9 1-15,8-3-1 16,0-1 0-16,4 1-6 16,-7 3-14-16,-15 1-2 15,-3 2 9-15,-3 3 0 0,-19 1-2 16,0-2 6 0,-25-3 7-16,10 1 2 0,-19-3 3 15,-8-3 3-15,5 4-5 16,-9-4 9-16,9 4-9 15,-3-3 5-15,-6 1-5 16,0-1 1-16,-6-1 18 16,-4 1 15-16,-2-6 13 15,-10-9-14-15,0 0-15 16,4-7-9-16,-4-3-8 16,-6 4-2-16,-6-2-1 15,0 6-5-15,0-4 0 16,0 6 5-16,0-1 1 15,0-3 0-15,-6 1 0 0,-28-2 0 16,-12 2 0-16,-13-5 6 16,-8 2-6-16,-11-2 0 15,8 2 1-15,-8 2 0 16,-5 5 6-16,6 5 5 16,-6 6 4-16,6 1 3 15,-7 4-1-15,13 5-5 16,-6 4-3-16,-6 0-10 15,6 0 0-15,0 0-12 16,6 0-27-16,12 7-32 16,7-1-19-16,18 0-43 0,6 2-56 15,22-1-74 1,6 2-29-16,0 3-89 0</inkml:trace>
  <inkml:trace contextRef="#ctx0" brushRef="#br0" timeOffset="18274.74">3385 6677 100 0,'0'0'281'0,"0"0"-99"0,0 0 1 0,0 0-47 0,0 0-15 0,0 0-30 0,0 0-17 16,0 2 9-16,0-2 6 15,0 0 1-15,12 0-4 16,7 0-4-16,15 0-2 16,-4 0-19-16,4 0-19 15,3 0-10-15,7-2-7 16,2-9-1-16,0 5-8 16,0-2-3-16,4-1-7 15,-4 0-5-15,3 1 5 16,7-4-5-16,-4-1-1 15,10 4 2-15,-7-3-1 16,16 6-1-16,0 3 0 0,10 3-2 16,-1 0 1-1,0 0-7-15,6 0-6 0,-9 0 5 16,1 0 9-16,-14 6-9 16,-11 0-1-16,-13-1 0 15,-6-1-2-15,-13-2 12 16,-2 2 0-16,-1-1 0 15,-11-3 0-15,5 0 2 16,3 0-1-16,1 0 0 16,-4 0 0-16,-3 0 0 15,16 0-1-15,-6 0 1 16,2 0-1-16,-2 0 0 16,-1 0 1-16,4 0-1 15,-10 0 0-15,4 0 1 16,-7 0-1-16,3 0 0 15,7 0 0-15,-13 0 0 0,6 0 0 16,-6 0 1-16,0 0 0 16,4 0 8-16,-10 0-3 15,6 0 7-15,-6 0-4 16,0 0 2-16,0 0-2 16,0 0-8-16,0 0-1 15,0 0-15-15,0 0-12 16,0 0-28-16,0 0-87 15,-28 0-83-15,-9 0-142 16,9 0-318-16</inkml:trace>
  <inkml:trace contextRef="#ctx0" brushRef="#br0" timeOffset="42699.62">18706 10038 152 0,'0'0'275'0,"0"0"-97"0,0 0-50 0,0 0-11 0,0 0-10 0,0 0-20 16,0 0 8-16,0 4 21 16,0 10 4-16,-12 10-5 15,-13 10-5-15,-9 7-19 16,-3 6-36-16,-15 8-31 15,8-1-24-15,-8-4 0 16,0 1-56-16,-10-2-47 16,9-11-49-16,7-8-29 15,0-12-4-15,3-12-22 16,-7-6-22-16,4-6-18 16,12-14 38-16</inkml:trace>
  <inkml:trace contextRef="#ctx0" brushRef="#br0" timeOffset="42951.04">17944 10472 7 0,'0'0'195'0,"0"0"11"16,0 0-35-16,0 0-4 16,0 0-15-16,0 0-11 15,0 0-19-15,62 155-28 16,-22-115-14-16,0-2-8 16,-3-5-8-16,-6-3-15 15,12-5-21-15,-9-8-3 16,-6-6-11-16,-4-2-1 15,-5-5-1-15,9-4 3 16,6 0 11-16,6-4 6 16,6-16-9-16,0-10-10 0,-9-3-13 15,13-6-90-15,18-18-115 16,-19 10-134-16,6 4-308 0</inkml:trace>
  <inkml:trace contextRef="#ctx0" brushRef="#br0" timeOffset="49264.18">17525 5318 166 0,'0'0'176'0,"0"0"-40"0,0 0-27 0,0 0-12 0,0 0-6 0,0 0-22 16,27 3-24-16,-2-3-16 15,9 0-9-15,0 0 2 16,12 0 1-16,0 0-11 16,10-9-2-16,-4-2-9 0,1-2 6 15,9-6-5 1,-4 2-1-16,-5-6 6 0,5 1-7 15,-2-2 1-15,-4 1-1 16,1 2 1-16,-7-1-1 16,9-2-7-16,-8 4 6 15,-7-1 1-15,0 2-7 16,-19 2 4-16,4 2-3 16,-13 7 6-16,-5 3 0 15,-7 3 0-15,0 2 9 16,0 0 4-16,0 0-13 15,0-10-35-15,-19 2-72 16,-21 1-98-16</inkml:trace>
  <inkml:trace contextRef="#ctx0" brushRef="#br0" timeOffset="49747.13">17737 5126 191 0,'0'0'209'0,"0"0"-79"0,0 0 7 0,0 0-41 0,0 0-39 15,0 0-31-15,0 0-5 16,-172 69-2-16,132-44 16 16,9-3 14-16,-9 5 2 15,3-2-11-15,12 2-4 16,0-2-1-16,4-2 0 16,2 3-5-16,4 1-10 15,9-3 9-15,-1-3 0 16,7-2 2-16,0-7-5 15,0-7-9-15,0-1 3 16,0-1-8-16,0-1-2 16,41 4-9-16,11 3 14 0,22 0-1 15,0 0-1-15,-3-2-3 16,-3-1-1-16,-3-2-8 16,-10-4 5-16,-2 0-6 15,-13 0-71-15,0 0-68 16,-12-20-71-16,-7-4-135 15,-15 1-200-15</inkml:trace>
  <inkml:trace contextRef="#ctx0" brushRef="#br0" timeOffset="64565.53">10193 12886 208 0,'0'0'398'0,"0"0"-220"0,0 0 1 0,0 0-49 0,0 0-19 15,-16 15-17-15,16-15-28 16,0 0-16-16,0 0-6 16,0 0 5-16,0 0 11 15,0 0 3-15,0 0 1 0,0 0-6 16,0 0-7-16,25 0-16 16,12 0-8-16,9 0-17 15,0 0-4-15,13-7-5 16,3-1-1-16,9-1 1 15,3-1 0-15,6 2-1 16,-3-1 0-16,12-2-1 16,-5 1 1-16,5 5 0 15,-3-5 0-15,-5 3 0 16,-10 5 0-16,-7-4-2 16,-8 0-8-16,-10 0-5 15,-6 3 5-15,-9 0 9 16,-6 0-5-16,-13 3 6 0,0 0 0 15,-12 0-1 1,7 0 1-16,-7 0 0 0,0 0-9 16,0-3-25-16,0 1-54 15,0-4-89-15,-37-9-125 16,-25 2-49-16,-12 1-405 0</inkml:trace>
  <inkml:trace contextRef="#ctx0" brushRef="#br0" timeOffset="65411.02">10476 12818 78 0,'0'0'192'0,"0"0"-36"0,0 0 15 0,0 0 4 0,0 0-10 0,0 0-22 15,0 0-22-15,0 0-19 16,-6 0-14-16,6 0-15 16,-6 2-21-16,0 2-13 15,0-1-7-15,-1-1-10 16,-2 2-12-16,-3 2-8 0,0-1-2 16,-1 4 1-16,-18-1-1 15,13 4 1-15,-7 3 12 16,4-4 4-16,2 0 4 15,7-3-4-15,-10 1-2 16,10-3-2-16,-7 3-6 16,7 0-5-16,3 0 4 15,-4 4 2-15,4-4 3 16,9-3-3-16,-6-1 1 16,6-1-8-16,0-4 1 15,0 0-1-15,0 2 0 16,0-2-1-16,0 0-2 15,0 3 0-15,0 6-7 0,22 0 3 16,5 6 6-16,10 4 1 16,3-5 0-16,0 1 0 15,-2-6 1-15,-8 0-1 16,-5-2 5-16,-3-4-5 16,-10 0 0-16,10-1 0 15,-10 2 6-15,0-4-7 16,7 2 0-16,2-2-1 15,1 3-48-15,3-3-59 16,15 0-83-16,-6-5-132 16,-10-14-223-16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36:48.24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630 8100 87 0,'0'0'248'0,"0"0"-39"0,0 0-39 0,0 0-17 15,0 0-37-15,-21 0-28 16,14 0-14-16,7 0-16 15,0 0-3-15,0 0 13 16,0 0 13-16,0 0 11 0,0 0-11 16,0 0-11-16,0 0-20 15,0 0-8-15,0 0-14 16,0-6-28-16,47-9 10 16,27-6 20-16,18-9 2 15,16-6-9-15,-3 4-7 16,-6 2-10-16,-4 5-4 15,-2 5-2-15,0 1 0 16,-4 2 2-16,0 1 4 16,4 2-4-16,-13-1-1 15,0-4 10-15,-12 4-11 16,-9 3 0-16,-7 4 0 16,-15 2 0-16,-6 0-7 15,-19 4-33-15,-5 2-23 16,-7 0-27-16,0 0-36 0,0 0-55 15,-19-4-70-15,-24-2-42 16,-6-1-74-16</inkml:trace>
  <inkml:trace contextRef="#ctx0" brushRef="#br0" timeOffset="312.72">1562 7517 538 0,'0'0'218'0,"0"0"0"0,0 0-51 0,0 0-72 16,0 0-41-16,0 0-53 0,0 0 19 15,102 24 12-15,-25-10-1 16,0 4-4-16,-6 3-9 16,0 3-1-16,-19 3 18 15,-9-2 6-15,0-3 1 16,-15 3-4-16,-9-1-5 15,-4-7-2-15,-9 4-11 16,-6-2 2-16,0-1 9 16,0 2-4-16,-15 4 3 15,-31-3-7-15,-16 3-12 16,-9-3-11-16,-6 4-59 16,-6 1-68-16,5 3-98 15,-29 20-102-15,20-10-204 0</inkml:trace>
  <inkml:trace contextRef="#ctx0" brushRef="#br0" timeOffset="988.29">380 8785 80 0,'0'0'193'0,"0"0"-78"0,0 0 61 0,0 0 10 0,0 0-4 15,0 0-2-15,0 0 12 16,244-13-19-16,-185 3-32 15,9-3-32-15,2 1-39 16,11 0-20-16,17 0-18 16,16 1-1-16,7 1-6 15,-1-3-9-15,0 5-4 0,-15-1-5 16,-12 0-1-16,-7 1-4 16,-12 2-1-16,-24-1 0 15,-7 5-1-15,-22 2 0 16,-8-4-45-16,-7-2-56 15,-6-3-54-15,-12-21-54 16,-53 4-135-16,0-1-276 0</inkml:trace>
  <inkml:trace contextRef="#ctx0" brushRef="#br0" timeOffset="1265.38">1593 8375 85 0,'0'0'250'0,"0"0"-70"0,0 0 14 15,0 0-33 1,0 0-5-16,0 0-27 0,0 0-25 16,200 9-33-16,-141 3-20 15,-4-4-3-15,-15 1-22 16,-9 2-4-16,-3-3-6 16,-16 1 4-16,-6 6 5 15,-6 2 14-15,0 6 14 16,0 5-2-16,0 3-18 15,-30 1-20-15,-10-2-13 16,-7 4-24-16,-14-8-58 16,-4 3-75-16,-37 4-102 15,22-9-98-15,15-4-204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37:22.32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562 9462 22 0,'0'0'140'0,"0"0"-49"0,0 0 33 0,0 0-26 0,0 0-7 15,0 0-8-15,-58-60 0 16,52 49-8-16,-4 0-7 16,4-5-16-16,0-1-12 15,-6-5-12-15,5-4-7 16,1-3-8-16,-3-5 13 16,-3-1-4-16,-1-4-5 15,-11 0 1-15,5-1 5 16,1-1 3-16,-1 3 1 15,-2-5-9-15,2-1-10 16,-3-2 5-16,4-2-2 16,-13 1 6-16,16-4-3 15,-13 5 4-15,16 3 4 0,-4 1 4 16,-2-1 1-16,5 2-1 16,7-5-7-16,-9 1-7 15,9-2-6-15,-1-1-5 16,7 7 1-16,-6-1 0 15,6 8 5-15,0 2 2 16,0 4 0-16,0 4-8 16,0 6 9-16,0 1-5 15,0 1-5-15,0 2 0 16,0-1 1-16,6-6-1 16,7 4 0-16,-4 1-1 15,3 4 0-15,1 3-8 0,-7 1 1 16,15 1 6-1,-8-1 2-15,8-1 0 0,-5-1 1 16,8-2 0-16,-5 3 1 16,-1 3-2-16,-2 1 1 15,2-1-1-15,-2-1 2 16,2 2-2-16,7-1 1 16,-6 0 0-16,11 2 0 15,-5-2-1-15,3 3-1 16,6-3 0-16,3 0-8 15,0 0 8-15,-3 0-1 16,9 1 2-16,-9-4-1 16,0 3 1-16,0 0 0 0,-7-1 0 15,-2 3 0-15,-6-1-1 16,-4 3-15-16,-3 2 4 16,1 0 5-16,2-4 6 15,4 2 1-15,2-2 0 16,1 1 0-16,3-3 2 15,-1 4 0-15,-2-2-2 16,-10 2 1-16,-6 2 0 16,0 0 0-16,-6 0-1 15,10 0 0-15,-10 0 0 16,0 0-7-16,6 0-20 16,-6 0-8-16,6-4-6 15,0 2-41-15,-6-7-67 0,0 0-62 16,0-4-100-16</inkml:trace>
  <inkml:trace contextRef="#ctx0" brushRef="#br0" timeOffset="531.54">516 7707 175 0,'0'0'164'0,"0"0"-5"0,0 0-35 0,0 0-43 0,0 0-28 0,0 0-46 15,0 0-6-15,62 4 18 16,-4-4-3-16,1-4 4 15,9-1 2-15,-10 2 0 16,10 0 1-16,-6-1-2 16,3 2 4-16,0-2-5 15,-10 2-7-15,-2-4 13 16,-13 3 3-16,-10-2 4 16,-2 1 6-16,0 4-5 15,-13 0-7-15,4 0 2 16,-7 0-14-16,-6 0-2 15,1 0-12-15,-1 6 9 0,3 6 10 16,-9 3 22-16,0 3 30 16,0 6 24-1,0 5-1-15,-40 11-15 0,-9 4-29 16,-10 4-19-16,7-3-22 16,5-3-9-16,4-9-1 15,18-10-14-15,7-4-69 16,2-6-71-16,4-2-62 15,-6 6-44-15,-4-5-64 16,10 1-42-16</inkml:trace>
  <inkml:trace contextRef="#ctx0" brushRef="#br0" timeOffset="19828.03">7950 7732 87 0,'0'0'490'0,"0"0"-262"0,0 0 12 0,0 0-47 0,0 0-41 0,0 0-40 15,0 18-32-15,0-16-24 16,0-2-18-16,0 4-7 16,6-4-15-16,16 0-15 15,18 0 6-15,0 0 2 16,12 0-3-16,4-6 1 16,9-3-5-16,-7 0 8 15,10-4 0-15,3 1 1 16,9-3 12-16,7 1-5 15,5 2 1-15,4-2-8 16,-1 1-9-16,13 1-1 0,3 3-1 16,19 6 1-16,-4 0 5 15,10 3-3-15,9 0 3 16,-6 0-5-16,12 0 0 16,10 0 1-16,-7 0-1 15,6-5 0-15,-18 1 5 16,6-1-5-16,-15-6-1 15,-16 7 2-15,-21-2-1 16,-16-1-1-16,-25 1 0 16,-15 3 0-16,-15 3 0 15,-6-3 0-15,8 3 1 16,-5 0-1-16,0 0 0 16,15 0-1-16,15 0-6 15,13 0 7-15,30 0 1 0,13 0 8 16,10 0-2-16,2 0-7 15,-3 0 1-15,6 0 0 16,-15-3 0-16,4 0-1 16,-20 3 1-16,-12 0 0 15,-21 0-1-15,-19 0 0 16,-18 0-1-16,-10 0 1 16,-6 0 7-16,-6 0 6 15,0 0 24-15,0 0 5 16,0 0-1-16,0 0-6 0,0 0-2 15,0 0-7-15,0 0-11 16,0 0 3-16,0 0-18 16,0 0-11-16,0 0-52 15,-12 0-95-15,-10 0-143 16,4 0-346-16</inkml:trace>
  <inkml:trace contextRef="#ctx0" brushRef="#br0" timeOffset="20764.75">17435 6775 63 0,'0'0'154'0,"0"0"-53"0,0 0-62 0,0 0-39 0,0 0-127 0</inkml:trace>
  <inkml:trace contextRef="#ctx0" brushRef="#br0" timeOffset="21626.9">15344 6751 163 0,'0'0'179'0,"0"0"-22"0,0 0-31 0,0 0-48 0,0 0-26 0,0 0-32 16,0 0-20-16,-238-33-7 15,174 33 7-15,14 0 13 16,-15 0 7-16,4 0-11 15,-7 0 49-15,3 0 11 16,-6 0-33-16,3 0-36 16,-12 0 19-16,-9 0-3 15,5 0-7-15,-5 0 1 16,18-4-4-16,12 4 12 16,4 0-2-16,15 0-14 15,3 0-2-15,3 0-1 16,0 6-6-16,6 4-4 0,0 5-22 15,10 0-13-15,-1 2-13 16,-2 1 14-16,8 0 7 16,1-2 20-16,6-2 16 15,6-8-4-15,0 0-21 16,0 0-55-16,0-3-45 16,0 3-26-16,0 1-36 15,0-7-36-15</inkml:trace>
  <inkml:trace contextRef="#ctx0" brushRef="#br0" timeOffset="23526.02">15227 6784 111 0,'0'0'162'0,"0"0"-1"0,0 0-25 0,0 0-2 0,339-9-33 16,-253 5-21-16,7-1-24 0,12-1-23 15,15 0-17-15,19-1-4 16,9 7-4-16,3 0 3 15,16 0-1-15,-1 0 0 16,7 0 3-16,6 0 4 16,9 0-5-16,-9-6-5 15,6-3 2-15,9 1 5 16,-15-4 1-16,0 3-7 16,-3 3-6-16,-3 1 6 15,2-1-2-15,-8 1-6 16,-7 3 1-16,1 0 6 15,-16-2 18-15,3 2-11 16,-31-3-3-16,-9 3-10 0,-18-2 11 16,-7 4 28-1,-12 0-28-15,-13 0-6 0,7 0-4 16,0 0 5-16,3 0 9 16,12 0 2-16,13 6-1 15,5 5 8-15,16-2 1 16,13 5-25-16,12 4 19 15,-7 2 12-15,4 5-23 16,-6 2 6-16,-23-4-14 16,-17-4 5-16,-13-2 3 15,-18-5-8-15,-19 0 8 16,-6 1-8-16,-13-1 9 16,10 2 2-16,-19 1 3 0,-5 3-4 15,-7 4 4-15,0-3-4 16,0 8 0-16,-25 1 2 15,-21-2 0-15,-10 5-12 16,10-7 5-16,-7-1-6 16,-2-4 0-16,12-1-17 15,-10-4-10-15,-5-2-10 16,8-3 0-16,-2 0 17 16,-19 0 13-16,0 4 7 15,-12-5 11-15,-13 1 15 16,-9 3-2-16,-9-3-8 15,-6 3-5-15,3 1-11 16,-4-2 0-16,4-2-18 16,15 3-1-16,1-3 12 0,8-3 7 15,-3 0 10-15,1 1 7 16,-13-6-4-16,-3 4-5 16,-16-3 6-16,-8 4-13 15,-1 0-1-15,0 3 0 16,10 0 0-16,-4-4 9 15,13 1 23-15,-3 0-19 16,2-2 15-16,-2 3-1 16,-6-6 1-16,-4 2-13 15,0 3-15-15,-8 4 0 16,-4 2-16-16,0-1 10 16,6 5-20-16,-3-1 10 15,4-3 16-15,-7-3 2 0,0-4 9 16,-19-1-4-16,1-2 22 15,-7-2-19-15,-5 0 9 16,-7 0-3-16,-6 0-16 16,-3 0 1-16,-4 0-1 15,4 0 1-15,15-2 10 16,13-10 12-16,12 0-16 16,18-7 25-16,4 1 12 15,6 1-38-15,9-5-5 16,3 5 0-16,3-2-1 15,-3 2-5-15,3 1-14 16,12 2 17-16,19 2 1 16,16 3 1-16,15 3 0 15,18 1 1-15,6-1-1 0,10 3 0 16,-3-3-21-16,-1 0-27 16,-5-7-26-1,-4 1-31-15,1-3-45 0,-7-5-75 16,16 1-109-16,12 7-177 0</inkml:trace>
  <inkml:trace contextRef="#ctx0" brushRef="#br0" timeOffset="24463.46">16528 10455 385 0,'0'0'99'0,"0"0"-87"0,0 0 11 0,0 0 33 0,87 193-14 16,-47-131-14-16,0-4-20 16,-6-10-8-16,6-10-25 15,-15-10-99-15,-4-17-154 0</inkml:trace>
  <inkml:trace contextRef="#ctx0" brushRef="#br0" timeOffset="24837.05">16960 10311 375 0,'0'0'197'0,"0"0"-78"15,0 0-8-15,0 0-50 0,0 0-30 16,380-31-18-16,-260 19-11 15,9 3-1-15,13 1-1 16,6-1 2 0,-3 0-1-16,16-1 6 0,-1 1 32 15,-3 1 27-15,4-2-22 16,-13 5-7-16,-34 2-9 16,-24 3 14-16,-35 0-31 15,-33 0 31-15,-4 0 35 16,-18 12 23-16,0 11 15 15,0 8 1-15,-12 7-14 16,-16 1-39-16,-12 0-41 0,-6 0-22 16,-13-4-50-16,-30 14-98 15,2-13-201-15,1-10-302 0</inkml:trace>
  <inkml:trace contextRef="#ctx0" brushRef="#br0" timeOffset="25055.27">17241 10933 117 0,'0'0'307'16,"0"0"-129"-16,0 0 25 0,0 0-18 15,0 0-5-15,348-19-56 16,-224 1-41-16,2 2-34 15,4-10-21-15,6 2-24 16,2 2-4-16,69-21-152 16,-40 11-193-16,-13 4-405 0</inkml:trace>
  <inkml:trace contextRef="#ctx0" brushRef="#br0" timeOffset="25305.41">20585 10317 713 0,'0'0'195'15,"0"0"-85"-15,0 0-36 16,0 0 1-16,0 0-34 15,67 187-33-15,-36-142-8 16,3-3-69-16,-9-9-97 16,-7-11-151-16,-11-13-218 0</inkml:trace>
  <inkml:trace contextRef="#ctx0" brushRef="#br0" timeOffset="25627.37">20810 10130 209 0,'0'0'237'0,"0"0"-129"15,0 0 35-15,0 0-64 16,0 0-53-16,425-28 48 16,-304 23-52-16,11 4 38 15,-5 1 11-15,-19 0-39 16,-31 0-16-16,-18 0 19 15,-16 0 4-15,-16 1-2 0,-14 10 26 16,-1-5 6 0,0 2 7-16,-2 4-14 0,-10 0-17 15,0 5-19-15,0 5-26 16,0 4-16-16,-28 8-77 16,-31 1-89-16,-67 14-105 15,12-11-85-15,9-2-160 0</inkml:trace>
  <inkml:trace contextRef="#ctx0" brushRef="#br0" timeOffset="25814.26">20958 10532 254 0,'0'0'244'16,"0"0"-9"-16,0 0-85 16,0 0-33-16,0 0-43 15,0 0 13-15,0 0-12 0,206 8-18 16,-119-8-36-16,-7 0-6 15,6 0-15-15,1-17-26 16,30-17-97-16,-15 2-139 16,-16 4-257-16</inkml:trace>
  <inkml:trace contextRef="#ctx0" brushRef="#br0" timeOffset="26077.64">23157 9981 454 0,'0'0'267'0,"0"0"-154"16,0 0-27-16,0 0 1 16,0 0-33-16,0 0-54 15,108 182-22-15,-77-137-89 16,-9-8-106-16,-1-14-115 0</inkml:trace>
  <inkml:trace contextRef="#ctx0" brushRef="#br0" timeOffset="26485.18">23496 9978 446 0,'0'0'182'0,"0"0"24"16,0 0-15-16,0 0-88 15,0 0-18-15,0 0-36 16,386 3-23-16,-324 3 2 15,-22 0-28-15,-15-3-10 16,-10 3-36-16,-15 3-61 0,0 7-52 16,-34 4 39-1,-31 9 36-15,-6 5 15 0,0 2-17 16,13 0 53-16,2-10 33 16,25-1 62-16,16-7-7 15,3-7-4-15,5 1 19 16,7-3 19-16,0 0 0 15,0-6-14-15,0 0 1 16,25 0-17-16,21-3-24 16,16 0-35-16,-3 0 0 15,15 0-52-15,-6 0-51 16,18 0-61-16,-31 0-149 16,-5-9-71-16</inkml:trace>
  <inkml:trace contextRef="#ctx0" brushRef="#br0" timeOffset="27000.23">18817 12236 519 0,'0'0'254'0,"0"0"-181"0,0 0-24 0,0 0-10 0,0 0 34 16,80 156-20-16,-33-94-15 15,-7-2-18-15,-3-5-10 16,-10-6-10-16,1-12-43 16,-6 3-80-16,-4-14-85 15,-12-12-110-15</inkml:trace>
  <inkml:trace contextRef="#ctx0" brushRef="#br0" timeOffset="27423.21">19264 12233 342 0,'0'0'113'0,"0"0"9"15,0 0-6-15,0 0-28 16,371-47-48-16,-251 32-12 16,6 3-15-16,7-3 8 15,-7 4 11-15,1-1 6 16,-10 2-8-16,-9-2-5 16,-6 0 6-16,3 3 14 15,0-2-29-15,-7 2-13 16,-2 3 22-16,-19-1-5 15,-12 4 13-15,-22 3 0 0,-9 0 20 16,-22 0 3 0,1 0 5-16,-4 0-6 0,-3 0 0 15,6 0-18-15,-5 3-1 16,8 7-13-16,-6 4-1 16,4 10 3-16,5 12-9 15,-6 6 7-15,-5 8 17 16,-7 5-7-16,0-7-18 15,0-4-15-15,0-7-54 16,-31-5-79-16,-53-8-135 16,13-10-227-16,-12-3-218 0</inkml:trace>
  <inkml:trace contextRef="#ctx0" brushRef="#br0" timeOffset="27713.49">19462 12829 222 0,'0'0'302'0,"0"0"-143"0,0 0-21 0,0 0-11 0,0 0-4 16,355-11-40-16,-195-14-37 15,3-1-24-15,-5-6-9 16,-10 0-6-16,-16 2-7 0,-21 1-1 16,-21 3-77-16,9-14-57 15,-35 10-71-15,-8 0-99 0</inkml:trace>
  <inkml:trace contextRef="#ctx0" brushRef="#br0" timeOffset="28709.98">17950 10902 307 0,'0'0'127'0,"0"0"-6"0,0 0 10 0,0 0-32 0,0 0-29 16,0 0 4-16,247 159 3 16,-120-72 27-16,11 14-12 15,10 5-34-15,-9-2 5 0,-12-11-1 16,-1-10-14-1,-12-13-12-15,-9-14-16 0,-12-5-9 16,-13-11-10-16,-18-12 5 16,-10-7-6-16,-18-6-43 15,-9-11-81-15,2-4-122 16,-8-6-128-16,3-15-247 0</inkml:trace>
  <inkml:trace contextRef="#ctx0" brushRef="#br0" timeOffset="31288.19">21655 10591 33 0,'0'0'142'0,"0"0"-87"0,0 0-15 0,0 0-17 0,0 0-7 16,0 0-15-16,0 0 5 15,0-9 24-15,0 9 33 16,0 0 24-16,0 0 8 16,0 0-2-16,0 0-23 15,0 7-21-15,-15 14-18 0,-4 8 24 16,-12 16 37-1,-15 13 21-15,-19 8 8 0,3 6 16 16,-12 2-17-16,0 1-7 16,-6 5-22-16,9 6-30 15,3 5-25-15,-3 4-15 16,19-5-12-16,15-9-3 16,12-13-6-16,4-11-1 15,8-11-62-15,7-14-55 16,0-7-55-16,6-8-76 15,-9-14-3-15,9-3-40 16,0 0-61-16</inkml:trace>
  <inkml:trace contextRef="#ctx0" brushRef="#br0" timeOffset="32328.98">21436 11982 183 0,'0'0'162'0,"0"0"-18"0,0 0-5 0,0 0-25 0,0 0-23 16,392-176-32-16,-266 112-20 15,10-1 0-15,9-4-3 16,-6-3 3-16,-19 4-3 16,0-1-8-16,-15-3-5 15,9-3-14-15,-3-3 15 16,10 1-24-16,-1 0-16 16,-9 8 16-16,-9 6-86 15,-22 11 27-15,-18 18 10 16,-19 2-23-16,-9 15 46 15,-6 2 26-15,-16 4 0 0,6-2 16 16,-5 1-16 0,14-9-58-16,-5 1-183 0,6 1-130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38:10.77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14301 7798 58 0,'0'0'306'0,"0"0"-67"0,0 0-21 0,0 0-40 0,0 0-16 16,0 0-42-16,6-25-29 16,1 19-8-16,-7 1-4 15,0-1 6-15,0 2-7 16,0 4-17-16,0 0-22 16,-7 0-8-16,-42 0-18 0,-28 25-13 15,-22 11-13 1,-21 15 4-16,-7 15 3 0,4 9 6 15,15 5 0 1,12 10 0-16,10 2 2 0,6 7 8 16,15-1 0-16,7-2-1 15,17-11-2-15,17-17-1 16,24-11-6-16,0-12 0 16,0-9-9-16,15-6 3 15,19-10 5-15,0-1 0 16,-6-7-7-16,-10-7-15 15,-5-5-37-15,5 0-48 16,-2 0-39-16,5-11-63 16,-8-38-61-16,-7 8-88 15,-6-4-12-15</inkml:trace>
  <inkml:trace contextRef="#ctx0" brushRef="#br0" timeOffset="312.91">12993 8522 65 0,'0'0'147'0,"0"0"47"16,0 0-31-16,0 0-32 16,0 0-53-16,0 0-35 15,0 0 3-15,-21 48 44 16,21-16-6-16,15 8 0 16,16-3-18-16,3 1-8 15,-3-4-14-15,3 0-14 16,-3-4-5-16,6-3-6 0,-3-9-2 15,-10-7 13-15,-11-8 17 16,8-3 7-16,-2 0 10 16,8 0 10-16,14-17-1 15,-1-11-10-15,12-5-25 16,-6-6-21-16,4-1-17 16,2-3-32-16,1-1-105 15,21-13-105-15,-16 12-118 16,-5 2-181-16</inkml:trace>
  <inkml:trace contextRef="#ctx0" brushRef="#br0" timeOffset="3598.76">6633 12475 97 0,'0'0'131'0,"0"0"-34"0,0 0-14 0,0 0-13 0,0 0-10 16,0 0 2-16,0 0-1 16,0 5 7-16,0-3 4 0,0-2-7 15,6 4-22-15,22-4-14 16,15 0 4-16,22 0 9 16,15 0-16-16,12 0-14 15,-2 0-5-15,18 0-6 16,0 0 0-16,-3 0 0 15,9 0 1-15,-9 0 0 16,3 0 11-16,6 0 0 16,3 0-6-16,10-4 0 15,5-7-1-15,13-6 1 16,9-6 8-16,13-7-4 16,6-6 5-16,-1-5 3 15,-11-4 4-15,-7 2-11 16,-24 6-11-16,-7 3 5 15,-21 4-5-15,-7 3 0 0,7 3 0 16,-9-2 17-16,-7 1 10 16,-12 2-27-16,-15 2 5 15,-10 3-4-15,-6 2 6 16,-15 1 0-16,-3 4-1 16,-10-2 4-16,-3 3 10 15,1-7 5-15,-4 0-6 16,-6-7-1-16,3-6-9 15,7-2-8-15,-4-2 0 16,6 5-2-16,-8-2 1 16,-7 7 0-16,0 1 1 15,0 1 4-15,0 1-5 16,0-2 14-16,0-4-7 16,0-4-6-16,-31-4-2 15,12 2-1-15,-6 1 1 0,7 4-8 16,3 2-8-16,-4 5 7 15,-3-1 2-15,-2 2 7 16,-7-2 0-16,-6-1 0 16,-9-1 1-16,-13-5-1 15,-9-3 0-15,-6-1-1 16,-12 1-16-16,-1-1 15 16,-8 3-11-16,5 4-6 15,-8-2 8-15,-17 4-1 16,-5 4 5-16,-9-2-8 0,-7 2 8 15,-3-1 1 1,-3-1 5-16,6 5-7 0,7 5 7 16,-4-1-9-16,-2 11-6 15,-1 2-9-15,-18 0 11 16,-13 0-8-16,-6 9 6 16,-18 9-3-16,-3 6 5 15,9-3-4-15,12 0 7 16,31 0-5-16,31 0-15 15,18-1-54-15,13 5-13 16,0 19-39-16,28-7-93 16,5-2-44-16</inkml:trace>
  <inkml:trace contextRef="#ctx0" brushRef="#br0" timeOffset="5297.44">17080 10582 45 0,'0'0'98'0,"0"0"35"0,0 0-11 0,0 0 17 0,-339 0-5 0,253 0-1 16,-1 0-29-16,-17 9-23 15,-23 10-13-15,-15 4-13 16,-9 5-12-16,-3 1-11 16,3 4-18-16,3 0-2 15,27-3 21-15,13-2 6 16,19 0-18-16,12 3-8 16,12-2-12-16,6 4-1 15,19 3 0-15,6 1 0 16,13 7-13-16,15 4 7 15,-1 6 6-15,7 6 6 16,0-1-4-16,0-5 16 16,13-3-7-16,24-7 6 0,9-7-7 15,6-1 10 1,7-6 4-16,3-3 2 0,3 0 4 16,-1-7-1-16,4 1 8 15,0-6-16-15,12-2-9 16,7-4-2-16,8-1-8 15,22-2 4-15,16 0-6 16,3-3 3-16,21-3-2 16,7 0 0-16,8 0 8 15,10 0-9-15,3 0 0 16,1 0 2-16,8 0-2 16,-9-6 0-16,-6 3 2 0,-13 3-1 15,-5 0 0 1,-19 0 0-16,-16-3 5 0,-15 3-5 15,-9-3-1-15,-9-3 1 16,-7-2-1-16,0-4 1 16,-6-1 1-16,1 1 5 15,-4-3-7-15,9 4 0 16,1-7 0-16,8 0 0 16,-12-7 0-16,1 2 1 15,-13-1 0-15,-10-1-1 16,-8 5 2-16,-7-1-1 15,6 0 8-15,-5-2 0 16,14-8 10-16,-2-4-5 0,3-4 8 16,-4-3-9-1,-11 8-6-15,-7 6-5 0,-6 2-2 16,-19 9 1-16,4 2 0 16,-7-2 7-16,0-6 0 15,-6 0 8-15,-6-7 8 16,0-9-1-16,0 1-7 15,0-4-1-15,-24-1-6 16,-13 9-8-16,-6-6 7 16,-19 2 3-16,-3-2 0 15,-21-8-10-15,-16-2 7 16,-9-4-1-16,-9-1-5 16,-7 2-1-16,1 8-1 15,-1 3-11-15,4 13-10 16,9 7-1-16,-16 13-10 15,-3 9-3-15,1 0 12 16,5 0 8-16,1 15-8 0,15 4-24 16,9 1-11-16,3-2-16 15,1 1-19-15,5-2-18 16,-15 1-20-16,9 0-7 16,-39 10-35-16,17-8-68 15,16-2-106-15</inkml:trace>
  <inkml:trace contextRef="#ctx0" brushRef="#br0" timeOffset="10760.83">16442 10768 22 0,'0'0'19'0,"0"0"-1"0,0 0-5 0,0 0-13 0,-398 46-23 16,275-20-26-16</inkml:trace>
  <inkml:trace contextRef="#ctx0" brushRef="#br0" timeOffset="29734.25">9082 12620 424 0,'0'0'189'0,"0"0"-96"0,0 0 28 0,0 0-59 0,0 0-26 0,6 26-21 16,16-5-1-16,15 7 27 15,-3 7 16-15,6 8 16 16,-9 4-5-16,6 10-10 16,-6 5-2-16,-4 4-15 0,1 0-4 15,-3-3-12-15,-7-11-3 16,4-14-16-16,-10-11-6 15,4-13-28-15,-10-8-39 16,-6-6-20-16,0 0-14 16,-22-34-22-16,-30-12-117 15,-1 1-136-15</inkml:trace>
  <inkml:trace contextRef="#ctx0" brushRef="#br0" timeOffset="30003.83">8888 12531 183 0,'0'0'202'15,"0"0"-40"-15,0 0-26 16,0 0-35-16,0 0-29 15,0 0-36-15,0 0-16 16,-188 92-4-16,151-57-7 16,3 2-9-16,0-5-38 15,21-1-53-15,13-8-82 16,0-9-64-16,0-4 5 0</inkml:trace>
  <inkml:trace contextRef="#ctx0" brushRef="#br0" timeOffset="30144.3">8909 12673 28 0,'0'0'122'16,"0"0"40"-16,0 0 5 16,0 0-40-16,0 0-42 15,0 0-41-15,0 0-26 16,318-24-18-16,-225 4-47 16,-19 2-131-16,-7-4-164 0</inkml:trace>
  <inkml:trace contextRef="#ctx0" brushRef="#br0" timeOffset="31189.25">18996 13974 392 0,'0'0'158'0,"0"0"-81"0,0 0-2 0,0 0-16 0,0 0-4 0,0 0-15 15,0 0-1-15,386 0-8 16,-285 0 11-16,4 0 2 16,-12 6-10-16,5 0-11 15,4 0-12-15,-6 0-11 16,27-3 0-16,-2 1-46 16,2-2-34-16,3-2-14 15,-18 4-18-15,-21-4 9 16,-29 3 18-16,-33-3-13 15,-25 0-35-15,0 0-47 16</inkml:trace>
  <inkml:trace contextRef="#ctx0" brushRef="#br0" timeOffset="31664.47">18984 14094 218 0,'0'0'127'0,"0"0"-19"0,0 0-31 0,0 0-8 0,0 0-16 16,0 0-22-16,0 0 12 15,46 30 0-15,-6-11 6 16,6 2 8-16,1-1-1 15,-1 3-7-15,-3 2 6 0,6-1 3 16,-9-3-12 0,7-6-13-16,-16 0-14 0,6-4-17 15,-10-5-2-15,-2 0-40 16,0-3-80-16,-4-3-80 16,-8 0-81-16,-7 0-51 0</inkml:trace>
  <inkml:trace contextRef="#ctx0" brushRef="#br0" timeOffset="31944.56">19036 13974 155 0,'0'0'171'0,"0"0"-57"16,0 0 10-16,0 0 6 15,0 0-20-15,0 0-44 16,0 0-35-16,293-69-11 16,-228 52-13-16,-3 2-7 15,-10 2-25-15,0 2-53 16,1-5-85-16,-16 8-71 15,-6-1-121-15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39:28.56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8030 6975 337 0,'0'0'144'0,"0"0"-36"0,0 0 11 0,0 0-21 0,0 0-7 0,80 0 19 16,-49 0-6-16,12 0-12 15,-2 0 26-15,-1-2-17 16,-3 2-17-16,3-3-11 15,-3 3-16-15,12 0-15 16,-3-3-14-16,10 0-3 16,-4-3-8-16,7 0-7 15,-7 1-9-15,4-1 7 16,3 4-7-16,-7-4 0 16,3 0 6-16,-2 3-6 0,6-6-1 15,11 3 1 1,32-5-1-16,19-1 1 0,20-1 0 15,17 1 5-15,8 0-5 16,1 4-1-16,-7-1 1 16,1 3-1-16,-16 0 1 15,0 3-1-15,-13-1 0 16,10 2 0-16,-15 2 0 16,2 0 0-16,13 0-1 15,-9 0 1-15,9 0 0 16,-13 0 0-16,7 0-1 15,-3 0 1-15,-16 0-1 16,-3 6 1-16,-12-3 0 0,-22 3-1 16,-15-3-11-1,-10 0-3-15,10 2-8 0,0 1 10 16,15 3 2-16,12 3 11 16,10-3 1-16,3 0-1 15,3 1 0-15,-6-1-23 16,9-3 11-16,-3 2 11 15,9-2-34-15,3 0 29 16,-5 0-7-16,2 0 1 16,3 2 12-16,3-1 0 15,1 3 1-15,2-1-1 16,-5-1 0-16,-10 4 0 16,-3-4-1-16,-16 4 0 15,-12 1 0-15,-15-4-37 16,-12 1-17-16,2-5 26 0,-2 1 29 15,21-1 4-15,6 1 21 16,12-2-14-16,7 2-5 16,6 0-5-16,18-1 0 15,10 1 2-15,3 1-2 16,12-1 1-16,0 3-2 16,-3-1-4-16,9 5 4 15,-3-2 1-15,10 1-1 16,-1 1 0-16,-9-4 0 15,9 3 1-15,-5-1 0 16,-13-2 0-16,-7 3 6 16,-14 1-6-16,-29-4-2 0,-18-3 1 15,-21 2-6 1,-13-5 6-16,-3 3 6 0,12-3-4 16,4 0 5-16,5-3-6 15,25 0 9-15,16 3-10 16,9-3 1-16,9 3 11 15,10 0-12-15,5 3 0 16,10-4 27-16,-18 4-17 16,11-1-9-16,-8-3 8 15,-16-2-9-15,9 4 0 16,1-2 0-16,-10 2 0 16,3-1-15-16,-6 3 15 15,-16-1 7-15,-15 1-7 16,-9 3-1-16,-12-6 1 15,-19 2 0-15,-3-5 1 16,-7 4-1-16,1-4 1 0,-3 0 0 16,-4 0 0-16,4 0 0 15,3 0 0-15,-10 0 0 16,7 0 0-16,-6 0 7 16,5 0 4-16,-11 0 3 15,8 0-4-15,-15 0-9 16,7 0 4-16,-7 0-5 15,-6 0-1-15,6 0 1 16,-6 0 1-16,0 0-2 16,9 0 0-16,-9 0-2 15,0 0-9-15,0 0-3 16,0 0-12-16,0 0-30 0,0 0-50 16,0-4-120-16,-40-16-128 15,-6-3-263-15</inkml:trace>
  <inkml:trace contextRef="#ctx0" brushRef="#br0" timeOffset="2822.27">11661 4876 173 0,'0'0'195'0,"0"0"-22"0,0 0-5 0,0 0-15 0,0 0-23 0,0 0-15 16,0 0-13-16,-9 176-8 15,-4-146-17-15,1-1-22 16,0 2-22-16,-7 1-18 16,-3 1-14-16,-5 6-1 15,-4-4 0-15,-6 5-28 16,12-5-42-16,0-5-43 15,4 0-43-15,2-2-51 16,-2 1-32-16,8-7-7 16,1-7-21-16</inkml:trace>
  <inkml:trace contextRef="#ctx0" brushRef="#br0" timeOffset="3194.67">11069 5339 198 0,'0'0'125'15,"0"0"-24"-15,0 0-52 16,0 0-1-16,0 0 17 15,0 0 0-15,0 0-2 16,141 156-1-16,-110-121 16 0,-3 2 3 16,6-3-14-16,-12 0 8 15,2-4-14-15,1-7 17 16,-3-4-20-16,-10-7-12 16,0-6-10-16,4-6-4 15,2 0-4-15,7 0-8 16,18 0 9-16,9 0 16 15,7-12-8-15,9-7-17 16,0-4-20-16,-3-7-6 16,9-3-110-16,30-21-157 15,-17 7-223-15,-7 4-172 0</inkml:trace>
  <inkml:trace contextRef="#ctx0" brushRef="#br0" timeOffset="10169.91">19197 4845 52 0,'0'0'74'0,"0"0"12"0,0 0-2 0,0 0-31 0,0 0 1 16,24 154-2-16,-11-101-5 16,-1 12 4-16,0 10 8 0,-12 2-40 15,0 1-12-15,0-3-6 16,0-9-1-16,0-9 3 16,0-7-3-16,0-6-27 15,-12-12-18-15,0-4 9 16,-13-14-35-16,3-8-47 15,-2-6-78-15</inkml:trace>
  <inkml:trace contextRef="#ctx0" brushRef="#br0" timeOffset="10431.59">18925 5482 38 0,'0'0'82'15,"0"0"28"-15,0 0-37 16,43 153 2-16,-15-115-3 16,6-4-13-16,-9-8 9 15,5-11-6-15,14-9 5 16,2-6-21-16,13 0 9 16,8-27 40-16,14-12-11 15,-1-2-25-15,0-1 0 16,-15-1-34-16,-4 8-25 15,17-16-108-15,-20 10-121 0,-2-2-133 16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0:37.36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10325 6132 163 0,'0'0'222'0,"0"0"-82"0,0 0 18 0,0 0-37 0,0 0-29 15,0 0-8-15,281 0-7 16,-198 0-5-16,13 0 3 16,-4-6-12-16,1-9-21 15,-1-4-18-15,-2-1-6 16,-1 2-7-16,-12 3-9 16,7 2-1-16,-13 7-1 15,12 4 0-15,-6 2 1 0,0 0 17 16,0 0 11-1,0 0-5-15,-9 0-3 16,0 0-7-16,-9 0-12 0,2 0-1 16,-2 0 1-16,15 0 8 15,12 0 9-15,-2 0-13 16,17 0 0-16,-5 0 1 16,3 0 0-16,-4 0-5 15,7 0 0-15,0 0 5 16,-3 0-7-16,9 0 0 15,-10 0 1-15,10 0-1 16,-6 0 0-16,0 0 1 16,-6 0-1-16,-4 0 0 15,-6 0-1-15,-5 0-6 16,-17 2 7-16,-2-2-1 0,-25 4-23 16,-3-4 9-1,-6 0 9-15,-10 0 6 0,1 2-1 16,18 1-6-16,9 3 1 15,19 5 6-15,15-5 14 16,13 0-2-16,-4-4-10 16,16-2 3-16,-6 0-5 15,-7 0 0-15,4 0 0 16,-4 0-1-16,-5 0 1 16,-7 0 0-16,-3 0 1 15,-3 0 0-15,-15 0 4 16,-10 0-4-16,-21 0 0 15,3 0-1-15,-19 0 2 16,-3 0-1-16,-3 0 7 0,-6 0 3 16,0 0 5-16,0 0 16 15,0 0 9-15,0 0 1 16,0 0-10-16,0 0-10 16,0 0-7-16,0 0-9 15,0 0-6-15,0 0-1 16,0 0-9-16,0 0-2 15,0 0-8-15,0 0-19 16,0 0-50-16,-15 0-144 16,-10 0-124-16,-2 0-318 0</inkml:trace>
  <inkml:trace contextRef="#ctx0" brushRef="#br0" timeOffset="1580.12">20844 5294 342 0,'0'0'242'0,"0"0"-63"0,0 0-44 0,0 0-46 0,0 0-5 15,-346-6-20-15,217 6-16 16,5 15-1-16,-2 15 29 16,21 6 31-16,19 8-26 0,12 7-36 15,12 6-27 1,9 6 4-16,7 0 17 0,9-3 12 15,19-2-9-15,8-6 3 16,10-1 4-16,0-3-23 16,0 0-17-16,7-3-3 15,33-2-5-15,12-6 2 16,19 0 3-16,18-8-6 16,10-8 1-16,21-9 0 15,7-12-1-15,2 0 0 16,1-2-23-16,3-29-13 15,-16-4-15-15,-3-7-21 16,-12-7 30-16,-3 0-2 16,-16-5 27-16,6-9 2 15,-18-7 15-15,6-1 1 0,-24-7-1 16,-10-4 0-16,-12-1-25 16,-13 3 13-16,-18 2 11 15,0-1 1-15,0 8 17 16,-12 8 36-16,-37 9 25 15,-10 16 1-15,-6 15-13 16,-9 6-18-16,-6 11 9 16,-6 6-42-16,-1 0-15 15,13 0-19-15,3 10-51 16,10 9-53-16,5 4-75 16,7 22-109-16,15-7-210 15,12-4-71-15</inkml:trace>
  <inkml:trace contextRef="#ctx0" brushRef="#br0" timeOffset="4453.68">22466 5267 201 0,'0'0'223'0,"0"0"-91"0,0 0 0 0,0 0 27 15,0 0 2-15,0 0-5 16,0 0 2-16,-105-30-5 15,65 30-16-15,0 0-35 16,0 0-38-16,-16 0-27 0,-2 0-20 16,-7 0-11-1,-9 0-6-15,-6 12-6 0,6 2-4 16,9 4 9-16,-6 4-10 16,22 4 2-16,-10 5 1 15,4 1 6-15,-1 5-15 16,19 4 16-16,-3 1-7 15,6 4 0-15,9-3-2 16,13 3-4-16,0-5-2 16,12-2-25-16,0-1 22 15,0-6 13-15,0-3 5 16,24-1 1-16,-5-2 0 16,9 1 9-16,6 1 7 15,3-2-5-15,12 1-2 16,3-1 0-16,7 1-8 0,15 1 7 15,6-5 0-15,-3 3 0 16,13-7-7-16,-7-1 0 16,19-3 6-16,0-3-6 15,9-6 0-15,9 1 0 16,3-7-1-16,13 0-16 16,-9 0-4-16,2 0-5 15,7 0 6-15,-10-16 2 16,-5 4 1-16,5-3 14 15,-6-5-9-15,-9-1-4 16,10-4 0-16,-13-1-30 16,-16-5 10-16,-18-4 35 15,-27-7-18-15,-23-3-1 16,-24-6 19-16,0-3 1 16,-24-3 19-16,-47-2 5 0,-13 1 14 15,-14 3-14-15,-10 3-2 16,0 1-14-16,18 10 6 15,4 1 7-15,18 11-14 16,16 8-7-16,5 3-1 16,4 3 6-16,6 3-4 15,-3 4-2-15,-12 2-14 16,-4 6-80-16,-9 0-80 16,-27 1-110-16,5 24-211 15,13-2-108-15</inkml:trace>
  <inkml:trace contextRef="#ctx0" brushRef="#br0" timeOffset="6456.23">3860 6936 462 0,'0'0'259'0,"0"0"-82"0,0 0-38 0,0 0-23 0,0 0-34 0,0 0-41 16,0 0-28-16,0 3-13 15,6-3 0-15,-6 0-12 16,6 0 2-16,-6 0 9 15,0 0-7-15,6 0 8 16,0 0-1-16,10 0 1 16,5 0 13-16,-5 0 3 0,27-3 3 15,3 0 4 1,25 0 1-16,31-6-7 0,40-3 51 16,25-2 57-1,24-4-75-15,9-4-24 0,7 2-10 16,6-8-7-16,-3 5-8 15,-4-1 1-15,-2-1-2 16,-7 4 1-16,-15 7-1 16,-3 0 0-16,-9 5 0 15,-19-4-1-15,-9 3-1 16,-16 4 1-16,-21 1-10 16,-22-1 11-16,-18 6 0 15,-18 0-12-15,-14 0 11 16,1 0 0-16,-9 0 1 15,15 0 0-15,13 0 0 0,33 0 0 16,25-6 19-16,31 1 16 16,12-1-28-16,7-3 0 15,-1-4-1-15,6 3-6 16,-5-1 1-16,-13 5-1 16,-12 0-1-16,-35 1 1 15,-11 1 0-15,-28 4-9 16,-10-2 9-16,-18 2 0 15,-9 0 1-15,-10 0 0 16,-3 0 0-16,1 0 0 16,-7 0 0-16,0 0 6 15,-6 0 2-15,0 0 4 0,6 0 2 16,-6 0 4-16,0 0-5 16,0 0-8-16,0 0-6 15,0 0-46-15,-31 0-141 16,-30 0-325-16,-1 6-402 0</inkml:trace>
  <inkml:trace contextRef="#ctx0" brushRef="#br0" timeOffset="23186.98">18610 8228 345 0,'0'0'261'0,"0"0"-140"0,0 0 15 0,0 0-7 0,0 0-2 15,287-2-14-15,-188-4-39 16,15-3-32-16,-3 2-2 16,9 1-5-16,16 3-10 15,25 3-8-15,42 0 9 16,22 0 28-16,28 0 16 15,22 7-38-15,15 2 3 16,9-3-1-16,-3 0-8 0,6-6-3 16,-9 0 6-16,-15 0-7 15,-10 0 9-15,-24 0 4 16,-9 0-3-16,-23 0-2 16,-11 0-11-16,-31 0-10 15,-22 0-8-15,-28-10 1 16,-34 8 4-16,-30-2-6 15,-13 4-1-15,-28 0-15 0,-8 0-5 16,-7 0-27 0,0 0-25-16,0 0-34 0,-7 0-43 15,-27 0-56 1,-27 0-95-16,2-5-91 0,7-5-189 0</inkml:trace>
  <inkml:trace contextRef="#ctx0" brushRef="#br0" timeOffset="28919.07">9258 9536 97 0,'0'0'756'0,"0"0"-566"0,0 0 12 0,0 0-54 0,0 0-10 15,0 0-39-15,83 9-35 0,-18-9-26 16,3 0-1 0,6-3-2-16,-3-1-6 0,-3 2 3 15,6-2-3 1,3 4-7-16,3 0-7 0,6 0-8 16,1 0-6-16,-13 0 1 15,0 0-1-15,-16 0-1 16,-5 0 1-16,-22 0-1 15,6 0-8-15,-19 0-22 16,-2-3-42-16,-4 1-35 16,-6-2-60-16,-6 4-68 15,0 0-72-15,0 0-62 16,0 0-40-16</inkml:trace>
  <inkml:trace contextRef="#ctx0" brushRef="#br0" timeOffset="29565.27">9446 9338 461 0,'0'0'200'0,"0"0"-19"0,0 0-50 0,0 0-5 0,0 0-51 0,0 0-28 16,0 0 5-16,-80-2 12 15,61 2-9-15,-2 0-13 16,-10 0-20-16,-6 0 2 15,0 6 4-15,-3 3-6 16,0 2-5-16,3 1-2 16,9-1 5-16,0 1 5 15,7-1-3-15,2-2 4 16,-3-4 4-16,10 3-6 16,-6 5-7-16,-1 1 2 0,4 1-4 15,2-2 2 1,-2-2-5-16,-1-2 3 0,10-3 1 15,6-2 1-15,0-2-6 16,0-2-1-16,0 4-3 16,0-2 0-16,0 2-6 15,0 1 0-15,0 1 7 16,0 1-7-16,0-1 0 16,16 0 0-16,5-1 8 15,1 1-8-15,15 3 7 16,9 0-2-16,0 0 1 15,4 4-6-15,8-4 0 16,-5 3-1-16,5-4 1 16,-2 1-1-16,-4-6-9 0,-8 3-28 15,-1-6-38-15,-3 0-15 16,-6 0-34-16,-3 0-39 16,-4 0-67-16,-8 0-59 15,-10-12-72-15,-3-2-55 0</inkml:trace>
  <inkml:trace contextRef="#ctx0" brushRef="#br0" timeOffset="31384.62">10988 10570 598 0,'0'0'218'0,"0"0"-4"0,0 0-26 0,0 0-21 0,0 0-39 16,0 0-38-16,0 0-29 16,247 3-13-16,-164 0-8 15,13 1-7-15,-10-2-8 16,10 2-7-16,-3-4 5 15,-1 0-7-15,4 0-1 0,9 0-2 16,-7 0-7 0,1 0-5-16,-10 0 4 0,1 0-5 15,-7 0 0 1,0-4-8-16,-12 4-6 0,-15-2-1 16,-10 2-4-16,-12-4 0 15,-15 1 3-15,-13 0-12 16,0-3-19-16,-6 1-36 15,0-5-39-15,0 1-73 16,-111-4-123-16,6 0-17 16,-12 7-324-16</inkml:trace>
  <inkml:trace contextRef="#ctx0" brushRef="#br0" timeOffset="32080.3">11130 10423 234 0,'0'0'271'0,"0"0"-112"0,0 0-38 0,0 0-30 0,0 0-20 0,0 0-44 16,0 0-8-16,-37 0 11 16,25 0 15-16,-13 10 2 15,-9-1-23-15,0 4 2 16,3-2 16-16,-6 1 10 15,13-3-2-15,5-1-14 16,-2 1-6-16,2-3 2 16,4 5 13-16,2 0 9 15,1-3-3-15,0 1-2 16,-7-3 1-16,7 3-12 16,9-3-8-16,-3-3-11 0,6 4-10 15,0-5 3 1,0 2-11-16,0-1 7 0,0-3-8 15,0 2 0-15,0-2 0 16,0 0 0-16,0 4-2 16,0 2-7-16,0-1 7 15,0 1-5-15,9 1 0 16,22 1 7-16,-13 4-1 16,16 0 1-16,-9 1 1 15,9 1 0-15,3-2-1 16,6 0 0-16,-3 0 6 15,6 1-6-15,-15-4 3 16,12 2-3-16,-2-2 1 0,-8-3 7 16,-2 2-8-1,3-4 8-15,-6-2-6 0,-6 2-1 16,2-4 8-16,-5 0-9 16,2 0-28-16,4 0-58 15,3 0-47-15,9 0-77 16,0-4-117-16,-13-10-250 0</inkml:trace>
  <inkml:trace contextRef="#ctx0" brushRef="#br0" timeOffset="33673.03">2472 12129 130 0,'0'0'287'0,"0"0"-89"0,0 0-9 0,0 0-68 0,0 0-33 16,0 0-30-16,0 0-20 15,64 4-8-15,-48-4 9 16,2 0 6-16,-2 0-12 16,-7 0-20-16,3 0-13 15,19 0-34-15,9-11-124 16,-9-9-173-16,9-1-303 0</inkml:trace>
  <inkml:trace contextRef="#ctx0" brushRef="#br0" timeOffset="33986.35">5766 12111 80 0,'0'0'0'0</inkml:trace>
  <inkml:trace contextRef="#ctx0" brushRef="#br0" timeOffset="34673.48">7265 12089 29 0,'0'0'12'0,"0"0"-1"16,0 0 40-1,0 0 21-15,0 0-20 0,0 0-26 16,0 0-12-16,373-5 3 16,-262-1-1-16,25-3 17 15,9 1-25-15,22-1 19 16,6 2-27-16,21 1-1 15,-3 3-38-15,10 3 0 16,-10 0 28-16,3 0 11 16,-9 0 0-16,-12 0 25 15,0 0 8-15,-19 0-6 16,-21 0-4-16,-13-3-8 16,-37 0 8-16,-15 0-23 15,-22 3-19-15,-12 0 19 0,-15 0 49 16,8 0-24-16,-5 0-12 15,6 0-13-15,15 0-43 16,25 0-23-16,31 0 53 16,18 0 5-16,37-12 8 15,22 1 0-15,3 2 0 16,12 6 55-16,3 3-21 16,4 0 47-16,-10 0 1 15,-9 0-2-15,-6 9-10 16,-13 0-26-16,0-1-28 15,-2 1-9-15,8-6-2 16,-2 0-5-16,8 0-1 16,-5-3-9-16,3 3 1 15,-10 3 2-15,-9 1 6 0,-9-1 1 16,-15-3 0-16,-16 3 0 16,-22-4 1-16,-6-2-1 15,-24 3 0-15,-10-3-8 16,-9 4-14-16,-6 1 22 15,10 1 0-15,11 0 69 16,4-4 28-16,-7 5-18 16,-12-4-51-16,-15-3-28 15,-19 3-23-15,-6-3-29 16,0 0-51-16,0 0-69 16,-15 0-24-16,-19-6-310 0</inkml:trace>
  <inkml:trace contextRef="#ctx0" brushRef="#br0" timeOffset="35279.98">15091 11812 472 0,'0'0'223'0,"0"0"-73"0,0 0-12 0,0 0-18 0,0 0-24 16,0 0-37-16,0 0-18 15,154 2-12-15,-86-2-6 16,3 0-1-16,3-8-5 16,3-1-5-16,6 0 14 15,4 1 28-15,-7 2-43 16,-9 1-11-16,-6 3-1 15,-4 2-25-15,7-2-35 16,-3-2 17-16,-10-2 14 0,-30-9-221 16,-19 4-49-1,-6-2 1-15</inkml:trace>
  <inkml:trace contextRef="#ctx0" brushRef="#br0" timeOffset="35707.72">15125 11623 100 0,'0'0'242'0,"0"0"-161"15,0 0-29-15,0 0 20 16,0 0-3-16,0 0-10 16,0 0-17-16,-278 97 36 15,229-77 42-15,18-2 12 16,3-7-25-16,10 0-29 16,12-3-4-16,-4 4-3 15,10 0-23-15,0 5-8 16,0 6 2-16,0-1-5 15,10-1-4-15,20-2-2 16,4-1 1-16,10-6 0 16,8-1-6-16,19-2-10 15,-3-2-3-15,3-2-12 0,3-1-1 16,-6-2 0 0,-4 2-5-16,-11-4-38 0,-7 0-43 15,-6 0-41-15,-12-6-69 16,0-10-74-16,-22-2-142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2:09.688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5504 7583 170 0,'0'0'351'0,"0"0"-93"0,0 0-38 0,0 0-44 0,-12 3-3 16,12-3-38-16,0 0-39 16,0 0-28-16,0 0-18 15,0 0-7-15,6 0-19 0,37-3-4 16,12-13-2-1,13 1-12-15,-3-2-5 0,3 5 6 16,-3 0-7-16,-7-1 0 16,-8 7-1-16,-4 0 0 15,-6 0-17-15,-15 1-21 16,-7-4-27-16,-2 0-71 16,-16-11-95-16,0 1-104 15,-16 4-313-15</inkml:trace>
  <inkml:trace contextRef="#ctx0" brushRef="#br0" timeOffset="270.66">5239 7752 487 0,'0'0'207'0,"0"0"-20"15,0 0-94-15,0 0 1 16,0 0-12-16,0 0-8 16,0 0-25-16,237 0-15 15,-157-5 3-15,-6-1-3 16,3 1-8-16,-12 1-13 16,6-4-6-16,-18 1-5 15,-10-3-2-15,0 5-5 16,-15-5-56-16,-28-1-85 15,0 0-83-15,0 1-132 0</inkml:trace>
  <inkml:trace contextRef="#ctx0" brushRef="#br0" timeOffset="681.44">5436 7383 175 0,'0'0'268'16,"0"0"-66"-16,0 0-68 15,0 0-46-15,0 0-40 16,0 0-25-16,0 0 13 16,0 54 6-16,15-22 15 15,-2 6 19-15,-1 7 5 16,4 6-11-16,-10 4-8 16,0-2-21-16,0-2-19 15,0-6-9-15,0-7-12 16,1-7 0-16,-1-11-1 15,-6-5-22-15,6-9-43 16,-6-3-58-16,0-3-57 0,0-21-58 16,0-8-136-16</inkml:trace>
  <inkml:trace contextRef="#ctx0" brushRef="#br0" timeOffset="1030.01">6016 7305 329 0,'0'0'247'0,"0"0"-48"0,0 0-50 15,0 0-3-15,0 0-26 16,0 0-25-16,-6 166-9 15,6-117-18-15,0 4-5 16,0 1-21-16,0-3-7 16,0 1 1-16,0-9-1 15,0-3-13-15,0-8-15 16,0-7-7-16,0-10-17 16,0-6-49-16,0-7-68 15,0-2-101-15,12 0-123 16,0-17-270-16</inkml:trace>
  <inkml:trace contextRef="#ctx0" brushRef="#br0" timeOffset="1992.33">5695 8252 408 0,'0'0'208'0,"0"0"-19"0,0 0-71 0,0 0-22 0,0 0 2 0,0 0-4 15,0 0-16-15,173 0-8 16,-121 0-9-16,-2 0-10 15,-4-3-8-15,-6 3-11 16,3-3-13-16,0 3-9 16,-2-3-8-16,-8 3-1 15,4-2-1-15,-9-2-11 16,-6-1-41-16,-10 1-41 16,-12 2-69-16,0-11-44 0,-6 4-73 15,-34 0-272-15</inkml:trace>
  <inkml:trace contextRef="#ctx0" brushRef="#br0" timeOffset="2405.48">5603 8447 232 0,'0'0'240'0,"0"0"-28"16,0 0-55-16,0 0-32 15,0 0-50-15,0 0-19 0,0 0-24 16,0 0 7-16,0 0 6 16,21 0 14-16,10 0 5 15,15 0-10-15,4 0-15 16,2 0-17-16,7 0-11 15,-1-6 1-15,10 1-11 16,-6-1 5-16,-4-5-5 16,-8 3-1-16,8 1 0 15,-14-1 0-15,-10 2-1 16,-4 0-22-16,1 3-25 16,-12-3-26-16,-4 3-33 15,-2 3-39-15,-13 0-39 16,0 0-51-16,0 0-22 15,0 0-42-15</inkml:trace>
  <inkml:trace contextRef="#ctx0" brushRef="#br0" timeOffset="2840.23">5695 8186 42 0,'0'0'143'0,"0"0"4"0,0 0-7 0,0 0-13 0,0 0-23 16,0 0-19-16,0 0-30 15,56 3-12-15,-41 15-5 16,10 9-15-16,-13 3 6 16,0 9 0-16,-12-3-6 15,7 3 16-15,-7-6 17 0,0-8-7 16,0-5-21-1,0-3-12-15,0-8-7 0,0 0-7 16,0-2 7-16,0-4-9 16,0-3-11-16,0 0-44 15,0 0-65-15,15 0-72 16,-9-10-61-16,7-8-30 0</inkml:trace>
  <inkml:trace contextRef="#ctx0" brushRef="#br0" timeOffset="3380.71">6115 8079 126 0,'0'0'235'0,"0"0"-27"0,0 0-38 0,0 0-55 0,0 0-58 0,0 0-15 15,0 0-3-15,6 81 7 16,9-46 2-16,-2 11 4 15,-7-1 3-15,-3 5-10 16,15-2 10-16,-11 4-2 16,-1-9-14-16,6-3-11 15,-6-8-19-15,10-7-8 16,-4-11-1-16,-6-2-10 16,6-9-52-16,-12-3-37 0,7 0-31 15,2 0-58-15,-9-3-107 16,6-12-91-16</inkml:trace>
  <inkml:trace contextRef="#ctx0" brushRef="#br0" timeOffset="16944.83">6044 12414 462 0,'0'0'165'0,"0"0"40"0,0 0-38 0,0 0 7 0,0 0-25 0,0 0-27 16,-10 6-9-16,10-4-14 15,0-2-13-15,0 0-8 16,0 0-21-16,0 0-13 16,0 0-13-16,0 0-9 15,41-2 1-15,20-13 1 16,10-7 0-16,9 2-9 0,1 2-3 15,-7-1-5 1,0 1-6-16,3 1 0 0,9 2 1 16,10-3 5-16,-4 2-7 15,1 1-1-15,-10 1 0 16,7 6-7-16,-19-4-3 16,-10 5 0-16,-21 3 5 15,-12 2 6-15,-16 2-1 16,-5 0 2-16,-7 0-2 15,0 0-6-15,0 0-26 16,0 0-55-16,0-3-50 16,0-3-72-16,-34-18-131 0,-16 4-225 15,7-2-27-15</inkml:trace>
  <inkml:trace contextRef="#ctx0" brushRef="#br0" timeOffset="17342.72">6877 12052 15 0,'0'0'305'0,"0"0"-136"0,0 0-13 0,0 0-62 0,0 0-35 0,0 0-27 15,0 0 13-15,64 9 28 0,-27-3 8 16,16-1-4-1,2-1-8-15,-2-2-9 0,-1 4-17 16,4-3-10-16,-4 3-15 16,1 0-11-16,-1 0 9 15,-15 0-6-15,0 1 2 16,-9 2 1-16,-10-3 14 16,-12 2 10-16,-6-2 11 15,0 0-2-15,0 6-4 16,0 3-17-16,0 6-3 15,-18 9 1-15,-34 6-3 16,-16 2-20-16,-6 5-44 16,3-5-57-16,3-2-69 15,-12-4-29-15,18-6-68 0,19-15-142 16</inkml:trace>
  <inkml:trace contextRef="#ctx0" brushRef="#br0" timeOffset="19277.15">5569 11893 42 0,'0'0'137'0,"0"0"-1"0,0 0-30 0,0 0 4 0,0 0-6 15,0 0-10 1,0 0-13-16,-6 0-16 0,6 0-13 15,0 0-9-15,0 0-10 16,0 0 2-16,0 0-15 16,0 0 3-16,15 0 21 15,10 0 34-15,15 0 10 16,-6 0 1-16,6 0-10 16,3 0-7-16,6-10-24 15,10 1-13-15,-1-2-8 16,10 2-18-16,0-5-3 15,0 1-6-15,-3-2 2 16,0 0-1-16,-10 4 0 0,-2-1 0 16,-1 3 0-1,0-1 1-15,4 1 5 0,3 3-6 16,-1-3 0-16,7 3 0 16,0-3 0-16,0 1 0 15,-4 1 0-15,-15 1 0 16,-5 0-1-16,-17 3 1 15,-8 0 0-15,-13 3 0 16,3 0 11-16,-6 0 4 16,0 0-5-16,0 0-11 15,0 0 0-15,0 0-27 16,0 0-24-16,0 0-18 16,0 0-24-16,0 0-52 0,0-18-81 15,0 1-76 1,0-5-43-16</inkml:trace>
  <inkml:trace contextRef="#ctx0" brushRef="#br0" timeOffset="19586.87">6840 11582 87 0,'0'0'251'0,"0"0"-103"0,0 0-18 0,0 0-26 0,0 0-9 16,0 0-30-16,0 0-14 15,126 0-16-15,-92 0-8 0,3 0 1 16,-9 0 5-16,-1 3 4 16,-5 5 0-16,-10 1 7 15,7 1 4-15,-10-2 1 16,-3 1-11-16,1-3-9 15,-7 4-13-15,0-1-4 16,0 2-2-16,0 4-10 16,0 4-2-16,-7-2-40 15,-33 4-74-15,-37 9-82 16,12-6-114-16,1-3-226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2:54.72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8866 11193 504 0,'0'0'164'0,"0"0"28"0,0 0-49 0,0 0-34 0,0 0-18 15,0 2-27-15,0-2-8 16,0 0 5-16,0 0 22 16,28 0 20-16,9 0-19 15,12-8-18-15,4-5-6 16,11 2-22-16,7-4-6 16,10-4-7-16,-4-1-12 15,3 0-10-15,3-6 3 16,7 3-5-16,-7 0 0 15,6-2 0-15,-11 4 0 16,-8 4-1-16,-11 2 1 0,-6 5-1 16,-16 1 0-16,6 3 0 15,-3-2 0-15,0 2-2 16,-3-3-18-16,6 3-23 16,-15-3-14-16,-3 3-33 15,-10-4-35-15,-9-2-32 16,-6-20-51-16,0 2-124 15,-6 0-385-15</inkml:trace>
  <inkml:trace contextRef="#ctx0" brushRef="#br0" timeOffset="441.42">9252 10765 348 0,'0'0'200'0,"0"0"-19"0,0 0-56 0,0 0-44 0,0 0-53 15,0 0-28-15,0 0 0 16,-272 137 0-16,207-100 0 15,4-5 9-15,-4 5 7 0,-6-5 20 16,9 2 4 0,7-5 14-16,5-3 7 0,29-7 2 15,-1-4 0-15,10-6-10 16,12-3-6-16,0-1-1 16,0-1-1-16,0 2-1 15,28 0 23-15,18 5-31 16,13 2 2-16,-1-4 13 15,10-1-4-15,0 1-12 16,-3-3-12-16,3 0-7 16,-10 0-7-16,-5 0-9 15,-10-3 0-15,0 3-26 0,-3-2-79 16,-6-4-95 0,-3 0-122-16,-10-19-218 0</inkml:trace>
  <inkml:trace contextRef="#ctx0" brushRef="#br0" timeOffset="14664.12">3397 13730 347 0,'0'0'219'0,"0"0"18"0,0 0-15 0,0 0-36 0,0 0-24 15,0 0-49-15,-34 0-39 16,34 0-26-16,0 0-10 0,0 0-9 16,0 0-7-1,0 0-6-15,0 0 0 0,0 0-1 16,0 0 2-16,0 0 1 16,6 0 1-16,22-13 12 15,3 1 4-15,3 0-3 16,-9 1-10-16,18-1-12 15,-3-4-3-15,6 5-6 16,7-2 0-16,2-1-1 16,16-4 2-16,-12-1-1 15,-4 1 8-15,-2 1-9 16,-1-1 0-16,-12 3 0 16,0 5-1-16,-6 2 0 15,-9 2 0-15,-4 3-14 16,-8 3 0-16,-1-4 1 0,-3 4-1 15,-2-2-5-15,-1 2-32 16,0-3-21-16,-6 1-61 16,0 2-63-16,0-6-66 15,0-1-68-15,0 1-74 0</inkml:trace>
  <inkml:trace contextRef="#ctx0" brushRef="#br0" timeOffset="15048.69">3835 13447 127 0,'0'0'227'0,"0"0"-30"0,0 0-15 0,0 0-33 0,0 0-52 0,0 0-31 16,0 0-4-16,74 0-11 15,-28-2-12-15,7 2-11 16,-1 0-17-16,-2 0-4 16,8 0-6-16,-5 0 8 15,-16 13-2-15,6 4 4 16,-18-2 8-16,-4 0 26 16,-8-2 7-16,-7-5-33 15,-6-2-7-15,0 3 5 0,0 0-1 16,-6 8 7-1,-28 6-12-15,-16 3-7 0,1 1-4 16,-10 3-68-16,1-7-108 16,-4 1-77-16,10-5-102 15,-1-10-260-15</inkml:trace>
  <inkml:trace contextRef="#ctx0" brushRef="#br0" timeOffset="16368.06">3197 14433 59 0,'0'0'266'0,"0"0"-135"0,0 0-24 0,0 0-25 0,0 0-34 16,0 0-15-16,0 0-6 16,-7 8 12-16,7-8 28 15,0 0 9-15,0 0 1 16,0 0-2-16,0 0 23 16,7 0-27-16,17 0-34 15,16 0 8-15,13 0-2 16,15-5-8-16,0-7-12 15,2-4-4-15,11-2-7 16,-7 1-5-16,6-2-6 16,-6 7 0-16,-9 0-1 15,-4 4-1-15,-8 2 1 16,-7 3-12-16,-12 0 11 0,-12 0-29 16,-4 0-17-16,-18 3-24 15,0-6-49-15,0-8-49 16,-6-6-52-16,-28 3-159 15</inkml:trace>
  <inkml:trace contextRef="#ctx0" brushRef="#br0" timeOffset="16743.25">3814 14211 142 0,'0'0'155'0,"0"0"-85"16,0 0-29-16,0 0 14 16,0 0 26-16,0 0 7 15,0 0-37-15,120 0-21 16,-80 0 36-16,0 0 22 16,0 0-17-16,3 0-19 15,0 0-11-15,-2 0-14 16,-7 0-2-16,6 7-2 15,-19 1 3-15,4 1 6 16,-19 0 13-16,0-1 36 16,-6 2 46-16,0-1-53 15,0 4 12-15,0 4-3 16,-37 12-11-16,0 8-27 16,-15 4-29-16,-1 1-16 0,1-2-31 15,-22-2-92 1,9-8-143-16,6-11-266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4095" units="deg"/>
          <inkml:channel name="T" type="integer" max="2.14748E9" units="dev"/>
        </inkml:traceFormat>
        <inkml:channelProperties>
          <inkml:channelProperty channel="X" name="resolution" value="2155.72363" units="1/cm"/>
          <inkml:channelProperty channel="Y" name="resolution" value="3449.15796" units="1/cm"/>
          <inkml:channelProperty channel="F" name="resolution" value="11.375" units="1/deg"/>
          <inkml:channelProperty channel="T" name="resolution" value="1" units="1/dev"/>
        </inkml:channelProperties>
      </inkml:inkSource>
      <inkml:timestamp xml:id="ts0" timeString="2024-10-23T23:43:35.390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17512 3580 426 0,'0'0'270'0,"0"0"-98"0,0 0-42 0,0 0-29 0,0 0-18 0,0 0-52 16,0-23-21-16,0 19-10 16,0 4-1-16,0 0-7 15,0 0-5-15,0 0-5 16,0 12 18-16,0 9 5 15,0 9 68-15,0 11-5 16,0 8-20-16,0 11-11 0,0 5 1 16,0 7-12-1,0 0 5-15,0 0-4 0,0-9-6 16,0-10-14-16,0-6-7 16,-6-9-7-16,0-16-52 15,6-4-57-15,-6-9-38 16,0-9-20-16,-16 0-1 15,4-4-25-15,-13-27 1 16,0-4 47-16,-9-16 12 16,6 5 13-16</inkml:trace>
  <inkml:trace contextRef="#ctx0" brushRef="#br0" timeOffset="242.2">17198 4020 124 0,'0'0'208'15,"0"0"-26"-15,0 0-15 0,0 0-37 16,0 0-36-16,0 0 20 15,0 0 31-15,-6 101-12 16,33-71-37-16,10 1-21 16,0-5-1-16,3 2-13 15,0-2-17-15,-6 0-5 16,7 0-9-16,-1-6-1 16,-3-2-18-16,3-7-11 15,0-5-10-15,6-6 2 16,10-6 8-16,8-26 9 15,10-13 17-15,-9-5-26 0,0 1-43 16,-9 1-30 0,-16 6-26-16,6-14-81 0,-21 8-111 15,5 5-208-15</inkml:trace>
  <inkml:trace contextRef="#ctx0" brushRef="#br0" timeOffset="4636.35">9002 6870 208 0,'0'0'271'0,"0"0"-62"0,0 0-25 0,0 0-41 15,0 0-13-15,0 0-8 0,0 0-20 16,0 0-7-1,0 0-5-15,0 0-6 0,0 0-20 16,6 0-23-16,6 0-19 16,16-3-6-16,6 0-7 15,12 0-8-15,1 0 8 16,5 0-9-16,10 0 2 16,2 0 4-16,-5 0-5 15,9 0 10-15,-9 1-5 16,2-2-4-16,-11 2 6 15,5 2-6-15,1 0 12 16,-1 0 1-16,7 0 3 16,0 0-2-16,2 0-6 15,4 0 0-15,-3 0-4 16,0 0-4-16,-4 0-1 0,1 0 1 16,-12 0-2-16,5 0 2 15,-9 0-2-15,1 0 6 16,-7 0-6-16,3 0 1 15,9-3-1-15,1 3-1 16,-4-3 1-16,22 3 0 16,-6-3 0-16,-4 0 0 15,4-3 0-15,-12 0-9 16,2-1 3-16,-8 1 6 16,-7 0 0-16,-3 0-1 15,6 0 1-15,3 3 0 16,7 1 0-16,5-4-1 0,4 0 1 15,3 3 0 1,-1-3 0-16,1-1-1 16,6 5 1-16,-6-5 0 0,-10 4 0 15,-15 3 0-15,-9-3-1 16,-9 3 1-16,-10 0 0 16,4 0 0-16,-13-2 0 15,3 2-8-15,0 0-4 16,6 0 3-16,-2 0-1 15,-10 0 1-15,0 0 8 16,0 0-6-16,0 0-22 16,0 0-50-16,0 0-80 15,-10 0-156-15,-17 2-225 0,-7 4-203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4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32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744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744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744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</a:defRPr>
            </a:lvl1pPr>
          </a:lstStyle>
          <a:p>
            <a:pPr>
              <a:defRPr/>
            </a:pPr>
            <a:fld id="{91989CAE-6659-4230-98F9-EC433B1C60D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413860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42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42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60C90AFA-CCF3-49C1-9FA0-8A5A65ACE3A1}" type="slidenum">
              <a:rPr lang="en-US" altLang="en-US" smtClean="0"/>
              <a:pPr eaLnBrk="1" hangingPunct="1"/>
              <a:t>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758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758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DEBB7E4-86DC-4892-9068-D3E6E19EF097}" type="slidenum">
              <a:rPr lang="en-US" altLang="en-US" smtClean="0"/>
              <a:pPr eaLnBrk="1" hangingPunct="1"/>
              <a:t>14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861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861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B2A2AC-17EA-4ADE-B780-75D9A8B1CC56}" type="slidenum">
              <a:rPr lang="en-US" altLang="en-US" smtClean="0"/>
              <a:pPr eaLnBrk="1" hangingPunct="1"/>
              <a:t>15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963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963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C51A345-ACE5-4ABE-907F-A2D1253A712E}" type="slidenum">
              <a:rPr lang="en-US" altLang="en-US" smtClean="0"/>
              <a:pPr eaLnBrk="1" hangingPunct="1"/>
              <a:t>17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270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270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4373B3C-1220-470E-A3EC-4DD731160CF8}" type="slidenum">
              <a:rPr lang="en-US" altLang="en-US" smtClean="0"/>
              <a:pPr eaLnBrk="1" hangingPunct="1"/>
              <a:t>26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373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373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56E2415-B461-4422-999E-2F91BDD253F5}" type="slidenum">
              <a:rPr lang="en-US" altLang="en-US" smtClean="0"/>
              <a:pPr eaLnBrk="1" hangingPunct="1"/>
              <a:t>27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475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475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0762F83-D2E0-4B86-A86B-33FB7FEBF7D0}" type="slidenum">
              <a:rPr lang="en-US" altLang="en-US" smtClean="0"/>
              <a:pPr eaLnBrk="1" hangingPunct="1"/>
              <a:t>28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577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578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E71A00-1710-4669-9C9E-B98CE8CC44E5}" type="slidenum">
              <a:rPr lang="en-US" altLang="en-US" smtClean="0"/>
              <a:pPr eaLnBrk="1" hangingPunct="1"/>
              <a:t>29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680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680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BC6E44B-6148-4A20-9DD6-A3DBA37E3068}" type="slidenum">
              <a:rPr lang="en-US" altLang="en-US" smtClean="0"/>
              <a:pPr eaLnBrk="1" hangingPunct="1"/>
              <a:t>30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782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782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B6EE520-4B2C-411B-8667-EF5F81548C90}" type="slidenum">
              <a:rPr lang="en-US" altLang="en-US" smtClean="0"/>
              <a:pPr eaLnBrk="1" hangingPunct="1"/>
              <a:t>31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885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885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A71CFD4-02CE-48D8-BCC4-FC9808AC657E}" type="slidenum">
              <a:rPr lang="en-US" altLang="en-US" smtClean="0"/>
              <a:pPr eaLnBrk="1" hangingPunct="1"/>
              <a:t>34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52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53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289DEB9C-B604-4C64-A551-D469AB8023AC}" type="slidenum">
              <a:rPr lang="en-US" altLang="en-US" smtClean="0"/>
              <a:pPr eaLnBrk="1" hangingPunct="1"/>
              <a:t>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7987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7987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A65825E-D0AA-464C-8540-CA320F0ABE30}" type="slidenum">
              <a:rPr lang="en-US" altLang="en-US" smtClean="0"/>
              <a:pPr eaLnBrk="1" hangingPunct="1"/>
              <a:t>35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089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090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24A18C8-7C31-4963-9804-A215BD7BC715}" type="slidenum">
              <a:rPr lang="en-US" altLang="en-US" smtClean="0"/>
              <a:pPr eaLnBrk="1" hangingPunct="1"/>
              <a:t>36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19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19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F54DAED-D486-4C1C-9426-ED063A5CE33C}" type="slidenum">
              <a:rPr lang="en-US" altLang="en-US" smtClean="0"/>
              <a:pPr eaLnBrk="1" hangingPunct="1"/>
              <a:t>37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29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29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D21631E-3824-455B-A287-9DEEAF0D24B6}" type="slidenum">
              <a:rPr lang="en-US" altLang="en-US" smtClean="0"/>
              <a:pPr eaLnBrk="1" hangingPunct="1"/>
              <a:t>38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39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39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47392C70-DEF9-474F-A292-2B518470176B}" type="slidenum">
              <a:rPr lang="en-US" altLang="en-US" smtClean="0"/>
              <a:pPr eaLnBrk="1" hangingPunct="1"/>
              <a:t>39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49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49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381FCA63-585B-4A70-908C-D3A01C6BDF67}" type="slidenum">
              <a:rPr lang="en-US" altLang="en-US" smtClean="0"/>
              <a:pPr eaLnBrk="1" hangingPunct="1"/>
              <a:t>40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60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602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B171775-5DC4-4D2F-BE32-C4415D971A3D}" type="slidenum">
              <a:rPr lang="en-US" altLang="en-US" smtClean="0"/>
              <a:pPr eaLnBrk="1" hangingPunct="1"/>
              <a:t>41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70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70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68FF8F7-DE39-4C4A-AF3F-1E31EC05154C}" type="slidenum">
              <a:rPr lang="en-US" altLang="en-US" smtClean="0"/>
              <a:pPr eaLnBrk="1" hangingPunct="1"/>
              <a:t>42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80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80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ACB3C36E-063B-43BD-A3F1-E5C6082BD5C1}" type="slidenum">
              <a:rPr lang="en-US" altLang="en-US" smtClean="0"/>
              <a:pPr eaLnBrk="1" hangingPunct="1"/>
              <a:t>43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8909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8909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7EE9C0C-32EA-44DC-9804-17CB32185752}" type="slidenum">
              <a:rPr lang="en-US" altLang="en-US" smtClean="0"/>
              <a:pPr eaLnBrk="1" hangingPunct="1"/>
              <a:t>44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632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632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05AB67A1-188F-4BC6-95CA-C071B74F5DB7}" type="slidenum">
              <a:rPr lang="en-US" altLang="en-US" smtClean="0"/>
              <a:pPr eaLnBrk="1" hangingPunct="1"/>
              <a:t>3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011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011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9B8596F-C80D-4EA6-87A5-8C752278B7F1}" type="slidenum">
              <a:rPr lang="en-US" altLang="en-US" smtClean="0"/>
              <a:pPr eaLnBrk="1" hangingPunct="1"/>
              <a:t>45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113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1140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E9C948DA-ABFE-447E-92CA-23DD6EEBE020}" type="slidenum">
              <a:rPr lang="en-US" altLang="en-US" smtClean="0"/>
              <a:pPr eaLnBrk="1" hangingPunct="1"/>
              <a:t>46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921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921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B5076E3-C980-4E0A-81B4-FF081F760AEA}" type="slidenum">
              <a:rPr lang="en-US" altLang="en-US" smtClean="0"/>
              <a:pPr eaLnBrk="1" hangingPunct="1"/>
              <a:t>47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73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73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A2F0E40-E1CF-4C73-B6A9-1686186196DF}" type="slidenum">
              <a:rPr lang="en-US" altLang="en-US" smtClean="0"/>
              <a:pPr eaLnBrk="1" hangingPunct="1"/>
              <a:t>4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8371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83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FC7B028-F214-4530-8CA5-D9F957EB299F}" type="slidenum">
              <a:rPr lang="en-US" altLang="en-US" smtClean="0"/>
              <a:pPr eaLnBrk="1" hangingPunct="1"/>
              <a:t>5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93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59396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68BF75E-955C-4FC8-B8F4-BCDBBE6D87C3}" type="slidenum">
              <a:rPr lang="en-US" altLang="en-US" smtClean="0"/>
              <a:pPr eaLnBrk="1" hangingPunct="1"/>
              <a:t>6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14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144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0E1074B-B272-4208-9C31-E22A1A7DAB04}" type="slidenum">
              <a:rPr lang="en-US" altLang="en-US" smtClean="0"/>
              <a:pPr eaLnBrk="1" hangingPunct="1"/>
              <a:t>8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246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246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CA344B61-2A54-4085-B902-61184C8999D8}" type="slidenum">
              <a:rPr lang="en-US" altLang="en-US" smtClean="0"/>
              <a:pPr eaLnBrk="1" hangingPunct="1"/>
              <a:t>9</a:t>
            </a:fld>
            <a:endParaRPr lang="en-US" altLang="en-US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6656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en-US" dirty="0"/>
          </a:p>
        </p:txBody>
      </p:sp>
      <p:sp>
        <p:nvSpPr>
          <p:cNvPr id="66564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AA3E831-37CC-4192-BCB8-0DE858C9C9B1}" type="slidenum">
              <a:rPr lang="en-US" altLang="en-US" smtClean="0"/>
              <a:pPr eaLnBrk="1" hangingPunct="1"/>
              <a:t>13</a:t>
            </a:fld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jpe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jpe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4.png"/><Relationship Id="rId7" Type="http://schemas.openxmlformats.org/officeDocument/2006/relationships/image" Target="../media/image15.jpeg"/><Relationship Id="rId2" Type="http://schemas.openxmlformats.org/officeDocument/2006/relationships/image" Target="../media/image11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17.jpe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4.png"/><Relationship Id="rId4" Type="http://schemas.openxmlformats.org/officeDocument/2006/relationships/image" Target="../media/image11.png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28800"/>
            <a:ext cx="9144000" cy="50292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219" b="9677"/>
          <a:stretch>
            <a:fillRect/>
          </a:stretch>
        </p:blipFill>
        <p:spPr bwMode="auto">
          <a:xfrm>
            <a:off x="0" y="0"/>
            <a:ext cx="9144000" cy="213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6019800"/>
            <a:ext cx="2616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259397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5029200"/>
            <a:ext cx="6400800" cy="609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87092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A1D0833-1FAF-4669-BBE7-90809AA5EA24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2546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D46649-B83D-4A7E-80D1-6D1AA981D20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140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98500" y="3090672"/>
            <a:ext cx="7747000" cy="377026"/>
          </a:xfrm>
        </p:spPr>
        <p:txBody>
          <a:bodyPr anchor="b"/>
          <a:lstStyle>
            <a:lvl1pPr algn="ctr">
              <a:defRPr sz="2800">
                <a:solidFill>
                  <a:schemeClr val="accent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98500" y="3730752"/>
            <a:ext cx="7747000" cy="235962"/>
          </a:xfrm>
        </p:spPr>
        <p:txBody>
          <a:bodyPr/>
          <a:lstStyle>
            <a:lvl1pPr marL="0" indent="0" algn="ctr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11" name="Picture 10" descr="Title_Slide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8134" y="254000"/>
            <a:ext cx="8713465" cy="6526752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482340" y="223520"/>
            <a:ext cx="2125980" cy="9855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627124" y="481304"/>
            <a:ext cx="10034016" cy="99113"/>
          </a:xfrm>
          <a:prstGeom prst="rect">
            <a:avLst/>
          </a:prstGeom>
        </p:spPr>
      </p:pic>
      <p:pic>
        <p:nvPicPr>
          <p:cNvPr id="8" name="Picture 7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80" y="6257889"/>
            <a:ext cx="634845" cy="262424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6812283" y="4885106"/>
            <a:ext cx="2080291" cy="1926127"/>
          </a:xfrm>
          <a:custGeom>
            <a:avLst/>
            <a:gdLst>
              <a:gd name="connsiteX0" fmla="*/ 0 w 1973580"/>
              <a:gd name="connsiteY0" fmla="*/ 0 h 1389864"/>
              <a:gd name="connsiteX1" fmla="*/ 1973580 w 1973580"/>
              <a:gd name="connsiteY1" fmla="*/ 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0 h 1389864"/>
              <a:gd name="connsiteX1" fmla="*/ 1935480 w 1973580"/>
              <a:gd name="connsiteY1" fmla="*/ 60960 h 1389864"/>
              <a:gd name="connsiteX2" fmla="*/ 1973580 w 1973580"/>
              <a:gd name="connsiteY2" fmla="*/ 1389864 h 1389864"/>
              <a:gd name="connsiteX3" fmla="*/ 0 w 1973580"/>
              <a:gd name="connsiteY3" fmla="*/ 1389864 h 1389864"/>
              <a:gd name="connsiteX4" fmla="*/ 0 w 1973580"/>
              <a:gd name="connsiteY4" fmla="*/ 0 h 1389864"/>
              <a:gd name="connsiteX0" fmla="*/ 0 w 1973580"/>
              <a:gd name="connsiteY0" fmla="*/ 54731 h 1444595"/>
              <a:gd name="connsiteX1" fmla="*/ 1577340 w 1973580"/>
              <a:gd name="connsiteY1" fmla="*/ 1391 h 1444595"/>
              <a:gd name="connsiteX2" fmla="*/ 1935480 w 1973580"/>
              <a:gd name="connsiteY2" fmla="*/ 115691 h 1444595"/>
              <a:gd name="connsiteX3" fmla="*/ 1973580 w 1973580"/>
              <a:gd name="connsiteY3" fmla="*/ 1444595 h 1444595"/>
              <a:gd name="connsiteX4" fmla="*/ 0 w 1973580"/>
              <a:gd name="connsiteY4" fmla="*/ 1444595 h 1444595"/>
              <a:gd name="connsiteX5" fmla="*/ 0 w 1973580"/>
              <a:gd name="connsiteY5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0 w 2080291"/>
              <a:gd name="connsiteY6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60960 w 2080291"/>
              <a:gd name="connsiteY6" fmla="*/ 103009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144780 w 2080291"/>
              <a:gd name="connsiteY6" fmla="*/ 999612 h 1444595"/>
              <a:gd name="connsiteX7" fmla="*/ 0 w 2080291"/>
              <a:gd name="connsiteY7" fmla="*/ 54731 h 1444595"/>
              <a:gd name="connsiteX0" fmla="*/ 0 w 2080291"/>
              <a:gd name="connsiteY0" fmla="*/ 54731 h 1444595"/>
              <a:gd name="connsiteX1" fmla="*/ 1577340 w 2080291"/>
              <a:gd name="connsiteY1" fmla="*/ 1391 h 1444595"/>
              <a:gd name="connsiteX2" fmla="*/ 1935480 w 2080291"/>
              <a:gd name="connsiteY2" fmla="*/ 115691 h 1444595"/>
              <a:gd name="connsiteX3" fmla="*/ 2080260 w 2080291"/>
              <a:gd name="connsiteY3" fmla="*/ 428112 h 1444595"/>
              <a:gd name="connsiteX4" fmla="*/ 1973580 w 2080291"/>
              <a:gd name="connsiteY4" fmla="*/ 1444595 h 1444595"/>
              <a:gd name="connsiteX5" fmla="*/ 0 w 2080291"/>
              <a:gd name="connsiteY5" fmla="*/ 1444595 h 1444595"/>
              <a:gd name="connsiteX6" fmla="*/ 99060 w 2080291"/>
              <a:gd name="connsiteY6" fmla="*/ 991992 h 1444595"/>
              <a:gd name="connsiteX7" fmla="*/ 0 w 2080291"/>
              <a:gd name="connsiteY7" fmla="*/ 54731 h 14445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080291" h="1444595">
                <a:moveTo>
                  <a:pt x="0" y="54731"/>
                </a:moveTo>
                <a:cubicBezTo>
                  <a:pt x="520700" y="67431"/>
                  <a:pt x="1056640" y="-11309"/>
                  <a:pt x="1577340" y="1391"/>
                </a:cubicBezTo>
                <a:lnTo>
                  <a:pt x="1935480" y="115691"/>
                </a:lnTo>
                <a:cubicBezTo>
                  <a:pt x="1932940" y="209671"/>
                  <a:pt x="2082800" y="334132"/>
                  <a:pt x="2080260" y="428112"/>
                </a:cubicBezTo>
                <a:lnTo>
                  <a:pt x="1973580" y="1444595"/>
                </a:lnTo>
                <a:lnTo>
                  <a:pt x="0" y="1444595"/>
                </a:lnTo>
                <a:cubicBezTo>
                  <a:pt x="0" y="1319127"/>
                  <a:pt x="99060" y="1117460"/>
                  <a:pt x="99060" y="991992"/>
                </a:cubicBezTo>
                <a:lnTo>
                  <a:pt x="0" y="54731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0" name="Picture 9" descr="Audio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65369" y="5389519"/>
            <a:ext cx="987056" cy="1040948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8674488" y="5121741"/>
            <a:ext cx="275507" cy="710099"/>
          </a:xfrm>
          <a:prstGeom prst="rect">
            <a:avLst/>
          </a:prstGeom>
        </p:spPr>
      </p:pic>
      <p:pic>
        <p:nvPicPr>
          <p:cNvPr id="13" name="Picture 12" descr="Swirl_3.png"/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9688654">
            <a:off x="7441068" y="6393019"/>
            <a:ext cx="386047" cy="285072"/>
          </a:xfrm>
          <a:prstGeom prst="rect">
            <a:avLst/>
          </a:prstGeom>
        </p:spPr>
      </p:pic>
      <p:pic>
        <p:nvPicPr>
          <p:cNvPr id="14" name="Picture 13" descr="Swirl_3.png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18073124">
            <a:off x="7908376" y="5449329"/>
            <a:ext cx="591497" cy="245691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39373" y="5831840"/>
            <a:ext cx="672857" cy="74588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15924" y="6222910"/>
            <a:ext cx="640080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900" dirty="0">
                <a:solidFill>
                  <a:schemeClr val="accent2"/>
                </a:solidFill>
              </a:rPr>
              <a:t>C++ Programming: Program Design Including Data Structures, Eighth</a:t>
            </a:r>
            <a:r>
              <a:rPr lang="en-US" sz="900" baseline="0" dirty="0">
                <a:solidFill>
                  <a:schemeClr val="accent2"/>
                </a:solidFill>
              </a:rPr>
              <a:t> </a:t>
            </a:r>
            <a:r>
              <a:rPr lang="en-US" sz="900" dirty="0">
                <a:solidFill>
                  <a:schemeClr val="accent2"/>
                </a:solidFill>
              </a:rPr>
              <a:t>Edition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5940843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41600" y="2228188"/>
            <a:ext cx="6172200" cy="377026"/>
          </a:xfrm>
        </p:spPr>
        <p:txBody>
          <a:bodyPr anchor="ctr"/>
          <a:lstStyle>
            <a:lvl1pPr algn="l">
              <a:defRPr sz="2800" b="0" cap="none" baseline="0">
                <a:solidFill>
                  <a:srgbClr val="055C9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41600" y="2942670"/>
            <a:ext cx="6172200" cy="265457"/>
          </a:xfrm>
        </p:spPr>
        <p:txBody>
          <a:bodyPr anchor="t"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5" name="Picture 4" descr="CL_Logo_DRAWN.png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6" name="Picture 5" descr="Rules_Single_A.png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pic>
        <p:nvPicPr>
          <p:cNvPr id="4" name="Picture 3" descr="Audio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7" y="361953"/>
            <a:ext cx="1840495" cy="1940983"/>
          </a:xfrm>
          <a:prstGeom prst="rect">
            <a:avLst/>
          </a:prstGeom>
        </p:spPr>
      </p:pic>
      <p:pic>
        <p:nvPicPr>
          <p:cNvPr id="11" name="Picture 10" descr="Swirl_3.png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569126">
            <a:off x="1431691" y="1916271"/>
            <a:ext cx="908570" cy="670924"/>
          </a:xfrm>
          <a:prstGeom prst="rect">
            <a:avLst/>
          </a:prstGeom>
        </p:spPr>
      </p:pic>
      <p:pic>
        <p:nvPicPr>
          <p:cNvPr id="12" name="Picture 11" descr="Swirl_2.png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3873741" flipH="1">
            <a:off x="218018" y="3551101"/>
            <a:ext cx="795867" cy="83325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879649" y="2604920"/>
            <a:ext cx="1101550" cy="1221097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704" y="4534755"/>
            <a:ext cx="596838" cy="795784"/>
          </a:xfrm>
          <a:prstGeom prst="rect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6" r="23794"/>
          <a:stretch/>
        </p:blipFill>
        <p:spPr>
          <a:xfrm>
            <a:off x="737542" y="4804753"/>
            <a:ext cx="252342" cy="650393"/>
          </a:xfrm>
          <a:prstGeom prst="rect">
            <a:avLst/>
          </a:prstGeom>
        </p:spPr>
      </p:pic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7067353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Footer Placeholder 3">
            <a:extLst>
              <a:ext uri="{FF2B5EF4-FFF2-40B4-BE49-F238E27FC236}">
                <a16:creationId xmlns:a16="http://schemas.microsoft.com/office/drawing/2014/main" id="{D60B711A-E51E-48B4-BAAB-FCF68887F576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402461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Footer Placeholder 3">
            <a:extLst>
              <a:ext uri="{FF2B5EF4-FFF2-40B4-BE49-F238E27FC236}">
                <a16:creationId xmlns:a16="http://schemas.microsoft.com/office/drawing/2014/main" id="{62F0EA0A-6DCA-4752-95C2-C2001E0B4AD3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5330531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Split Content with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451347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9" name="Content Placeholder 2"/>
          <p:cNvSpPr>
            <a:spLocks noGrp="1"/>
          </p:cNvSpPr>
          <p:nvPr>
            <p:ph idx="11"/>
          </p:nvPr>
        </p:nvSpPr>
        <p:spPr>
          <a:xfrm>
            <a:off x="364331" y="22098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idx="12"/>
          </p:nvPr>
        </p:nvSpPr>
        <p:spPr>
          <a:xfrm>
            <a:off x="364331" y="26670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Content Placeholder 2"/>
          <p:cNvSpPr>
            <a:spLocks noGrp="1"/>
          </p:cNvSpPr>
          <p:nvPr>
            <p:ph idx="13"/>
          </p:nvPr>
        </p:nvSpPr>
        <p:spPr>
          <a:xfrm>
            <a:off x="364331" y="3255924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/>
          <p:cNvSpPr>
            <a:spLocks noGrp="1"/>
          </p:cNvSpPr>
          <p:nvPr>
            <p:ph idx="14"/>
          </p:nvPr>
        </p:nvSpPr>
        <p:spPr>
          <a:xfrm>
            <a:off x="421058" y="38100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Content Placeholder 2"/>
          <p:cNvSpPr>
            <a:spLocks noGrp="1"/>
          </p:cNvSpPr>
          <p:nvPr>
            <p:ph idx="15"/>
          </p:nvPr>
        </p:nvSpPr>
        <p:spPr>
          <a:xfrm>
            <a:off x="394164" y="43434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6"/>
          </p:nvPr>
        </p:nvSpPr>
        <p:spPr>
          <a:xfrm>
            <a:off x="394164" y="48006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6" name="Content Placeholder 2"/>
          <p:cNvSpPr>
            <a:spLocks noGrp="1"/>
          </p:cNvSpPr>
          <p:nvPr>
            <p:ph idx="17"/>
          </p:nvPr>
        </p:nvSpPr>
        <p:spPr>
          <a:xfrm>
            <a:off x="417948" y="52578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9" name="Content Placeholder 2"/>
          <p:cNvSpPr>
            <a:spLocks noGrp="1"/>
          </p:cNvSpPr>
          <p:nvPr>
            <p:ph idx="18"/>
          </p:nvPr>
        </p:nvSpPr>
        <p:spPr>
          <a:xfrm>
            <a:off x="398646" y="5715000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0" name="Content Placeholder 2"/>
          <p:cNvSpPr>
            <a:spLocks noGrp="1"/>
          </p:cNvSpPr>
          <p:nvPr>
            <p:ph idx="19"/>
          </p:nvPr>
        </p:nvSpPr>
        <p:spPr>
          <a:xfrm>
            <a:off x="394164" y="6141479"/>
            <a:ext cx="8415338" cy="3461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3">
            <a:extLst>
              <a:ext uri="{FF2B5EF4-FFF2-40B4-BE49-F238E27FC236}">
                <a16:creationId xmlns:a16="http://schemas.microsoft.com/office/drawing/2014/main" id="{B9A99A33-92FD-46B2-87C2-5819AF3C59E8}"/>
              </a:ext>
            </a:extLst>
          </p:cNvPr>
          <p:cNvSpPr txBox="1">
            <a:spLocks/>
          </p:cNvSpPr>
          <p:nvPr userDrawn="1"/>
        </p:nvSpPr>
        <p:spPr>
          <a:xfrm>
            <a:off x="1600200" y="6523980"/>
            <a:ext cx="6400800" cy="3022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600"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 use.</a:t>
            </a:r>
          </a:p>
        </p:txBody>
      </p:sp>
    </p:spTree>
    <p:extLst>
      <p:ext uri="{BB962C8B-B14F-4D97-AF65-F5344CB8AC3E}">
        <p14:creationId xmlns:p14="http://schemas.microsoft.com/office/powerpoint/2010/main" val="38160669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sp>
        <p:nvSpPr>
          <p:cNvPr id="9" name="Content Placeholder 2"/>
          <p:cNvSpPr>
            <a:spLocks noGrp="1"/>
          </p:cNvSpPr>
          <p:nvPr>
            <p:ph idx="12"/>
          </p:nvPr>
        </p:nvSpPr>
        <p:spPr>
          <a:xfrm>
            <a:off x="365125" y="3997249"/>
            <a:ext cx="8415338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84904586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Fig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5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1066800" y="5102423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4153932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with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4"/>
          <p:cNvSpPr>
            <a:spLocks noGrp="1"/>
          </p:cNvSpPr>
          <p:nvPr>
            <p:ph type="body" sz="quarter" idx="11" hasCustomPrompt="1"/>
          </p:nvPr>
        </p:nvSpPr>
        <p:spPr>
          <a:xfrm>
            <a:off x="990600" y="1340048"/>
            <a:ext cx="6949440" cy="297004"/>
          </a:xfrm>
        </p:spPr>
        <p:txBody>
          <a:bodyPr lIns="45720" tIns="45720" rIns="45720" bIns="45720"/>
          <a:lstStyle>
            <a:lvl1pPr marL="0" indent="0">
              <a:buNone/>
              <a:defRPr sz="1400" b="0" baseline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&lt;TABLE #-# apply bold&gt; &lt;Table title normal&gt;</a:t>
            </a:r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22879058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D263A7-E3E6-4899-9467-96501E81DD7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94087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Content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3673475" cy="1412951"/>
          </a:xfrm>
        </p:spPr>
        <p:txBody>
          <a:bodyPr/>
          <a:lstStyle>
            <a:lvl1pPr marL="171450" indent="-171450"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7" name="Picture 6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17" name="Picture 16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18" name="Picture 17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11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0" y="5722796"/>
            <a:ext cx="4114800" cy="297004"/>
          </a:xfrm>
        </p:spPr>
        <p:txBody>
          <a:bodyPr lIns="91440" tIns="45720" rIns="91440" bIns="45720"/>
          <a:lstStyle>
            <a:lvl1pPr marL="0" indent="0">
              <a:buNone/>
              <a:defRPr sz="1400" b="0">
                <a:solidFill>
                  <a:srgbClr val="6A6466"/>
                </a:solidFill>
              </a:defRPr>
            </a:lvl1pPr>
          </a:lstStyle>
          <a:p>
            <a:pPr lvl="0"/>
            <a:r>
              <a:rPr lang="en-US" dirty="0"/>
              <a:t>&lt;FIGURE #-# apply bold&gt; &lt;Figure caption text normal&gt;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23912287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406258"/>
            <a:ext cx="8026400" cy="2962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8" name="Picture 7" descr="Rules_Single_B.png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4003" r="10006"/>
          <a:stretch/>
        </p:blipFill>
        <p:spPr>
          <a:xfrm>
            <a:off x="215900" y="948267"/>
            <a:ext cx="8586216" cy="4470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69" t="13753" r="6579" b="12460"/>
          <a:stretch/>
        </p:blipFill>
        <p:spPr>
          <a:xfrm>
            <a:off x="79668" y="222263"/>
            <a:ext cx="628992" cy="697255"/>
          </a:xfrm>
          <a:prstGeom prst="rect">
            <a:avLst/>
          </a:prstGeom>
        </p:spPr>
      </p:pic>
      <p:pic>
        <p:nvPicPr>
          <p:cNvPr id="21" name="Picture 20" descr="CL_Logo_DRAWN.png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2089" y="6236387"/>
            <a:ext cx="1215590" cy="502487"/>
          </a:xfrm>
          <a:prstGeom prst="rect">
            <a:avLst/>
          </a:prstGeom>
        </p:spPr>
      </p:pic>
      <p:pic>
        <p:nvPicPr>
          <p:cNvPr id="22" name="Picture 21" descr="Rules_Single_A.png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529" r="-57141"/>
          <a:stretch/>
        </p:blipFill>
        <p:spPr>
          <a:xfrm>
            <a:off x="1597682" y="6487629"/>
            <a:ext cx="11423745" cy="90835"/>
          </a:xfrm>
          <a:prstGeom prst="rect">
            <a:avLst/>
          </a:prstGeom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1597682" y="6578465"/>
            <a:ext cx="6781693" cy="244535"/>
          </a:xfrm>
        </p:spPr>
        <p:txBody>
          <a:bodyPr/>
          <a:lstStyle>
            <a:lvl1pPr>
              <a:defRPr sz="600"/>
            </a:lvl1pPr>
          </a:lstStyle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133639380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  <p:extLst>
      <p:ext uri="{BB962C8B-B14F-4D97-AF65-F5344CB8AC3E}">
        <p14:creationId xmlns:p14="http://schemas.microsoft.com/office/powerpoint/2010/main" val="3647033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48202E7-C759-4F75-A502-5BEBEF33A791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79360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FF3723C-54EF-4269-A256-42B2F17EFC8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12865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8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BFA2525-44DC-4110-87FD-79659C64FF2B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7101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35C6EDE-CA35-44E6-9638-9CE32F6FC72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98998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6211755-FE9B-4880-8478-F25ED0950960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0428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12C05-0A6F-46B3-81EF-9054617705D6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448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4876800" cy="365125"/>
          </a:xfrm>
          <a:prstGeom prst="rect">
            <a:avLst/>
          </a:prstGeom>
        </p:spPr>
        <p:txBody>
          <a:bodyPr/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>
                <a:latin typeface="Arial" charset="0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A29E64-010A-40E4-A785-09AAA5C91F93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773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0"/>
            <a:ext cx="9144000" cy="15240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0" y="6248400"/>
            <a:ext cx="9144000" cy="609600"/>
          </a:xfrm>
          <a:prstGeom prst="rect">
            <a:avLst/>
          </a:prstGeom>
          <a:solidFill>
            <a:srgbClr val="808D8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dirty="0"/>
          </a:p>
        </p:txBody>
      </p:sp>
      <p:sp>
        <p:nvSpPr>
          <p:cNvPr id="1028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9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5240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bg1"/>
                </a:solidFill>
                <a:latin typeface="Arial" charset="0"/>
              </a:defRPr>
            </a:lvl1pPr>
          </a:lstStyle>
          <a:p>
            <a:pPr>
              <a:defRPr/>
            </a:pPr>
            <a:fld id="{F639BFD7-3FE6-4CFB-B1AB-AF5F7A34577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999" r:id="rId1"/>
    <p:sldLayoutId id="2147483988" r:id="rId2"/>
    <p:sldLayoutId id="2147484000" r:id="rId3"/>
    <p:sldLayoutId id="2147484001" r:id="rId4"/>
    <p:sldLayoutId id="2147484002" r:id="rId5"/>
    <p:sldLayoutId id="2147484003" r:id="rId6"/>
    <p:sldLayoutId id="2147484004" r:id="rId7"/>
    <p:sldLayoutId id="2147484005" r:id="rId8"/>
    <p:sldLayoutId id="2147484006" r:id="rId9"/>
    <p:sldLayoutId id="2147484007" r:id="rId10"/>
    <p:sldLayoutId id="2147484008" r:id="rId11"/>
  </p:sldLayoutIdLst>
  <p:hf hd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bg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bg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bg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65125" y="480785"/>
            <a:ext cx="8415338" cy="296235"/>
          </a:xfrm>
          <a:prstGeom prst="rect">
            <a:avLst/>
          </a:prstGeom>
        </p:spPr>
        <p:txBody>
          <a:bodyPr vert="horz" wrap="square" lIns="0" tIns="0" rIns="0" bIns="0" rtlCol="0" anchor="ctr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65125" y="1538818"/>
            <a:ext cx="8415338" cy="141295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3"/>
          </p:nvPr>
        </p:nvSpPr>
        <p:spPr>
          <a:xfrm>
            <a:off x="1014984" y="6455663"/>
            <a:ext cx="6400800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  <p:sp>
        <p:nvSpPr>
          <p:cNvPr id="7" name="Slide Number Placeholder 5"/>
          <p:cNvSpPr txBox="1">
            <a:spLocks/>
          </p:cNvSpPr>
          <p:nvPr/>
        </p:nvSpPr>
        <p:spPr>
          <a:xfrm>
            <a:off x="8376166" y="6513743"/>
            <a:ext cx="312906" cy="215444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48B40067-BD2A-418A-98BB-08A98047DC47}" type="slidenum">
              <a:rPr kumimoji="0" lang="en-US" sz="8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2161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1" r:id="rId1"/>
    <p:sldLayoutId id="2147484012" r:id="rId2"/>
    <p:sldLayoutId id="2147484013" r:id="rId3"/>
    <p:sldLayoutId id="2147484014" r:id="rId4"/>
    <p:sldLayoutId id="2147484021" r:id="rId5"/>
    <p:sldLayoutId id="2147484015" r:id="rId6"/>
    <p:sldLayoutId id="2147484016" r:id="rId7"/>
    <p:sldLayoutId id="2147484017" r:id="rId8"/>
    <p:sldLayoutId id="2147484018" r:id="rId9"/>
    <p:sldLayoutId id="2147484019" r:id="rId10"/>
    <p:sldLayoutId id="2147484020" r:id="rId11"/>
  </p:sldLayoutIdLst>
  <p:hf hd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22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914400" rtl="0" eaLnBrk="1" latinLnBrk="0" hangingPunct="1">
        <a:lnSpc>
          <a:spcPct val="95000"/>
        </a:lnSpc>
        <a:spcBef>
          <a:spcPts val="1200"/>
        </a:spcBef>
        <a:buClr>
          <a:schemeClr val="accent2"/>
        </a:buClr>
        <a:buFont typeface="Arial" pitchFamily="34" charset="0"/>
        <a:buChar char="•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400050" indent="-171450" algn="l" defTabSz="914400" rtl="0" eaLnBrk="1" latinLnBrk="0" hangingPunct="1">
        <a:lnSpc>
          <a:spcPct val="95000"/>
        </a:lnSpc>
        <a:spcBef>
          <a:spcPts val="600"/>
        </a:spcBef>
        <a:buClr>
          <a:schemeClr val="accent1"/>
        </a:buClr>
        <a:buFont typeface="Arial" pitchFamily="34" charset="0"/>
        <a:buChar char="•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71500" indent="-114300" algn="l" defTabSz="914400" rtl="0" eaLnBrk="1" latinLnBrk="0" hangingPunct="1">
        <a:lnSpc>
          <a:spcPct val="95000"/>
        </a:lnSpc>
        <a:spcBef>
          <a:spcPct val="20000"/>
        </a:spcBef>
        <a:buClr>
          <a:schemeClr val="tx1">
            <a:lumMod val="75000"/>
            <a:lumOff val="25000"/>
          </a:schemeClr>
        </a:buClr>
        <a:buFont typeface="Arial" pitchFamily="34" charset="0"/>
        <a:buChar char="-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295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•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14400" indent="-114300" algn="l" defTabSz="914400" rtl="0" eaLnBrk="1" latinLnBrk="0" hangingPunct="1">
        <a:lnSpc>
          <a:spcPct val="95000"/>
        </a:lnSpc>
        <a:spcBef>
          <a:spcPct val="20000"/>
        </a:spcBef>
        <a:buFont typeface="Arial" pitchFamily="34" charset="0"/>
        <a:buChar char="-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8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3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0.xm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7.png"/><Relationship Id="rId5" Type="http://schemas.openxmlformats.org/officeDocument/2006/relationships/customXml" Target="../ink/ink11.xml"/><Relationship Id="rId4" Type="http://schemas.openxmlformats.org/officeDocument/2006/relationships/image" Target="../media/image3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41.png"/><Relationship Id="rId5" Type="http://schemas.openxmlformats.org/officeDocument/2006/relationships/customXml" Target="../ink/ink12.xml"/><Relationship Id="rId4" Type="http://schemas.openxmlformats.org/officeDocument/2006/relationships/image" Target="../media/image40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4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1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0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4" Type="http://schemas.openxmlformats.org/officeDocument/2006/relationships/image" Target="../media/image2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2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5.xml"/><Relationship Id="rId5" Type="http://schemas.openxmlformats.org/officeDocument/2006/relationships/image" Target="../media/image26.png"/><Relationship Id="rId4" Type="http://schemas.openxmlformats.org/officeDocument/2006/relationships/customXml" Target="../ink/ink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/>
          <p:cNvSpPr>
            <a:spLocks noGrp="1"/>
          </p:cNvSpPr>
          <p:nvPr>
            <p:ph type="ctrTitle"/>
          </p:nvPr>
        </p:nvSpPr>
        <p:spPr>
          <a:xfrm>
            <a:off x="698500" y="3098238"/>
            <a:ext cx="7747000" cy="369460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Chapter 11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en-US" dirty="0">
                <a:solidFill>
                  <a:schemeClr val="tx1"/>
                </a:solidFill>
              </a:rPr>
              <a:t>Inheritance and Composition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" name="Footer Placeholder 5">
            <a:extLst>
              <a:ext uri="{FF2B5EF4-FFF2-40B4-BE49-F238E27FC236}">
                <a16:creationId xmlns:a16="http://schemas.microsoft.com/office/drawing/2014/main" id="{65F17333-FC8D-4465-AD6D-8E592DFFA4D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015922" y="6456817"/>
            <a:ext cx="6399830" cy="366183"/>
          </a:xfrm>
        </p:spPr>
        <p:txBody>
          <a:bodyPr/>
          <a:lstStyle>
            <a:lvl1pPr>
              <a:defRPr sz="600"/>
            </a:lvl1pPr>
          </a:lstStyle>
          <a:p>
            <a:r>
              <a:rPr lang="en-US" dirty="0"/>
              <a:t>© 2018 Cengage Learning. All Rights Reserved. May not be copied, scanned, or duplicated, in whole or in part, except for use as permitted in a license distributed with a certain product or service or otherwise on a password-protected website for classroom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Redefining (Overriding) Member Functions of the Base Class (1 of 3)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974387"/>
          </a:xfrm>
        </p:spPr>
        <p:txBody>
          <a:bodyPr/>
          <a:lstStyle/>
          <a:p>
            <a:r>
              <a:rPr lang="en-US" dirty="0"/>
              <a:t>To redefine a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 function:</a:t>
            </a:r>
          </a:p>
          <a:p>
            <a:pPr lvl="1"/>
            <a:r>
              <a:rPr lang="en-US" dirty="0"/>
              <a:t>The corresponding function in the derived class must have the same name, number, and types of parameters</a:t>
            </a:r>
          </a:p>
          <a:p>
            <a:r>
              <a:rPr lang="en-US" dirty="0"/>
              <a:t>If the derived class overrides a public member function of the base class, then to call the base class function, specify the:</a:t>
            </a:r>
          </a:p>
          <a:p>
            <a:pPr lvl="1"/>
            <a:r>
              <a:rPr lang="en-US" dirty="0"/>
              <a:t>Name of the base class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331" y="3657600"/>
            <a:ext cx="2912269" cy="304800"/>
          </a:xfrm>
        </p:spPr>
        <p:txBody>
          <a:bodyPr/>
          <a:lstStyle/>
          <a:p>
            <a:pPr lvl="1"/>
            <a:r>
              <a:rPr lang="en-US" dirty="0"/>
              <a:t>Scope resolution operator</a:t>
            </a:r>
            <a:endParaRPr lang="en-IN" dirty="0"/>
          </a:p>
        </p:txBody>
      </p:sp>
      <p:pic>
        <p:nvPicPr>
          <p:cNvPr id="3074" name="Content Placeholder 4" descr="left parenthesis colon colon right parenthesis "/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743" r="13740" b="27468"/>
          <a:stretch/>
        </p:blipFill>
        <p:spPr bwMode="auto">
          <a:xfrm>
            <a:off x="3288856" y="3625412"/>
            <a:ext cx="369794" cy="276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354904" y="4039384"/>
            <a:ext cx="8415338" cy="263149"/>
          </a:xfrm>
        </p:spPr>
        <p:txBody>
          <a:bodyPr/>
          <a:lstStyle/>
          <a:p>
            <a:pPr lvl="1"/>
            <a:r>
              <a:rPr lang="en-US" dirty="0"/>
              <a:t>Function name with appropriate parameter list</a:t>
            </a: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ACD37176-483B-774B-CAF5-83C45DF73BA5}"/>
                  </a:ext>
                </a:extLst>
              </p14:cNvPr>
              <p14:cNvContentPartPr/>
              <p14:nvPr/>
            </p14:nvContentPartPr>
            <p14:xfrm>
              <a:off x="889920" y="1789200"/>
              <a:ext cx="7815600" cy="25790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ACD37176-483B-774B-CAF5-83C45DF73BA5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80560" y="1779840"/>
                <a:ext cx="7834320" cy="2597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70038790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Redefining (Overriding) Member Functions of the Base Class (2 of 3)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9623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11-2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rectangleType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098" name="Content Placeholder 3" descr="A U M L class diagram of the class rectangle type.&#10;Line 1: minus length colon double&#10;Line 2: minus width colon double&#10;Line 3: minus sec colon int&#10;Line 4: plus set dimension left parenthesis double comma double right parenthesis colon void&#10;Line 5: plus get lenght left parenthesis right parenthesis const colon double&#10;Line 6: plus get width left parenthesis right parenthesis const colon double&#10;Line 7: plus area left parenthesis right parenthesis const colon double&#10;Line 8: plus perimeter left parenthesis right parenthesis const colon double&#10;Line 9: plus print left parenthesis right parenthesis const colon double&#10;Line 10: plus rectangle Type left parenthesis right parenthesis.&#10;Line 10: plus rectangle Type left parenthesis double comma double right parenthesis."/>
          <p:cNvPicPr>
            <a:picLocks noGrp="1" noChangeAspect="1" noChangeArrowheads="1"/>
          </p:cNvPicPr>
          <p:nvPr>
            <p:ph idx="1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180" y="1932686"/>
            <a:ext cx="7745640" cy="32974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753FCA45-5FB2-DA20-7936-DE00BC07DD06}"/>
                  </a:ext>
                </a:extLst>
              </p14:cNvPr>
              <p14:cNvContentPartPr/>
              <p14:nvPr/>
            </p14:nvContentPartPr>
            <p14:xfrm>
              <a:off x="1886040" y="2629800"/>
              <a:ext cx="825120" cy="18673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753FCA45-5FB2-DA20-7936-DE00BC07DD0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876680" y="2620440"/>
                <a:ext cx="843840" cy="18860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1638752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Redefining (Overriding) Member Functions of the Base Class (3 of 3)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5943"/>
          </a:xfrm>
        </p:spPr>
        <p:txBody>
          <a:bodyPr/>
          <a:lstStyle/>
          <a:p>
            <a:r>
              <a:rPr lang="en-US" altLang="en-US" b="1" dirty="0" err="1">
                <a:latin typeface="Courier New" pitchFamily="49" charset="0"/>
              </a:rPr>
              <a:t>boxType</a:t>
            </a:r>
            <a:r>
              <a:rPr lang="en-US" altLang="en-US" dirty="0"/>
              <a:t> is derived from </a:t>
            </a:r>
            <a:r>
              <a:rPr lang="en-US" altLang="en-US" b="1" dirty="0" err="1">
                <a:latin typeface="Courier New" pitchFamily="49" charset="0"/>
              </a:rPr>
              <a:t>rectangleType</a:t>
            </a:r>
            <a:r>
              <a:rPr lang="en-US" altLang="en-US" dirty="0"/>
              <a:t>, and it is a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inheritance</a:t>
            </a:r>
          </a:p>
          <a:p>
            <a:pPr lvl="1"/>
            <a:r>
              <a:rPr lang="en-US" altLang="en-US" dirty="0"/>
              <a:t>Also overrides the functions </a:t>
            </a:r>
            <a:r>
              <a:rPr lang="en-US" altLang="en-US" b="1" dirty="0">
                <a:latin typeface="Courier New" pitchFamily="49" charset="0"/>
              </a:rPr>
              <a:t>print</a:t>
            </a:r>
            <a:r>
              <a:rPr lang="en-US" altLang="en-US" dirty="0"/>
              <a:t> and </a:t>
            </a:r>
            <a:r>
              <a:rPr lang="en-US" altLang="en-US" b="1" dirty="0">
                <a:latin typeface="Courier New" pitchFamily="49" charset="0"/>
              </a:rPr>
              <a:t>area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331" y="2514600"/>
            <a:ext cx="8415338" cy="584775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11-3 </a:t>
            </a:r>
            <a:r>
              <a:rPr lang="en-US" dirty="0"/>
              <a:t>UML class diagram of the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boxType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/>
              <a:t>and the inheritance hierarchy</a:t>
            </a:r>
          </a:p>
        </p:txBody>
      </p:sp>
      <p:pic>
        <p:nvPicPr>
          <p:cNvPr id="5122" name="Content Placeholder 5" descr="A U M L class diagram of the class box type and the inheritance hierarchy.&#10;Line 1: minus height colon double&#10;Line 4: plus set dimension left parenthesis double comma double comma double right parenthesis colon void&#10;Line 5: plus get height left parenthesis right parenthesis const colon double&#10;Line 6: plus get width left parenthesis right parenthesis const colon double&#10;Line 7: plus area left parenthesis right parenthesis const colon double&#10;Line 8: plus volume left parenthesis right parenthesis const colon double&#10;Line 9: plus print left parenthesis right parenthesis const colon double&#10;Line 10: plus box Type left parenthesis right parenthesis.&#10;Line 10: plus box Type left parenthesis double comma double comma double right parenthesis.&#10;An arrow from the box labeled box type leads to another box labeled rectangle Type."/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5318" y="3194715"/>
            <a:ext cx="7213363" cy="26998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46FABA24-5234-12ED-5355-066658A970D8}"/>
                  </a:ext>
                </a:extLst>
              </p14:cNvPr>
              <p14:cNvContentPartPr/>
              <p14:nvPr/>
            </p14:nvContentPartPr>
            <p14:xfrm>
              <a:off x="1148400" y="3872160"/>
              <a:ext cx="2568960" cy="13759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46FABA24-5234-12ED-5355-066658A970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139040" y="3862800"/>
                <a:ext cx="2587680" cy="13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85721773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Constructors of Derived and Base Classes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402196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constructor cannot directly access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the base class</a:t>
            </a:r>
          </a:p>
          <a:p>
            <a:pPr lvl="1" eaLnBrk="1" hangingPunct="1"/>
            <a:r>
              <a:rPr lang="en-US" altLang="en-US" dirty="0"/>
              <a:t>Can directly initialize only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 variables of the base class</a:t>
            </a:r>
          </a:p>
          <a:p>
            <a:pPr eaLnBrk="1" hangingPunct="1"/>
            <a:r>
              <a:rPr lang="en-US" altLang="en-US" dirty="0"/>
              <a:t>When a derived object is declared, it must execute one of the base class constructors</a:t>
            </a:r>
          </a:p>
          <a:p>
            <a:pPr eaLnBrk="1" hangingPunct="1"/>
            <a:r>
              <a:rPr lang="en-US" altLang="en-US" dirty="0"/>
              <a:t>A call to the base class constructor is specified in the heading of the derived class constructor definition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AEB129FC-B67A-15AE-861E-92EF617421DB}"/>
                  </a:ext>
                </a:extLst>
              </p14:cNvPr>
              <p14:cNvContentPartPr/>
              <p14:nvPr/>
            </p14:nvContentPartPr>
            <p14:xfrm>
              <a:off x="3240720" y="1279080"/>
              <a:ext cx="3301560" cy="11944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AEB129FC-B67A-15AE-861E-92EF617421DB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231360" y="1269720"/>
                <a:ext cx="3320280" cy="12132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Destructors in a Derived Class</a:t>
            </a:r>
          </a:p>
        </p:txBody>
      </p:sp>
      <p:sp>
        <p:nvSpPr>
          <p:cNvPr id="27651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Destructors deallocate dynamic memory allocated by the objects of a class</a:t>
            </a:r>
          </a:p>
          <a:p>
            <a:pPr eaLnBrk="1" hangingPunct="1"/>
            <a:r>
              <a:rPr lang="en-US" altLang="en-US" dirty="0"/>
              <a:t>When a derived class object goes out of scope</a:t>
            </a:r>
          </a:p>
          <a:p>
            <a:pPr lvl="1" eaLnBrk="1" hangingPunct="1"/>
            <a:r>
              <a:rPr lang="en-US" altLang="en-US" dirty="0"/>
              <a:t>Automatically invokes its destructor</a:t>
            </a:r>
          </a:p>
          <a:p>
            <a:pPr eaLnBrk="1" hangingPunct="1"/>
            <a:r>
              <a:rPr lang="en-US" altLang="en-US" dirty="0"/>
              <a:t>When the destructor of the derived class executes</a:t>
            </a:r>
          </a:p>
          <a:p>
            <a:pPr lvl="1" eaLnBrk="1" hangingPunct="1"/>
            <a:r>
              <a:rPr lang="en-US" altLang="en-US" dirty="0"/>
              <a:t>Automatically invokes the destructor of the base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659BAD9F-B407-A765-3F5D-748A44FF0489}"/>
                  </a:ext>
                </a:extLst>
              </p14:cNvPr>
              <p14:cNvContentPartPr/>
              <p14:nvPr/>
            </p14:nvContentPartPr>
            <p14:xfrm>
              <a:off x="902160" y="2298600"/>
              <a:ext cx="5772240" cy="18176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659BAD9F-B407-A765-3F5D-748A44FF0489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800" y="2289240"/>
                <a:ext cx="5790960" cy="18363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Header File of a Derived Class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To define new classes, create new header files</a:t>
            </a:r>
          </a:p>
          <a:p>
            <a:pPr eaLnBrk="1" hangingPunct="1"/>
            <a:r>
              <a:rPr lang="en-US" altLang="en-US" dirty="0"/>
              <a:t>To create new derived classes, include commands that specify where the base class definitions can be found</a:t>
            </a:r>
          </a:p>
          <a:p>
            <a:pPr eaLnBrk="1" hangingPunct="1"/>
            <a:r>
              <a:rPr lang="en-US" altLang="en-US" dirty="0"/>
              <a:t>Definitions of the member functions can be placed in a separate file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777768-9250-4E97-561E-E3DC3F3957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165764"/>
            <a:ext cx="4618120" cy="27510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0836AD-092C-428A-533A-8A574C39A0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30526" y="3165764"/>
            <a:ext cx="4724400" cy="290203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464D2C0-54D9-3E33-9225-17EDA3C2E8D7}"/>
                  </a:ext>
                </a:extLst>
              </p14:cNvPr>
              <p14:cNvContentPartPr/>
              <p14:nvPr/>
            </p14:nvContentPartPr>
            <p14:xfrm>
              <a:off x="1255320" y="3282840"/>
              <a:ext cx="7242480" cy="237708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464D2C0-54D9-3E33-9225-17EDA3C2E8D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245960" y="3273480"/>
                <a:ext cx="7261200" cy="23958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270AD-B15B-33DF-7B79-CB2FC1D8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D0B23-552A-2FE0-853D-5A0B2C9206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81000" y="1371600"/>
            <a:ext cx="4046253" cy="3048000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E0D77D7-5019-4D9B-3EDD-DA02C4288E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54209" y="1400908"/>
            <a:ext cx="4334191" cy="30480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A75A657-23E2-FFF5-DEAB-AC19667466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4000" y="4270494"/>
            <a:ext cx="5265876" cy="257578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732DFF42-70D6-862F-6D5F-D7C159A6E1B0}"/>
                  </a:ext>
                </a:extLst>
              </p14:cNvPr>
              <p14:cNvContentPartPr/>
              <p14:nvPr/>
            </p14:nvContentPartPr>
            <p14:xfrm>
              <a:off x="75960" y="1692360"/>
              <a:ext cx="6676200" cy="30330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732DFF42-70D6-862F-6D5F-D7C159A6E1B0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600" y="1683000"/>
                <a:ext cx="6694920" cy="3051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4997350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Multiple Inclusions of a Header File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66610"/>
          </a:xfrm>
        </p:spPr>
        <p:txBody>
          <a:bodyPr/>
          <a:lstStyle/>
          <a:p>
            <a:pPr eaLnBrk="1" hangingPunct="1">
              <a:spcBef>
                <a:spcPct val="40000"/>
              </a:spcBef>
            </a:pPr>
            <a:r>
              <a:rPr lang="en-US" altLang="en-US" dirty="0"/>
              <a:t>Use the preprocessor command </a:t>
            </a:r>
            <a:r>
              <a:rPr lang="en-US" altLang="en-US" b="1" dirty="0"/>
              <a:t>(</a:t>
            </a:r>
            <a:r>
              <a:rPr lang="en-US" altLang="en-US" b="1" dirty="0">
                <a:latin typeface="Courier New" pitchFamily="49" charset="0"/>
              </a:rPr>
              <a:t>#include</a:t>
            </a:r>
            <a:r>
              <a:rPr lang="en-US" altLang="en-US" dirty="0"/>
              <a:t>) to include a header file in a program</a:t>
            </a:r>
          </a:p>
          <a:p>
            <a:pPr lvl="1" eaLnBrk="1" hangingPunct="1">
              <a:spcBef>
                <a:spcPct val="40000"/>
              </a:spcBef>
            </a:pPr>
            <a:r>
              <a:rPr lang="en-US" altLang="en-US" dirty="0"/>
              <a:t>The preprocessor processes the program before it is compiled</a:t>
            </a:r>
          </a:p>
          <a:p>
            <a:pPr eaLnBrk="1" hangingPunct="1">
              <a:spcBef>
                <a:spcPct val="40000"/>
              </a:spcBef>
            </a:pPr>
            <a:r>
              <a:rPr lang="en-US" altLang="en-US" dirty="0"/>
              <a:t>To avoid multiple inclusions of a file in a program, use certain preprocessor commands in the header file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654EC-0BD5-056F-5E91-4225910DD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Inheriting from a Base Class Animal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6CABE6-5411-9CE0-F39F-4CD8A72A02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F06A59-E82B-AF79-29EB-5C569719F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1000" y="1551108"/>
            <a:ext cx="6248400" cy="306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34014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16750A-7BB6-47B6-9718-F9CA0E50F6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Inheriting from a Base Class Shape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14FE-4AC3-C700-0C12-A89E9161B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0D8D99D-0B7A-736B-AA80-6CBC2820BF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0827" y="1795651"/>
            <a:ext cx="6388745" cy="3266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16167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Objectives (1 of 2)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42582"/>
          </a:xfrm>
        </p:spPr>
        <p:txBody>
          <a:bodyPr/>
          <a:lstStyle/>
          <a:p>
            <a:r>
              <a:rPr lang="en-US" altLang="en-US" dirty="0"/>
              <a:t>In this chapter, you will:</a:t>
            </a:r>
          </a:p>
          <a:p>
            <a:pPr lvl="1"/>
            <a:r>
              <a:rPr lang="en-US" altLang="en-US" dirty="0"/>
              <a:t>Learn about inheritance</a:t>
            </a:r>
          </a:p>
          <a:p>
            <a:pPr lvl="1"/>
            <a:r>
              <a:rPr lang="en-US" altLang="en-US" dirty="0"/>
              <a:t>Learn about derived and base classes</a:t>
            </a:r>
          </a:p>
          <a:p>
            <a:pPr lvl="1"/>
            <a:r>
              <a:rPr lang="en-US" altLang="en-US" dirty="0"/>
              <a:t>Explore how to redefine the member functions of a base class</a:t>
            </a:r>
          </a:p>
          <a:p>
            <a:pPr lvl="1"/>
            <a:r>
              <a:rPr lang="en-US" altLang="en-US" dirty="0"/>
              <a:t>Examine how the constructors of base and derived classes work</a:t>
            </a:r>
          </a:p>
          <a:p>
            <a:pPr lvl="1"/>
            <a:r>
              <a:rPr lang="en-US" altLang="en-US" dirty="0"/>
              <a:t>Learn how the destructors of base and derived classes work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54C940-3C43-F015-F8C1-EC11C0C07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CD57E1-1460-6399-948E-A247E258EF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2354491"/>
          </a:xfrm>
        </p:spPr>
        <p:txBody>
          <a:bodyPr/>
          <a:lstStyle/>
          <a:p>
            <a:r>
              <a:rPr lang="en-US" b="1" dirty="0"/>
              <a:t>Ex1: Vehicle Management System</a:t>
            </a:r>
          </a:p>
          <a:p>
            <a:r>
              <a:rPr lang="en-US" dirty="0"/>
              <a:t>In this example, we’re going to design a </a:t>
            </a:r>
            <a:r>
              <a:rPr lang="en-US" b="1" dirty="0"/>
              <a:t>Vehicle Management System</a:t>
            </a:r>
            <a:r>
              <a:rPr lang="en-US" dirty="0"/>
              <a:t> that could be used in a real-world scenario like a car rental service, a transportation company, or an automotive inventory system. Each type of vehicle in the system shares some common properties, but each type may also have its own unique features.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04694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41FB6-1DAF-EE1A-D2EF-EDB7DB5E0D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9A12F6D-AFAC-5624-27A5-A21140F66B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3827" y="-24384"/>
            <a:ext cx="2993889" cy="2258434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272D9E0-6DC7-8196-5F92-95D3F44E509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7537" y="4060649"/>
            <a:ext cx="3092173" cy="209699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1BB2951-60F2-B24E-B286-0E46F040D8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7706" y="1787372"/>
            <a:ext cx="3411837" cy="2313775"/>
          </a:xfrm>
          <a:prstGeom prst="rect">
            <a:avLst/>
          </a:prstGeom>
        </p:spPr>
      </p:pic>
      <p:pic>
        <p:nvPicPr>
          <p:cNvPr id="11" name="Picture 10" descr="A close-up of a number of doors&#10;&#10;Description automatically generated">
            <a:extLst>
              <a:ext uri="{FF2B5EF4-FFF2-40B4-BE49-F238E27FC236}">
                <a16:creationId xmlns:a16="http://schemas.microsoft.com/office/drawing/2014/main" id="{7B20617A-3B17-E16B-87B2-3AC155B7196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4619" y="1895763"/>
            <a:ext cx="3092173" cy="20969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316170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D1200-B582-71C0-22A1-92BEF06D0A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Handling the Diamond Problem with Virtual Inheritance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3204A87-7A06-A1C4-7CDA-37DA223DE64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83096" y="1143000"/>
            <a:ext cx="2777807" cy="4712643"/>
          </a:xfrm>
        </p:spPr>
      </p:pic>
    </p:spTree>
    <p:extLst>
      <p:ext uri="{BB962C8B-B14F-4D97-AF65-F5344CB8AC3E}">
        <p14:creationId xmlns:p14="http://schemas.microsoft.com/office/powerpoint/2010/main" val="37003643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1D3D00-4FDF-C3E7-BC50-9F9EBC6EE8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B1142-8CBE-ACA0-9231-CA8AD880AD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r>
              <a:rPr lang="en-US" dirty="0"/>
              <a:t>Design a class hierarchy for a </a:t>
            </a:r>
            <a:r>
              <a:rPr lang="en-US" b="1" dirty="0" err="1"/>
              <a:t>FlyingCar</a:t>
            </a:r>
            <a:r>
              <a:rPr lang="en-US" dirty="0"/>
              <a:t> that combines features of both a </a:t>
            </a:r>
            <a:r>
              <a:rPr lang="en-US" b="1" dirty="0"/>
              <a:t>Car</a:t>
            </a:r>
            <a:r>
              <a:rPr lang="en-US" dirty="0"/>
              <a:t> and an </a:t>
            </a:r>
            <a:r>
              <a:rPr lang="en-US" b="1" dirty="0"/>
              <a:t>Airplane</a:t>
            </a:r>
            <a:r>
              <a:rPr lang="en-US" dirty="0"/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4CF69B-EE2D-46CA-30B6-36202E100C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8000" y="2286000"/>
            <a:ext cx="3276600" cy="37186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011391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C++ Stream Classes (1 of 2)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r>
              <a:rPr lang="en-US" altLang="en-US" b="1" dirty="0" err="1">
                <a:latin typeface="Courier New" pitchFamily="49" charset="0"/>
              </a:rPr>
              <a:t>ios</a:t>
            </a:r>
            <a:r>
              <a:rPr lang="en-US" altLang="en-US" dirty="0"/>
              <a:t> is the base class for all stream classes</a:t>
            </a:r>
          </a:p>
          <a:p>
            <a:pPr lvl="1"/>
            <a:r>
              <a:rPr lang="en-US" altLang="en-US" dirty="0"/>
              <a:t>Contains formatting flags and member functions to access/modify the flag settings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331" y="2398058"/>
            <a:ext cx="8415338" cy="292388"/>
          </a:xfrm>
        </p:spPr>
        <p:txBody>
          <a:bodyPr/>
          <a:lstStyle/>
          <a:p>
            <a:pPr marL="0" indent="0">
              <a:buNone/>
            </a:pPr>
            <a:r>
              <a:rPr lang="en-US" b="1" dirty="0"/>
              <a:t>FIGURE 11-6 </a:t>
            </a:r>
            <a:r>
              <a:rPr lang="en-US" dirty="0"/>
              <a:t>C11 stream classes hierarchy</a:t>
            </a:r>
          </a:p>
        </p:txBody>
      </p:sp>
      <p:pic>
        <p:nvPicPr>
          <p:cNvPr id="14" name="Content Placeholder 5" descr="A flow chart depicts the C 11 stream classes hierarchy. The flow chart starts with I o s pointing toward istream on the left and ostream on the right. Istream leads to ifstream, and ostream leads to ofstream."/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885" y="3303164"/>
            <a:ext cx="7016231" cy="23282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461347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2000" y="381000"/>
            <a:ext cx="8026400" cy="296235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C++ Stream Classes (2 of 2)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4" y="1538818"/>
            <a:ext cx="8626475" cy="529760"/>
          </a:xfrm>
        </p:spPr>
        <p:txBody>
          <a:bodyPr/>
          <a:lstStyle/>
          <a:p>
            <a:r>
              <a:rPr lang="en-US" sz="1800" b="1" dirty="0">
                <a:latin typeface="Courier New" pitchFamily="49" charset="0"/>
              </a:rPr>
              <a:t>istream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</a:rPr>
              <a:t>ostream</a:t>
            </a:r>
            <a:r>
              <a:rPr lang="en-US" sz="1800" dirty="0"/>
              <a:t> provide operations for data transfer between memory and devices</a:t>
            </a:r>
            <a:endParaRPr lang="en-IN" sz="18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81000" y="2148588"/>
            <a:ext cx="3886199" cy="228599"/>
          </a:xfrm>
        </p:spPr>
        <p:txBody>
          <a:bodyPr/>
          <a:lstStyle/>
          <a:p>
            <a:pPr lvl="1"/>
            <a:r>
              <a:rPr lang="en-US" sz="1600" b="1" dirty="0">
                <a:latin typeface="Courier New" pitchFamily="49" charset="0"/>
              </a:rPr>
              <a:t>istream</a:t>
            </a:r>
            <a:r>
              <a:rPr lang="en-US" sz="1600" dirty="0"/>
              <a:t> defines the extraction operator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146" name="Content Placeholder 12" descr="left parenthesis greater than greater than right parenthesis "/>
          <p:cNvPicPr>
            <a:picLocks noGrp="1" noChangeAspect="1" noChangeArrowheads="1"/>
          </p:cNvPicPr>
          <p:nvPr>
            <p:ph idx="12"/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4472" t="-3" b="5556"/>
          <a:stretch/>
        </p:blipFill>
        <p:spPr bwMode="auto">
          <a:xfrm>
            <a:off x="4343400" y="2118136"/>
            <a:ext cx="457201" cy="30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7" name="Content Placeholder 6"/>
          <p:cNvSpPr>
            <a:spLocks noGrp="1"/>
          </p:cNvSpPr>
          <p:nvPr>
            <p:ph idx="13"/>
          </p:nvPr>
        </p:nvSpPr>
        <p:spPr>
          <a:xfrm>
            <a:off x="4783931" y="2148588"/>
            <a:ext cx="3674269" cy="2369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and functions </a:t>
            </a:r>
            <a:r>
              <a:rPr lang="en-US" sz="1600" b="1" dirty="0">
                <a:latin typeface="Courier New" pitchFamily="49" charset="0"/>
              </a:rPr>
              <a:t>get</a:t>
            </a:r>
            <a:r>
              <a:rPr lang="en-US" sz="1600" dirty="0"/>
              <a:t> and </a:t>
            </a:r>
            <a:r>
              <a:rPr lang="en-US" sz="1600" b="1" dirty="0">
                <a:latin typeface="Courier New" pitchFamily="49" charset="0"/>
              </a:rPr>
              <a:t>ignore</a:t>
            </a:r>
            <a:endParaRPr lang="en-IN" sz="1600" dirty="0">
              <a:latin typeface="Courier New" pitchFamily="49" charset="0"/>
              <a:cs typeface="Courier New" pitchFamily="49" charset="0"/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4"/>
          </p:nvPr>
        </p:nvSpPr>
        <p:spPr>
          <a:xfrm>
            <a:off x="381000" y="2529588"/>
            <a:ext cx="3787589" cy="236988"/>
          </a:xfrm>
        </p:spPr>
        <p:txBody>
          <a:bodyPr/>
          <a:lstStyle/>
          <a:p>
            <a:pPr lvl="1"/>
            <a:r>
              <a:rPr lang="en-US" sz="1600" b="1" dirty="0">
                <a:latin typeface="Courier New" pitchFamily="49" charset="0"/>
              </a:rPr>
              <a:t>ostream</a:t>
            </a:r>
            <a:r>
              <a:rPr lang="en-US" sz="1600" dirty="0"/>
              <a:t> defines the insertion operator</a:t>
            </a:r>
            <a:endParaRPr lang="en-IN" sz="1600" dirty="0"/>
          </a:p>
        </p:txBody>
      </p:sp>
      <p:pic>
        <p:nvPicPr>
          <p:cNvPr id="6147" name="Content Placeholder 11" descr="left parenthesis less than less than right parenthesis "/>
          <p:cNvPicPr>
            <a:picLocks noGrp="1" noChangeAspect="1" noChangeArrowheads="1"/>
          </p:cNvPicPr>
          <p:nvPr>
            <p:ph idx="15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438" t="1" r="16854" b="33944"/>
          <a:stretch/>
        </p:blipFill>
        <p:spPr bwMode="auto">
          <a:xfrm>
            <a:off x="4277411" y="2495747"/>
            <a:ext cx="304800" cy="2285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0" name="Content Placeholder 9"/>
          <p:cNvSpPr>
            <a:spLocks noGrp="1"/>
          </p:cNvSpPr>
          <p:nvPr>
            <p:ph idx="16"/>
          </p:nvPr>
        </p:nvSpPr>
        <p:spPr>
          <a:xfrm>
            <a:off x="4648200" y="2529588"/>
            <a:ext cx="2044236" cy="236988"/>
          </a:xfrm>
        </p:spPr>
        <p:txBody>
          <a:bodyPr/>
          <a:lstStyle/>
          <a:p>
            <a:pPr marL="0" indent="0">
              <a:buNone/>
            </a:pPr>
            <a:r>
              <a:rPr lang="en-US" sz="1600" dirty="0"/>
              <a:t>which is used by </a:t>
            </a:r>
            <a:r>
              <a:rPr lang="en-US" sz="1600" b="1" dirty="0">
                <a:latin typeface="Courier New" pitchFamily="49" charset="0"/>
              </a:rPr>
              <a:t>cout</a:t>
            </a:r>
            <a:endParaRPr lang="en-IN" sz="1600" dirty="0"/>
          </a:p>
        </p:txBody>
      </p:sp>
      <p:sp>
        <p:nvSpPr>
          <p:cNvPr id="11" name="Content Placeholder 10"/>
          <p:cNvSpPr>
            <a:spLocks noGrp="1"/>
          </p:cNvSpPr>
          <p:nvPr>
            <p:ph idx="17"/>
          </p:nvPr>
        </p:nvSpPr>
        <p:spPr>
          <a:xfrm>
            <a:off x="381000" y="2910588"/>
            <a:ext cx="8415338" cy="577081"/>
          </a:xfrm>
        </p:spPr>
        <p:txBody>
          <a:bodyPr/>
          <a:lstStyle/>
          <a:p>
            <a:pPr>
              <a:defRPr/>
            </a:pPr>
            <a:r>
              <a:rPr lang="en-US" sz="1800" b="1" dirty="0">
                <a:latin typeface="Courier New" pitchFamily="49" charset="0"/>
              </a:rPr>
              <a:t>ifstream</a:t>
            </a:r>
            <a:r>
              <a:rPr lang="en-US" sz="1800" dirty="0"/>
              <a:t> and </a:t>
            </a:r>
            <a:r>
              <a:rPr lang="en-US" sz="1800" b="1" dirty="0">
                <a:latin typeface="Courier New" pitchFamily="49" charset="0"/>
              </a:rPr>
              <a:t>ofstream</a:t>
            </a:r>
            <a:r>
              <a:rPr lang="en-US" sz="1800" dirty="0"/>
              <a:t> objects are for file I/O</a:t>
            </a:r>
          </a:p>
          <a:p>
            <a:pPr lvl="1">
              <a:defRPr/>
            </a:pPr>
            <a:r>
              <a:rPr lang="en-US" sz="1600" dirty="0"/>
              <a:t>Header file </a:t>
            </a:r>
            <a:r>
              <a:rPr lang="en-US" sz="1600" b="1" dirty="0">
                <a:latin typeface="Courier New" pitchFamily="49" charset="0"/>
              </a:rPr>
              <a:t>fstream</a:t>
            </a:r>
            <a:r>
              <a:rPr lang="en-US" sz="1600" dirty="0"/>
              <a:t> contains the definitions for these</a:t>
            </a:r>
            <a:endParaRPr lang="en-IN" sz="1600" dirty="0"/>
          </a:p>
        </p:txBody>
      </p:sp>
    </p:spTree>
    <p:extLst>
      <p:ext uri="{BB962C8B-B14F-4D97-AF65-F5344CB8AC3E}">
        <p14:creationId xmlns:p14="http://schemas.microsoft.com/office/powerpoint/2010/main" val="6561933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Protected Members of a Class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632481"/>
          </a:xfrm>
        </p:spPr>
        <p:txBody>
          <a:bodyPr/>
          <a:lstStyle/>
          <a:p>
            <a:pPr eaLnBrk="1" hangingPunct="1"/>
            <a:r>
              <a:rPr lang="en-US" altLang="en-US" dirty="0"/>
              <a:t>A derived class cannot directly access </a:t>
            </a:r>
            <a:r>
              <a:rPr lang="en-US" altLang="en-US" b="1" dirty="0">
                <a:latin typeface="Courier New" pitchFamily="49" charset="0"/>
              </a:rPr>
              <a:t>private</a:t>
            </a:r>
            <a:r>
              <a:rPr lang="en-US" altLang="en-US" dirty="0">
                <a:latin typeface="Courier New" pitchFamily="49" charset="0"/>
              </a:rPr>
              <a:t> </a:t>
            </a:r>
            <a:r>
              <a:rPr lang="en-US" altLang="en-US" dirty="0"/>
              <a:t>members of it base class</a:t>
            </a:r>
          </a:p>
          <a:p>
            <a:pPr lvl="1" eaLnBrk="1" hangingPunct="1">
              <a:buFont typeface="Arial" charset="0"/>
              <a:buChar char="•"/>
            </a:pPr>
            <a:r>
              <a:rPr lang="en-US" altLang="en-US" dirty="0"/>
              <a:t>To give it direct access, declare that member as </a:t>
            </a:r>
            <a:r>
              <a:rPr lang="en-US" altLang="en-US" b="1" dirty="0">
                <a:latin typeface="Courier New" pitchFamily="49" charset="0"/>
              </a:rPr>
              <a:t>protected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Inheritance as public, protected, or private (1 of 3) </a:t>
            </a:r>
          </a:p>
        </p:txBody>
      </p:sp>
      <p:sp>
        <p:nvSpPr>
          <p:cNvPr id="35846" name="Rectangle 8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31517"/>
          </a:xfrm>
        </p:spPr>
        <p:txBody>
          <a:bodyPr/>
          <a:lstStyle/>
          <a:p>
            <a:r>
              <a:rPr lang="en-US" dirty="0"/>
              <a:t>Assume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B</a:t>
            </a:r>
            <a:r>
              <a:rPr lang="en-US" dirty="0"/>
              <a:t> is derived from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with</a:t>
            </a:r>
          </a:p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: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in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directly accessed by member functions (and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Inheritance as public, protected, or private (2 of 3) </a:t>
            </a:r>
          </a:p>
        </p:txBody>
      </p:sp>
      <p:sp>
        <p:nvSpPr>
          <p:cNvPr id="36870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dirty="0"/>
              <a:t>If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dirty="0"/>
              <a:t> is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/>
              <a:t>: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by the member functions (and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functions)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are hidden in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dirty="0"/>
              <a:t> and can be accessed only through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62000" y="404142"/>
            <a:ext cx="8026400" cy="300467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Inheritance as public, protected, or private (3 of 3) </a:t>
            </a:r>
            <a:endParaRPr lang="en-US" dirty="0">
              <a:latin typeface="+mn-lt"/>
            </a:endParaRPr>
          </a:p>
        </p:txBody>
      </p:sp>
      <p:sp>
        <p:nvSpPr>
          <p:cNvPr id="35842" name="Rectangle 4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02114"/>
          </a:xfrm>
        </p:spPr>
        <p:txBody>
          <a:bodyPr/>
          <a:lstStyle/>
          <a:p>
            <a:r>
              <a:rPr lang="en-US" altLang="en-US" dirty="0"/>
              <a:t>If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/>
              <a:t>: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by member functions (and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functions)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altLang="en-US" dirty="0"/>
              <a:t> are hidden in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altLang="en-US" dirty="0"/>
              <a:t> and can be accessed only through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  <a:cs typeface="Courier New" panose="02070309020205020404" pitchFamily="49" charset="0"/>
              </a:rPr>
              <a:t> </a:t>
            </a:r>
            <a:r>
              <a:rPr lang="en-US" altLang="en-US" dirty="0">
                <a:cs typeface="Courier New" panose="02070309020205020404" pitchFamily="49" charset="0"/>
              </a:rPr>
              <a:t>or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Objectives (2 of 2)</a:t>
            </a:r>
          </a:p>
        </p:txBody>
      </p:sp>
      <p:sp>
        <p:nvSpPr>
          <p:cNvPr id="163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623521"/>
          </a:xfrm>
        </p:spPr>
        <p:txBody>
          <a:bodyPr/>
          <a:lstStyle/>
          <a:p>
            <a:pPr lvl="1"/>
            <a:r>
              <a:rPr lang="en-US" altLang="en-US" dirty="0"/>
              <a:t>Learn how to construct the header file of a derived class</a:t>
            </a:r>
          </a:p>
          <a:p>
            <a:pPr lvl="1"/>
            <a:r>
              <a:rPr lang="en-US" altLang="en-US" dirty="0"/>
              <a:t>Become aware of stream classes hierarchy</a:t>
            </a:r>
          </a:p>
          <a:p>
            <a:pPr lvl="1"/>
            <a:r>
              <a:rPr lang="en-US" altLang="en-US" dirty="0"/>
              <a:t>Explore three types of inheritance: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and 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</a:p>
          <a:p>
            <a:pPr lvl="1"/>
            <a:r>
              <a:rPr lang="en-US" altLang="en-US" dirty="0"/>
              <a:t>Learn about composition (aggregation)</a:t>
            </a:r>
          </a:p>
          <a:p>
            <a:pPr lvl="1"/>
            <a:r>
              <a:rPr lang="en-US" altLang="en-US" dirty="0"/>
              <a:t>Become familiar with the three basic principles of object-oriented design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A7413AF-8AC4-DD18-FD15-2657440EDBEA}"/>
                  </a:ext>
                </a:extLst>
              </p14:cNvPr>
              <p14:cNvContentPartPr/>
              <p14:nvPr/>
            </p14:nvContentPartPr>
            <p14:xfrm>
              <a:off x="6575400" y="2190960"/>
              <a:ext cx="1170720" cy="3279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A7413AF-8AC4-DD18-FD15-2657440EDBE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566040" y="2181600"/>
                <a:ext cx="1189440" cy="3466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Composition (Aggregation) (1 of 2)</a:t>
            </a:r>
          </a:p>
        </p:txBody>
      </p:sp>
      <p:sp>
        <p:nvSpPr>
          <p:cNvPr id="3686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769715"/>
          </a:xfrm>
        </p:spPr>
        <p:txBody>
          <a:bodyPr/>
          <a:lstStyle/>
          <a:p>
            <a:pPr eaLnBrk="1" hangingPunct="1"/>
            <a:r>
              <a:rPr lang="en-US" altLang="en-US" dirty="0"/>
              <a:t>In composition, one or more member(s) of a class are objects of another class type</a:t>
            </a:r>
          </a:p>
          <a:p>
            <a:pPr eaLnBrk="1" hangingPunct="1"/>
            <a:r>
              <a:rPr lang="en-US" altLang="en-US" dirty="0"/>
              <a:t>Composition (aggregation) is a “has-a” relation</a:t>
            </a:r>
          </a:p>
          <a:p>
            <a:pPr eaLnBrk="1" hangingPunct="1"/>
            <a:r>
              <a:rPr lang="en-US" altLang="en-US" dirty="0"/>
              <a:t>Arguments to the constructor of a member-object are specified in the heading part of the definition of the constructor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Composition (Aggregation) (2 of 2)</a:t>
            </a:r>
          </a:p>
        </p:txBody>
      </p:sp>
      <p:sp>
        <p:nvSpPr>
          <p:cNvPr id="3789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190935"/>
          </a:xfrm>
        </p:spPr>
        <p:txBody>
          <a:bodyPr/>
          <a:lstStyle/>
          <a:p>
            <a:pPr eaLnBrk="1" hangingPunct="1"/>
            <a:r>
              <a:rPr lang="en-US" altLang="en-US" dirty="0"/>
              <a:t>Member-objects of a class are constructed in the order they are declared</a:t>
            </a:r>
          </a:p>
          <a:p>
            <a:pPr lvl="1" eaLnBrk="1" hangingPunct="1"/>
            <a:r>
              <a:rPr lang="en-US" altLang="en-US" dirty="0"/>
              <a:t>Not in the order listed in the constructor’s member initialization list</a:t>
            </a:r>
          </a:p>
          <a:p>
            <a:pPr eaLnBrk="1" hangingPunct="1"/>
            <a:r>
              <a:rPr lang="en-US" altLang="en-US" dirty="0"/>
              <a:t>They are constructed before the containing class objects are constructed</a:t>
            </a: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CA2B3-01EC-C2B5-8E3A-8318E1DBFE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ExamplesLibrary</a:t>
            </a:r>
            <a:r>
              <a:rPr lang="en-US" dirty="0"/>
              <a:t> and Books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007D11-D4B5-DD98-83C2-D5E89A16FE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r>
              <a:rPr lang="en-US" dirty="0"/>
              <a:t>Create a Library class that contains a few Book objects. Each Book has only a title. The Library should be able to add books and display the list of books.</a:t>
            </a:r>
          </a:p>
        </p:txBody>
      </p:sp>
    </p:spTree>
    <p:extLst>
      <p:ext uri="{BB962C8B-B14F-4D97-AF65-F5344CB8AC3E}">
        <p14:creationId xmlns:p14="http://schemas.microsoft.com/office/powerpoint/2010/main" val="43710392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34EC16-D90B-0FAF-7A25-21F3D4476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for Practice: School and Students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96CA4-9EBB-7A76-6B04-B648B0B97C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877163"/>
          </a:xfrm>
        </p:spPr>
        <p:txBody>
          <a:bodyPr/>
          <a:lstStyle/>
          <a:p>
            <a:r>
              <a:rPr lang="en-US" dirty="0"/>
              <a:t>Create a School class that contains a few Student objects. Each Student has only a name. The School should be able to add students and display the list of students.</a:t>
            </a:r>
          </a:p>
        </p:txBody>
      </p:sp>
    </p:spTree>
    <p:extLst>
      <p:ext uri="{BB962C8B-B14F-4D97-AF65-F5344CB8AC3E}">
        <p14:creationId xmlns:p14="http://schemas.microsoft.com/office/powerpoint/2010/main" val="29811050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4"/>
          <p:cNvSpPr>
            <a:spLocks noGrp="1" noChangeArrowheads="1"/>
          </p:cNvSpPr>
          <p:nvPr>
            <p:ph type="title"/>
          </p:nvPr>
        </p:nvSpPr>
        <p:spPr>
          <a:xfrm>
            <a:off x="762000" y="266605"/>
            <a:ext cx="8026400" cy="575542"/>
          </a:xfrm>
        </p:spPr>
        <p:txBody>
          <a:bodyPr/>
          <a:lstStyle/>
          <a:p>
            <a:r>
              <a:rPr lang="en-US" altLang="en-US" dirty="0">
                <a:latin typeface="+mn-lt"/>
              </a:rPr>
              <a:t>Object-Oriented Design (OOD) and Object-Oriented Programming (OOP) (1 of 5)</a:t>
            </a:r>
          </a:p>
        </p:txBody>
      </p:sp>
      <p:sp>
        <p:nvSpPr>
          <p:cNvPr id="3891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312667"/>
          </a:xfrm>
        </p:spPr>
        <p:txBody>
          <a:bodyPr/>
          <a:lstStyle/>
          <a:p>
            <a:r>
              <a:rPr lang="en-US" altLang="en-US" dirty="0"/>
              <a:t>The fundamental principles of object-oriented design (OOD) are:</a:t>
            </a:r>
          </a:p>
          <a:p>
            <a:pPr lvl="1"/>
            <a:r>
              <a:rPr lang="en-US" altLang="en-US" u="sng" dirty="0"/>
              <a:t>Encapsulation</a:t>
            </a:r>
            <a:r>
              <a:rPr lang="en-US" altLang="en-US" dirty="0"/>
              <a:t>: combines data and operations on data in a single unit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: creates new objects (classes) from existing objects (classes)</a:t>
            </a:r>
          </a:p>
          <a:p>
            <a:pPr lvl="1"/>
            <a:r>
              <a:rPr lang="en-US" altLang="en-US" u="sng" dirty="0"/>
              <a:t>Polymorphism</a:t>
            </a:r>
            <a:r>
              <a:rPr lang="en-US" altLang="en-US" dirty="0"/>
              <a:t>: the ability to use the same expression to denote different operations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OOD and OOP (2 of 5)</a:t>
            </a:r>
          </a:p>
        </p:txBody>
      </p:sp>
      <p:sp>
        <p:nvSpPr>
          <p:cNvPr id="3993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/>
              <a:t>In OOD:</a:t>
            </a:r>
          </a:p>
          <a:p>
            <a:pPr lvl="1" eaLnBrk="1" hangingPunct="1"/>
            <a:r>
              <a:rPr lang="en-US" altLang="en-US" dirty="0"/>
              <a:t>Object is a fundamental entity</a:t>
            </a:r>
          </a:p>
          <a:p>
            <a:pPr lvl="1" eaLnBrk="1" hangingPunct="1"/>
            <a:r>
              <a:rPr lang="en-US" altLang="en-US" dirty="0"/>
              <a:t>Debug at the class level</a:t>
            </a:r>
          </a:p>
          <a:p>
            <a:pPr lvl="1" eaLnBrk="1" hangingPunct="1"/>
            <a:r>
              <a:rPr lang="en-US" altLang="en-US" dirty="0"/>
              <a:t>A program is a collection of interacting objects</a:t>
            </a:r>
          </a:p>
          <a:p>
            <a:pPr eaLnBrk="1" hangingPunct="1"/>
            <a:r>
              <a:rPr lang="en-US" altLang="en-US" dirty="0"/>
              <a:t>OOD encourages code reuse</a:t>
            </a:r>
          </a:p>
          <a:p>
            <a:pPr eaLnBrk="1" hangingPunct="1"/>
            <a:r>
              <a:rPr lang="en-US" altLang="en-US" dirty="0"/>
              <a:t>Object-oriented programming (OOP) implements OOD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OOD and OOP (3 of 5)</a:t>
            </a:r>
          </a:p>
        </p:txBody>
      </p:sp>
      <p:sp>
        <p:nvSpPr>
          <p:cNvPr id="40963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525033"/>
          </a:xfrm>
        </p:spPr>
        <p:txBody>
          <a:bodyPr/>
          <a:lstStyle/>
          <a:p>
            <a:pPr eaLnBrk="1" hangingPunct="1"/>
            <a:r>
              <a:rPr lang="en-US" altLang="en-US" dirty="0"/>
              <a:t>C++ supports OOP through the use of classes </a:t>
            </a:r>
          </a:p>
          <a:p>
            <a:pPr eaLnBrk="1" hangingPunct="1"/>
            <a:r>
              <a:rPr lang="en-US" altLang="en-US" dirty="0"/>
              <a:t>A function name and operators can be overloaded</a:t>
            </a:r>
          </a:p>
          <a:p>
            <a:pPr eaLnBrk="1" hangingPunct="1"/>
            <a:r>
              <a:rPr lang="en-US" altLang="en-US" dirty="0"/>
              <a:t>A polymorphic function or operator has many forms</a:t>
            </a:r>
          </a:p>
          <a:p>
            <a:pPr lvl="1" eaLnBrk="1" hangingPunct="1"/>
            <a:r>
              <a:rPr lang="en-US" altLang="en-US" dirty="0"/>
              <a:t>Example: division with floating point and division with integer operands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OOD and OOP (4 of 5)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347382"/>
          </a:xfrm>
        </p:spPr>
        <p:txBody>
          <a:bodyPr/>
          <a:lstStyle/>
          <a:p>
            <a:pPr eaLnBrk="1" hangingPunct="1"/>
            <a:r>
              <a:rPr lang="en-US" altLang="en-US" dirty="0"/>
              <a:t>Templates provide parametric polymorphism</a:t>
            </a:r>
          </a:p>
          <a:p>
            <a:pPr eaLnBrk="1" hangingPunct="1"/>
            <a:r>
              <a:rPr lang="en-US" altLang="en-US" dirty="0"/>
              <a:t>C++ provides virtual functions to implement polymorphism in an inheritance hierarchy</a:t>
            </a:r>
          </a:p>
          <a:p>
            <a:pPr lvl="1" eaLnBrk="1" hangingPunct="1"/>
            <a:r>
              <a:rPr lang="en-US" altLang="en-US" dirty="0"/>
              <a:t>Allows run-time selection of appropriate member functions</a:t>
            </a:r>
          </a:p>
          <a:p>
            <a:pPr eaLnBrk="1" hangingPunct="1"/>
            <a:r>
              <a:rPr lang="en-US" altLang="en-US" dirty="0"/>
              <a:t>Objects are created when class variables are declared</a:t>
            </a:r>
          </a:p>
          <a:p>
            <a:pPr eaLnBrk="1" hangingPunct="1"/>
            <a:r>
              <a:rPr lang="en-US" altLang="en-US" dirty="0"/>
              <a:t>Objects interact with each other via function calls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OOD and OOP (5 of 5)</a:t>
            </a:r>
          </a:p>
        </p:txBody>
      </p:sp>
      <p:sp>
        <p:nvSpPr>
          <p:cNvPr id="430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418850"/>
          </a:xfrm>
        </p:spPr>
        <p:txBody>
          <a:bodyPr/>
          <a:lstStyle/>
          <a:p>
            <a:pPr eaLnBrk="1" hangingPunct="1"/>
            <a:r>
              <a:rPr lang="en-US" altLang="en-US" dirty="0"/>
              <a:t>Every object has an internal state and an external state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form the internal state</a:t>
            </a:r>
          </a:p>
          <a:p>
            <a:pPr lvl="1" eaLnBrk="1" hangingPunct="1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form the external state</a:t>
            </a:r>
          </a:p>
          <a:p>
            <a:pPr eaLnBrk="1" hangingPunct="1"/>
            <a:r>
              <a:rPr lang="en-US" altLang="en-US" dirty="0"/>
              <a:t>Only the object can manipulate its internal state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Identifying Classes, Objects, and Operations (1 of 5)</a:t>
            </a:r>
          </a:p>
        </p:txBody>
      </p:sp>
      <p:sp>
        <p:nvSpPr>
          <p:cNvPr id="4403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003625"/>
          </a:xfrm>
        </p:spPr>
        <p:txBody>
          <a:bodyPr/>
          <a:lstStyle/>
          <a:p>
            <a:pPr eaLnBrk="1" hangingPunct="1"/>
            <a:r>
              <a:rPr lang="en-US" altLang="en-US" dirty="0"/>
              <a:t>To find classes, begin with a problem description and identify all nouns and verbs </a:t>
            </a:r>
          </a:p>
          <a:p>
            <a:pPr lvl="1" eaLnBrk="1" hangingPunct="1"/>
            <a:r>
              <a:rPr lang="en-US" altLang="en-US" dirty="0"/>
              <a:t>From the list of nouns choose the classes</a:t>
            </a:r>
          </a:p>
          <a:p>
            <a:pPr lvl="1" eaLnBrk="1" hangingPunct="1"/>
            <a:r>
              <a:rPr lang="en-US" altLang="en-US" dirty="0"/>
              <a:t>From the list of verbs choose the operations</a:t>
            </a:r>
          </a:p>
          <a:p>
            <a:pPr eaLnBrk="1" hangingPunct="1"/>
            <a:r>
              <a:rPr lang="en-US" altLang="en-US" dirty="0"/>
              <a:t>Suppose we want to write a program that calculates and prints the volume and surface area of a cylinder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Introduction</a:t>
            </a:r>
          </a:p>
        </p:txBody>
      </p:sp>
      <p:sp>
        <p:nvSpPr>
          <p:cNvPr id="1741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972574"/>
          </a:xfrm>
        </p:spPr>
        <p:txBody>
          <a:bodyPr/>
          <a:lstStyle/>
          <a:p>
            <a:r>
              <a:rPr lang="en-US" altLang="en-US" dirty="0"/>
              <a:t>Two common ways to relate two classes in a meaningful way are:</a:t>
            </a:r>
          </a:p>
          <a:p>
            <a:pPr lvl="1"/>
            <a:r>
              <a:rPr lang="en-US" altLang="en-US" u="sng" dirty="0"/>
              <a:t>Inheritance</a:t>
            </a:r>
            <a:r>
              <a:rPr lang="en-US" altLang="en-US" dirty="0"/>
              <a:t> (“is-a” relationship)</a:t>
            </a:r>
          </a:p>
          <a:p>
            <a:pPr lvl="1"/>
            <a:r>
              <a:rPr lang="en-US" altLang="en-US" u="sng" dirty="0"/>
              <a:t>Composition</a:t>
            </a:r>
            <a:r>
              <a:rPr lang="en-US" altLang="en-US" dirty="0"/>
              <a:t> or </a:t>
            </a:r>
            <a:r>
              <a:rPr lang="en-US" altLang="en-US" u="sng" dirty="0"/>
              <a:t>aggregation</a:t>
            </a:r>
            <a:r>
              <a:rPr lang="en-US" altLang="en-US" dirty="0"/>
              <a:t>: (“has-a” relationship)</a:t>
            </a: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Identifying Classes, Objects, and Operations (2 of 5)</a:t>
            </a:r>
          </a:p>
        </p:txBody>
      </p:sp>
      <p:sp>
        <p:nvSpPr>
          <p:cNvPr id="450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38965"/>
          </a:xfrm>
        </p:spPr>
        <p:txBody>
          <a:bodyPr/>
          <a:lstStyle/>
          <a:p>
            <a:r>
              <a:rPr lang="en-US" altLang="en-US" dirty="0"/>
              <a:t>State this problem as follows: </a:t>
            </a:r>
          </a:p>
          <a:p>
            <a:pPr lvl="1"/>
            <a:r>
              <a:rPr lang="en-US" altLang="en-US" i="1" dirty="0"/>
              <a:t>Write</a:t>
            </a:r>
            <a:r>
              <a:rPr lang="en-US" altLang="en-US" dirty="0"/>
              <a:t> a </a:t>
            </a:r>
            <a:r>
              <a:rPr lang="en-US" altLang="en-US" b="1" dirty="0"/>
              <a:t>program</a:t>
            </a:r>
            <a:r>
              <a:rPr lang="en-US" altLang="en-US" dirty="0"/>
              <a:t> to </a:t>
            </a:r>
            <a:r>
              <a:rPr lang="en-US" altLang="en-US" i="1" dirty="0"/>
              <a:t>input</a:t>
            </a:r>
            <a:r>
              <a:rPr lang="en-US" altLang="en-US" dirty="0"/>
              <a:t> the </a:t>
            </a:r>
            <a:r>
              <a:rPr lang="en-US" altLang="en-US" b="1" dirty="0"/>
              <a:t>dimensions</a:t>
            </a:r>
            <a:r>
              <a:rPr lang="en-US" altLang="en-US" dirty="0"/>
              <a:t> of a </a:t>
            </a:r>
            <a:r>
              <a:rPr lang="en-US" altLang="en-US" b="1" dirty="0"/>
              <a:t>cylinder</a:t>
            </a:r>
            <a:r>
              <a:rPr lang="en-US" altLang="en-US" dirty="0"/>
              <a:t> and </a:t>
            </a:r>
            <a:r>
              <a:rPr lang="en-US" altLang="en-US" i="1" dirty="0"/>
              <a:t>calculate</a:t>
            </a:r>
            <a:r>
              <a:rPr lang="en-US" altLang="en-US" dirty="0"/>
              <a:t> and </a:t>
            </a:r>
            <a:r>
              <a:rPr lang="en-US" altLang="en-US" i="1" dirty="0"/>
              <a:t>print</a:t>
            </a:r>
            <a:r>
              <a:rPr lang="en-US" altLang="en-US" dirty="0"/>
              <a:t> the </a:t>
            </a:r>
            <a:r>
              <a:rPr lang="en-US" altLang="en-US" b="1" dirty="0"/>
              <a:t>surface area </a:t>
            </a:r>
            <a:r>
              <a:rPr lang="en-US" altLang="en-US" dirty="0"/>
              <a:t>and </a:t>
            </a:r>
            <a:r>
              <a:rPr lang="en-US" altLang="en-US" b="1" dirty="0"/>
              <a:t>volume</a:t>
            </a:r>
          </a:p>
          <a:p>
            <a:pPr lvl="1"/>
            <a:r>
              <a:rPr lang="en-US" altLang="en-US" dirty="0"/>
              <a:t>Nouns are bold and verbs are italic</a:t>
            </a:r>
          </a:p>
          <a:p>
            <a:pPr lvl="1"/>
            <a:r>
              <a:rPr lang="en-US" altLang="en-US" dirty="0"/>
              <a:t>From the list of nouns, one can visualize a cylinder as a class (</a:t>
            </a:r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cylinderType</a:t>
            </a:r>
            <a:r>
              <a:rPr lang="en-US" altLang="en-US" dirty="0"/>
              <a:t>) from which we can create many cylinder objects of various dimensions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Identifying Classes, Objects, and Operations (3 of 5)</a:t>
            </a:r>
          </a:p>
        </p:txBody>
      </p:sp>
      <p:sp>
        <p:nvSpPr>
          <p:cNvPr id="5530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r>
              <a:rPr lang="en-US" dirty="0"/>
              <a:t>These nouns are characteristics of a cylinder, so they will not be classes:</a:t>
            </a:r>
          </a:p>
          <a:p>
            <a:pPr lvl="1"/>
            <a:r>
              <a:rPr lang="en-US" dirty="0"/>
              <a:t>Dimensions</a:t>
            </a:r>
          </a:p>
          <a:p>
            <a:pPr lvl="1"/>
            <a:r>
              <a:rPr lang="en-US" dirty="0"/>
              <a:t>Surface area</a:t>
            </a:r>
          </a:p>
          <a:p>
            <a:pPr lvl="1"/>
            <a:r>
              <a:rPr lang="en-US" dirty="0"/>
              <a:t>Volume</a:t>
            </a:r>
          </a:p>
          <a:p>
            <a:r>
              <a:rPr lang="en-US" dirty="0"/>
              <a:t>Next, determine three pieces of information about this class:</a:t>
            </a:r>
          </a:p>
          <a:p>
            <a:pPr lvl="1"/>
            <a:r>
              <a:rPr lang="en-US" dirty="0"/>
              <a:t>Operations that an object can perform</a:t>
            </a:r>
          </a:p>
          <a:p>
            <a:pPr lvl="1"/>
            <a:r>
              <a:rPr lang="en-US" dirty="0"/>
              <a:t>Operations that can be performed on an object</a:t>
            </a:r>
          </a:p>
          <a:p>
            <a:pPr lvl="1"/>
            <a:r>
              <a:rPr lang="en-US" dirty="0"/>
              <a:t>Information that an object must maintain</a:t>
            </a: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Identifying Classes, Objects, and Operations (4 of 5)</a:t>
            </a:r>
          </a:p>
        </p:txBody>
      </p:sp>
      <p:sp>
        <p:nvSpPr>
          <p:cNvPr id="47107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114425"/>
          </a:xfrm>
        </p:spPr>
        <p:txBody>
          <a:bodyPr/>
          <a:lstStyle/>
          <a:p>
            <a:pPr eaLnBrk="1" hangingPunct="1"/>
            <a:r>
              <a:rPr lang="en-US" altLang="en-US" dirty="0"/>
              <a:t>From the verbs, list possible operations that an object of that class can perform, or have performed, on itself</a:t>
            </a:r>
          </a:p>
          <a:p>
            <a:pPr lvl="1" eaLnBrk="1" hangingPunct="1"/>
            <a:r>
              <a:rPr lang="en-US" altLang="en-US" dirty="0"/>
              <a:t>For the </a:t>
            </a:r>
            <a:r>
              <a:rPr lang="en-US" altLang="en-US" b="1" dirty="0">
                <a:latin typeface="Courier New" pitchFamily="49" charset="0"/>
              </a:rPr>
              <a:t>cylinderType</a:t>
            </a:r>
            <a:r>
              <a:rPr lang="en-US" altLang="en-US" dirty="0"/>
              <a:t> class:</a:t>
            </a:r>
          </a:p>
          <a:p>
            <a:pPr lvl="2" eaLnBrk="1" hangingPunct="1"/>
            <a:r>
              <a:rPr lang="en-US" altLang="en-US" dirty="0"/>
              <a:t>Input</a:t>
            </a:r>
          </a:p>
          <a:p>
            <a:pPr lvl="2" eaLnBrk="1" hangingPunct="1"/>
            <a:r>
              <a:rPr lang="en-US" altLang="en-US" dirty="0"/>
              <a:t>Calculate</a:t>
            </a:r>
          </a:p>
          <a:p>
            <a:pPr lvl="2" eaLnBrk="1" hangingPunct="1"/>
            <a:r>
              <a:rPr lang="en-US" altLang="en-US" dirty="0"/>
              <a:t>Print </a:t>
            </a:r>
          </a:p>
          <a:p>
            <a:pPr lvl="1" eaLnBrk="1" hangingPunct="1"/>
            <a:r>
              <a:rPr lang="en-US" altLang="en-US" dirty="0"/>
              <a:t>Dimensions of the cylinder represent the class’s data</a:t>
            </a: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Identifying Classes, Objects, and Operations (5 of 5)</a:t>
            </a:r>
          </a:p>
        </p:txBody>
      </p:sp>
      <p:sp>
        <p:nvSpPr>
          <p:cNvPr id="48131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9"/>
            <a:ext cx="8415338" cy="1150594"/>
          </a:xfrm>
        </p:spPr>
        <p:txBody>
          <a:bodyPr/>
          <a:lstStyle/>
          <a:p>
            <a:pPr eaLnBrk="1" hangingPunct="1"/>
            <a:r>
              <a:rPr lang="en-US" altLang="en-US" dirty="0"/>
              <a:t>Identifying classes via nouns and verbs from problem descriptions is not the only technique possible</a:t>
            </a:r>
          </a:p>
          <a:p>
            <a:pPr eaLnBrk="1" hangingPunct="1"/>
            <a:r>
              <a:rPr lang="en-US" altLang="en-US" dirty="0"/>
              <a:t>There are several other OOD techniques in the literature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Quick Review (1 of 4)</a:t>
            </a:r>
          </a:p>
        </p:txBody>
      </p:sp>
      <p:sp>
        <p:nvSpPr>
          <p:cNvPr id="49155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65126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and composition are meaningful ways to relate two or more classes</a:t>
            </a:r>
          </a:p>
          <a:p>
            <a:pPr eaLnBrk="1" hangingPunct="1"/>
            <a:r>
              <a:rPr lang="en-US" altLang="en-US" dirty="0"/>
              <a:t>Inheritance is an “is-a” relation</a:t>
            </a:r>
          </a:p>
          <a:p>
            <a:pPr lvl="1"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a derived class is derived from one class, called the base class</a:t>
            </a:r>
          </a:p>
          <a:p>
            <a:pPr lvl="1"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a derived class is derived from more than one base class</a:t>
            </a:r>
          </a:p>
          <a:p>
            <a:pPr eaLnBrk="1" hangingPunct="1"/>
            <a:r>
              <a:rPr lang="en-US" altLang="en-US" dirty="0"/>
              <a:t>Composition is a “has-a” relation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Quick Review (2 of 4)</a:t>
            </a:r>
          </a:p>
        </p:txBody>
      </p:sp>
      <p:sp>
        <p:nvSpPr>
          <p:cNvPr id="5017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817421"/>
          </a:xfrm>
        </p:spPr>
        <p:txBody>
          <a:bodyPr/>
          <a:lstStyle/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a base class are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to the base class</a:t>
            </a:r>
          </a:p>
          <a:p>
            <a:pPr eaLnBrk="1" hangingPunct="1"/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a base class can be inherited either as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public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or </a:t>
            </a:r>
            <a:r>
              <a:rPr lang="en-US" altLang="en-US" b="1" dirty="0">
                <a:solidFill>
                  <a:srgbClr val="0070C0"/>
                </a:solidFill>
                <a:latin typeface="Courier New" pitchFamily="49" charset="0"/>
              </a:rPr>
              <a:t>private</a:t>
            </a:r>
          </a:p>
          <a:p>
            <a:pPr eaLnBrk="1" hangingPunct="1"/>
            <a:r>
              <a:rPr lang="en-US" altLang="en-US" dirty="0"/>
              <a:t>A derived class can redefine function members of a base class</a:t>
            </a:r>
          </a:p>
          <a:p>
            <a:pPr lvl="1" eaLnBrk="1" hangingPunct="1"/>
            <a:r>
              <a:rPr lang="en-US" altLang="en-US" dirty="0"/>
              <a:t>Redefinition applies only to objects of derived class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Quick Review (3 of 4)</a:t>
            </a:r>
          </a:p>
        </p:txBody>
      </p:sp>
      <p:sp>
        <p:nvSpPr>
          <p:cNvPr id="77829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713050"/>
          </a:xfrm>
        </p:spPr>
        <p:txBody>
          <a:bodyPr/>
          <a:lstStyle/>
          <a:p>
            <a:r>
              <a:rPr lang="en-US" dirty="0"/>
              <a:t>A call to a base class constructor (with parameters) is specified in the heading of the definition of the derived class constructor</a:t>
            </a:r>
          </a:p>
          <a:p>
            <a:r>
              <a:rPr lang="en-US" dirty="0"/>
              <a:t>When initializing object of a derived class, the base class constructor is executed first</a:t>
            </a:r>
          </a:p>
          <a:p>
            <a:r>
              <a:rPr lang="en-US" dirty="0"/>
              <a:t>In composition (aggregation):</a:t>
            </a:r>
          </a:p>
          <a:p>
            <a:pPr lvl="1"/>
            <a:r>
              <a:rPr lang="en-US" dirty="0"/>
              <a:t>A class member is an object of another class</a:t>
            </a:r>
          </a:p>
          <a:p>
            <a:pPr lvl="1"/>
            <a:r>
              <a:rPr lang="en-US" dirty="0"/>
              <a:t>A call to constructor of member objects is specified in heading of the definition of class’s constructor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Quick Review (4 of 4)</a:t>
            </a:r>
          </a:p>
        </p:txBody>
      </p:sp>
      <p:sp>
        <p:nvSpPr>
          <p:cNvPr id="5222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880782"/>
          </a:xfrm>
        </p:spPr>
        <p:txBody>
          <a:bodyPr/>
          <a:lstStyle/>
          <a:p>
            <a:pPr eaLnBrk="1" hangingPunct="1"/>
            <a:r>
              <a:rPr lang="en-US" altLang="en-US" dirty="0"/>
              <a:t>Three basic principles of OOD:</a:t>
            </a:r>
          </a:p>
          <a:p>
            <a:pPr lvl="1" eaLnBrk="1" hangingPunct="1"/>
            <a:r>
              <a:rPr lang="en-US" altLang="en-US" dirty="0"/>
              <a:t>Encapsulation</a:t>
            </a:r>
          </a:p>
          <a:p>
            <a:pPr lvl="1" eaLnBrk="1" hangingPunct="1"/>
            <a:r>
              <a:rPr lang="en-US" altLang="en-US" dirty="0"/>
              <a:t>Inheritance</a:t>
            </a:r>
          </a:p>
          <a:p>
            <a:pPr lvl="1" eaLnBrk="1" hangingPunct="1"/>
            <a:r>
              <a:rPr lang="en-US" altLang="en-US" dirty="0"/>
              <a:t>Polymorphism</a:t>
            </a:r>
          </a:p>
          <a:p>
            <a:pPr eaLnBrk="1" hangingPunct="1"/>
            <a:r>
              <a:rPr lang="en-US" altLang="en-US" dirty="0"/>
              <a:t>To find classes:</a:t>
            </a:r>
          </a:p>
          <a:p>
            <a:pPr lvl="1" eaLnBrk="1" hangingPunct="1"/>
            <a:r>
              <a:rPr lang="en-US" altLang="en-US" dirty="0"/>
              <a:t>Describe the problem</a:t>
            </a:r>
          </a:p>
          <a:p>
            <a:pPr lvl="1" eaLnBrk="1" hangingPunct="1"/>
            <a:r>
              <a:rPr lang="en-US" altLang="en-US" dirty="0"/>
              <a:t>Choose classes from the list of nouns</a:t>
            </a:r>
          </a:p>
          <a:p>
            <a:pPr lvl="1" eaLnBrk="1" hangingPunct="1"/>
            <a:r>
              <a:rPr lang="en-US" altLang="en-US" dirty="0"/>
              <a:t>Choose operations from the list of verbs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Inheritance (1 of 5)</a:t>
            </a:r>
          </a:p>
        </p:txBody>
      </p:sp>
      <p:sp>
        <p:nvSpPr>
          <p:cNvPr id="18437" name="Rectangle 5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205219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is an “is-a” relationship</a:t>
            </a:r>
          </a:p>
          <a:p>
            <a:pPr lvl="1" eaLnBrk="1" hangingPunct="1"/>
            <a:r>
              <a:rPr lang="en-US" altLang="en-US" dirty="0"/>
              <a:t>Example: “every employee is a person”</a:t>
            </a:r>
          </a:p>
          <a:p>
            <a:pPr eaLnBrk="1" hangingPunct="1"/>
            <a:r>
              <a:rPr lang="en-US" altLang="en-US" dirty="0"/>
              <a:t>Inheritance allows creation of new classes from existing classes</a:t>
            </a:r>
          </a:p>
          <a:p>
            <a:pPr lvl="1" eaLnBrk="1" hangingPunct="1"/>
            <a:r>
              <a:rPr lang="en-US" altLang="en-US" u="sng" dirty="0"/>
              <a:t>Derived classes</a:t>
            </a:r>
            <a:r>
              <a:rPr lang="en-US" altLang="en-US" dirty="0"/>
              <a:t>: new classes created from the existing classes</a:t>
            </a:r>
          </a:p>
          <a:p>
            <a:pPr lvl="1" eaLnBrk="1" hangingPunct="1"/>
            <a:r>
              <a:rPr lang="en-US" altLang="en-US" u="sng" dirty="0"/>
              <a:t>Base class</a:t>
            </a:r>
            <a:r>
              <a:rPr lang="en-US" altLang="en-US" dirty="0"/>
              <a:t>: the original class</a:t>
            </a:r>
          </a:p>
          <a:p>
            <a:pPr eaLnBrk="1" hangingPunct="1"/>
            <a:r>
              <a:rPr lang="en-US" altLang="en-US" dirty="0"/>
              <a:t>A derived class inherits the properties of its base classes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4C516FB6-68E0-433F-E96A-1F3AC24CA533}"/>
                  </a:ext>
                </a:extLst>
              </p14:cNvPr>
              <p14:cNvContentPartPr/>
              <p14:nvPr/>
            </p14:nvContentPartPr>
            <p14:xfrm>
              <a:off x="136800" y="2706120"/>
              <a:ext cx="643320" cy="45684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4C516FB6-68E0-433F-E96A-1F3AC24CA53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27440" y="2696760"/>
                <a:ext cx="662040" cy="4755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>
                <a:latin typeface="+mn-lt"/>
              </a:rPr>
              <a:t>Inheritance (2 of 5)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1923604"/>
          </a:xfrm>
        </p:spPr>
        <p:txBody>
          <a:bodyPr/>
          <a:lstStyle/>
          <a:p>
            <a:pPr eaLnBrk="1" hangingPunct="1"/>
            <a:r>
              <a:rPr lang="en-US" altLang="en-US" dirty="0"/>
              <a:t>Inheritance helps reduce software development complexity</a:t>
            </a:r>
          </a:p>
          <a:p>
            <a:pPr eaLnBrk="1" hangingPunct="1"/>
            <a:r>
              <a:rPr lang="en-US" altLang="en-US" u="sng" dirty="0"/>
              <a:t>Single inheritance</a:t>
            </a:r>
            <a:r>
              <a:rPr lang="en-US" altLang="en-US" dirty="0"/>
              <a:t>: derived class has a single base class</a:t>
            </a:r>
          </a:p>
          <a:p>
            <a:pPr eaLnBrk="1" hangingPunct="1"/>
            <a:r>
              <a:rPr lang="en-US" altLang="en-US" u="sng" dirty="0"/>
              <a:t>Multiple inheritance</a:t>
            </a:r>
            <a:r>
              <a:rPr lang="en-US" altLang="en-US" dirty="0"/>
              <a:t>: derived class has more than one base class</a:t>
            </a:r>
          </a:p>
          <a:p>
            <a:pPr eaLnBrk="1" hangingPunct="1"/>
            <a:r>
              <a:rPr lang="en-US" altLang="en-US" u="sng" dirty="0"/>
              <a:t>Public inheritance</a:t>
            </a:r>
            <a:r>
              <a:rPr lang="en-US" altLang="en-US" dirty="0"/>
              <a:t>: all public members of base class are inherited as public members by derived class</a:t>
            </a: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A89789D-6320-5789-7F2E-EDD84637A344}"/>
                  </a:ext>
                </a:extLst>
              </p14:cNvPr>
              <p14:cNvContentPartPr/>
              <p14:nvPr/>
            </p14:nvContentPartPr>
            <p14:xfrm>
              <a:off x="30240" y="2397600"/>
              <a:ext cx="8656560" cy="22212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A89789D-6320-5789-7F2E-EDD84637A3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880" y="2388240"/>
                <a:ext cx="8675280" cy="22399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Inheritance (3 of 5)</a:t>
            </a:r>
            <a:endParaRPr lang="en-IN" dirty="0">
              <a:latin typeface="+mn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125" y="1538818"/>
            <a:ext cx="8415338" cy="584775"/>
          </a:xfrm>
        </p:spPr>
        <p:txBody>
          <a:bodyPr/>
          <a:lstStyle/>
          <a:p>
            <a:r>
              <a:rPr lang="en-US" altLang="en-US" dirty="0"/>
              <a:t>Inheritance can be viewed as a tree-like, or hierarchical, structure between the base class and its derived classes</a:t>
            </a:r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idx="11"/>
          </p:nvPr>
        </p:nvSpPr>
        <p:spPr>
          <a:xfrm>
            <a:off x="364331" y="2303929"/>
            <a:ext cx="8415338" cy="296235"/>
          </a:xfrm>
        </p:spPr>
        <p:txBody>
          <a:bodyPr/>
          <a:lstStyle/>
          <a:p>
            <a:pPr marL="0" indent="0" fontAlgn="auto">
              <a:spcAft>
                <a:spcPts val="0"/>
              </a:spcAft>
              <a:buNone/>
            </a:pPr>
            <a:r>
              <a:rPr lang="en-US" b="1" dirty="0"/>
              <a:t>FIGURE 11-1 </a:t>
            </a:r>
            <a:r>
              <a:rPr lang="en-US" dirty="0"/>
              <a:t>Inheritance hierarchy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Content Placeholder 5" descr="An image depicts the inheritance through a hierarchical tree. The tree starts with a shape that points toward a circle and rectangle on the left and right. On the right. rectangle further points toward square."/>
          <p:cNvPicPr>
            <a:picLocks noGrp="1" noChangeAspect="1" noChangeArrowheads="1"/>
          </p:cNvPicPr>
          <p:nvPr>
            <p:ph idx="12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433" y="2871299"/>
            <a:ext cx="7683132" cy="256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94D478F-CAEE-87C4-AA42-43E586635E41}"/>
                  </a:ext>
                </a:extLst>
              </p14:cNvPr>
              <p14:cNvContentPartPr/>
              <p14:nvPr/>
            </p14:nvContentPartPr>
            <p14:xfrm>
              <a:off x="2223360" y="2790720"/>
              <a:ext cx="5246280" cy="236952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94D478F-CAEE-87C4-AA42-43E586635E41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214000" y="2781360"/>
                <a:ext cx="5265000" cy="23882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6679282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Inheritance (4 of 5)</a:t>
            </a:r>
          </a:p>
        </p:txBody>
      </p:sp>
      <p:sp>
        <p:nvSpPr>
          <p:cNvPr id="21507" name="Rectangle 3" descr="class className: memberAccessSpecifier baseClassName&#10;{&#10;    member list&#10;};"/>
          <p:cNvSpPr>
            <a:spLocks noGrp="1" noChangeArrowheads="1"/>
          </p:cNvSpPr>
          <p:nvPr>
            <p:ph idx="1"/>
          </p:nvPr>
        </p:nvSpPr>
        <p:spPr>
          <a:xfrm>
            <a:off x="533400" y="990600"/>
            <a:ext cx="8415338" cy="385231"/>
          </a:xfrm>
        </p:spPr>
        <p:txBody>
          <a:bodyPr/>
          <a:lstStyle/>
          <a:p>
            <a:r>
              <a:rPr lang="en-US" altLang="en-US" dirty="0"/>
              <a:t>Syntax of a derived class:</a:t>
            </a:r>
          </a:p>
          <a:p>
            <a:endParaRPr lang="en-US" altLang="en-US" dirty="0"/>
          </a:p>
        </p:txBody>
      </p:sp>
      <p:pic>
        <p:nvPicPr>
          <p:cNvPr id="21511" name="Picture 7" descr="class className: memberAccessSpecifier baseClassName&#10;{&#10;    member list&#10;};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00" y="2004732"/>
            <a:ext cx="7096125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cmpd="sng">
                <a:solidFill>
                  <a:schemeClr val="tx1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</p:pic>
      <p:sp>
        <p:nvSpPr>
          <p:cNvPr id="2" name="Content Placeholder 1"/>
          <p:cNvSpPr>
            <a:spLocks noGrp="1"/>
          </p:cNvSpPr>
          <p:nvPr>
            <p:ph idx="11"/>
          </p:nvPr>
        </p:nvSpPr>
        <p:spPr>
          <a:xfrm>
            <a:off x="365125" y="3424518"/>
            <a:ext cx="8415338" cy="1371145"/>
          </a:xfrm>
        </p:spPr>
        <p:txBody>
          <a:bodyPr/>
          <a:lstStyle/>
          <a:p>
            <a:r>
              <a:rPr lang="en-US" alt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memberAccessSpecifier</a:t>
            </a:r>
            <a:r>
              <a:rPr lang="en-US" altLang="en-US" dirty="0"/>
              <a:t> is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en-US" dirty="0"/>
              <a:t>,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protected</a:t>
            </a:r>
            <a:r>
              <a:rPr lang="en-US" altLang="en-US" dirty="0"/>
              <a:t>, or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(default) </a:t>
            </a:r>
          </a:p>
          <a:p>
            <a:pPr lvl="0"/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members of a base class are </a:t>
            </a:r>
            <a:r>
              <a:rPr lang="en-US" alt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altLang="en-US" dirty="0">
                <a:solidFill>
                  <a:srgbClr val="0070C0"/>
                </a:solidFill>
              </a:rPr>
              <a:t> </a:t>
            </a:r>
            <a:r>
              <a:rPr lang="en-US" altLang="en-US" dirty="0"/>
              <a:t>to the base class</a:t>
            </a:r>
          </a:p>
          <a:p>
            <a:pPr lvl="1"/>
            <a:r>
              <a:rPr lang="en-US" altLang="en-US" dirty="0"/>
              <a:t>Derived class cannot directly access them</a:t>
            </a:r>
            <a:endParaRPr lang="en-US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D99911C-4125-F766-3347-7D5BE026B9BD}"/>
                  </a:ext>
                </a:extLst>
              </p14:cNvPr>
              <p14:cNvContentPartPr/>
              <p14:nvPr/>
            </p14:nvContentPartPr>
            <p14:xfrm>
              <a:off x="2890800" y="1744200"/>
              <a:ext cx="4620960" cy="90504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D99911C-4125-F766-3347-7D5BE026B9B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881440" y="1734840"/>
                <a:ext cx="4639680" cy="9237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+mn-lt"/>
              </a:rPr>
              <a:t>Inheritance (5 of 5)</a:t>
            </a: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365125" y="1538818"/>
            <a:ext cx="8415338" cy="2556084"/>
          </a:xfrm>
        </p:spPr>
        <p:txBody>
          <a:bodyPr/>
          <a:lstStyle/>
          <a:p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/>
              <a:t> members of the base class can be inherited as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or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members</a:t>
            </a:r>
          </a:p>
          <a:p>
            <a:r>
              <a:rPr lang="en-US" dirty="0"/>
              <a:t>The derived class can include additional members (data and/or functions)</a:t>
            </a:r>
          </a:p>
          <a:p>
            <a:r>
              <a:rPr lang="en-US" dirty="0"/>
              <a:t>The derived class can redefine </a:t>
            </a:r>
            <a:r>
              <a:rPr lang="en-US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solidFill>
                  <a:srgbClr val="0070C0"/>
                </a:solidFill>
              </a:rPr>
              <a:t> </a:t>
            </a:r>
            <a:r>
              <a:rPr lang="en-US" dirty="0"/>
              <a:t>member functions of the base class</a:t>
            </a:r>
          </a:p>
          <a:p>
            <a:pPr lvl="1"/>
            <a:r>
              <a:rPr lang="en-US" dirty="0"/>
              <a:t>Applies only to the objects of the derived class</a:t>
            </a:r>
          </a:p>
          <a:p>
            <a:r>
              <a:rPr lang="en-US" dirty="0"/>
              <a:t>All member variables of the base class are also member variables of the derived class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Malik_CS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Malik_cpp">
  <a:themeElements>
    <a:clrScheme name="Cengage">
      <a:dk1>
        <a:srgbClr val="000000"/>
      </a:dk1>
      <a:lt1>
        <a:srgbClr val="FFFFFF"/>
      </a:lt1>
      <a:dk2>
        <a:srgbClr val="000000"/>
      </a:dk2>
      <a:lt2>
        <a:srgbClr val="AAAEB4"/>
      </a:lt2>
      <a:accent1>
        <a:srgbClr val="0D3857"/>
      </a:accent1>
      <a:accent2>
        <a:srgbClr val="055C91"/>
      </a:accent2>
      <a:accent3>
        <a:srgbClr val="81C0DA"/>
      </a:accent3>
      <a:accent4>
        <a:srgbClr val="B0D3DF"/>
      </a:accent4>
      <a:accent5>
        <a:srgbClr val="E0DCCD"/>
      </a:accent5>
      <a:accent6>
        <a:srgbClr val="7C7666"/>
      </a:accent6>
      <a:hlink>
        <a:srgbClr val="055C91"/>
      </a:hlink>
      <a:folHlink>
        <a:srgbClr val="81C0DA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2292</TotalTime>
  <Words>2231</Words>
  <Application>Microsoft Office PowerPoint</Application>
  <PresentationFormat>On-screen Show (4:3)</PresentationFormat>
  <Paragraphs>243</Paragraphs>
  <Slides>47</Slides>
  <Notes>32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Courier New</vt:lpstr>
      <vt:lpstr>Malik_CS1</vt:lpstr>
      <vt:lpstr>Malik_cpp</vt:lpstr>
      <vt:lpstr>Chapter 11</vt:lpstr>
      <vt:lpstr>Objectives (1 of 2)</vt:lpstr>
      <vt:lpstr>Objectives (2 of 2)</vt:lpstr>
      <vt:lpstr>Introduction</vt:lpstr>
      <vt:lpstr>Inheritance (1 of 5)</vt:lpstr>
      <vt:lpstr>Inheritance (2 of 5)</vt:lpstr>
      <vt:lpstr>Inheritance (3 of 5)</vt:lpstr>
      <vt:lpstr>Inheritance (4 of 5)</vt:lpstr>
      <vt:lpstr>Inheritance (5 of 5)</vt:lpstr>
      <vt:lpstr>Redefining (Overriding) Member Functions of the Base Class (1 of 3)</vt:lpstr>
      <vt:lpstr>Redefining (Overriding) Member Functions of the Base Class (2 of 3)</vt:lpstr>
      <vt:lpstr>Redefining (Overriding) Member Functions of the Base Class (3 of 3)</vt:lpstr>
      <vt:lpstr>Constructors of Derived and Base Classes</vt:lpstr>
      <vt:lpstr>Destructors in a Derived Class</vt:lpstr>
      <vt:lpstr>Header File of a Derived Class</vt:lpstr>
      <vt:lpstr>PowerPoint Presentation</vt:lpstr>
      <vt:lpstr>Multiple Inclusions of a Header File</vt:lpstr>
      <vt:lpstr>Example 1: Inheriting from a Base Class Animal</vt:lpstr>
      <vt:lpstr>Example 2: Inheriting from a Base Class Shape</vt:lpstr>
      <vt:lpstr>PowerPoint Presentation</vt:lpstr>
      <vt:lpstr>PowerPoint Presentation</vt:lpstr>
      <vt:lpstr>Example 2: Handling the Diamond Problem with Virtual Inheritance</vt:lpstr>
      <vt:lpstr>PowerPoint Presentation</vt:lpstr>
      <vt:lpstr>C++ Stream Classes (1 of 2)</vt:lpstr>
      <vt:lpstr>C++ Stream Classes (2 of 2)</vt:lpstr>
      <vt:lpstr>Protected Members of a Class</vt:lpstr>
      <vt:lpstr>Inheritance as public, protected, or private (1 of 3) </vt:lpstr>
      <vt:lpstr>Inheritance as public, protected, or private (2 of 3) </vt:lpstr>
      <vt:lpstr>Inheritance as public, protected, or private (3 of 3) </vt:lpstr>
      <vt:lpstr>Composition (Aggregation) (1 of 2)</vt:lpstr>
      <vt:lpstr>Composition (Aggregation) (2 of 2)</vt:lpstr>
      <vt:lpstr>ExamplesLibrary and Books</vt:lpstr>
      <vt:lpstr>Problem for Practice: School and Students</vt:lpstr>
      <vt:lpstr>Object-Oriented Design (OOD) and Object-Oriented Programming (OOP) (1 of 5)</vt:lpstr>
      <vt:lpstr>OOD and OOP (2 of 5)</vt:lpstr>
      <vt:lpstr>OOD and OOP (3 of 5)</vt:lpstr>
      <vt:lpstr>OOD and OOP (4 of 5)</vt:lpstr>
      <vt:lpstr>OOD and OOP (5 of 5)</vt:lpstr>
      <vt:lpstr>Identifying Classes, Objects, and Operations (1 of 5)</vt:lpstr>
      <vt:lpstr>Identifying Classes, Objects, and Operations (2 of 5)</vt:lpstr>
      <vt:lpstr>Identifying Classes, Objects, and Operations (3 of 5)</vt:lpstr>
      <vt:lpstr>Identifying Classes, Objects, and Operations (4 of 5)</vt:lpstr>
      <vt:lpstr>Identifying Classes, Objects, and Operations (5 of 5)</vt:lpstr>
      <vt:lpstr>Quick Review (1 of 4)</vt:lpstr>
      <vt:lpstr>Quick Review (2 of 4)</vt:lpstr>
      <vt:lpstr>Quick Review (3 of 4)</vt:lpstr>
      <vt:lpstr>Quick Review (4 of 4)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Programming:   Program Design Including  Data Structures, Fifth Edition</dc:title>
  <dc:creator>Ang</dc:creator>
  <cp:lastModifiedBy>Jerry Qian</cp:lastModifiedBy>
  <cp:revision>258</cp:revision>
  <cp:lastPrinted>2009-04-22T19:24:48Z</cp:lastPrinted>
  <dcterms:created xsi:type="dcterms:W3CDTF">2002-08-17T03:16:27Z</dcterms:created>
  <dcterms:modified xsi:type="dcterms:W3CDTF">2024-10-24T00:20:38Z</dcterms:modified>
</cp:coreProperties>
</file>