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Simple Arithmetic Operations in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Using Conditional Statements to Perform Operations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5232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Goal: To learn how to implement a simple C++ program that takes user input, processes arithmetic operations, and displays the result.</a:t>
            </a:r>
          </a:p>
          <a:p>
            <a:endParaRPr dirty="0"/>
          </a:p>
          <a:p>
            <a:r>
              <a:rPr dirty="0"/>
              <a:t>Key Focus Areas:</a:t>
            </a:r>
          </a:p>
          <a:p>
            <a:r>
              <a:rPr dirty="0"/>
              <a:t>1. User input handling</a:t>
            </a:r>
          </a:p>
          <a:p>
            <a:r>
              <a:rPr dirty="0"/>
              <a:t>2. Arithmetic operations (+, -, *, /)</a:t>
            </a:r>
          </a:p>
          <a:p>
            <a:r>
              <a:rPr dirty="0"/>
              <a:t>3. Conditional statements (if-else)</a:t>
            </a:r>
          </a:p>
          <a:p>
            <a:r>
              <a:rPr dirty="0"/>
              <a:t>4. Error handling (Division by zero, Invalid operator)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Program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the Program Does:</a:t>
            </a:r>
          </a:p>
          <a:p>
            <a:r>
              <a:t>1. Takes input from the user (two numbers and an operator).</a:t>
            </a:r>
          </a:p>
          <a:p>
            <a:r>
              <a:t>2. Performs arithmetic operations based on the operator.</a:t>
            </a:r>
          </a:p>
          <a:p>
            <a:r>
              <a:t>3. Displays the result.</a:t>
            </a:r>
          </a:p>
          <a:p>
            <a:r>
              <a:t>Flow: Input → Processing → Output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328"/>
            <a:ext cx="8229600" cy="1143000"/>
          </a:xfrm>
        </p:spPr>
        <p:txBody>
          <a:bodyPr/>
          <a:lstStyle/>
          <a:p>
            <a:r>
              <a:rPr dirty="0"/>
              <a:t>Step 1: Input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523" y="1423219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dirty="0"/>
              <a:t>Code:</a:t>
            </a:r>
          </a:p>
          <a:p>
            <a:r>
              <a:rPr dirty="0" err="1"/>
              <a:t>cout</a:t>
            </a:r>
            <a:r>
              <a:rPr dirty="0"/>
              <a:t> &lt;&lt; "Enter an arithmetic expression (e.g., 5 + 3): ";</a:t>
            </a:r>
          </a:p>
          <a:p>
            <a:r>
              <a:rPr dirty="0" err="1"/>
              <a:t>cin</a:t>
            </a:r>
            <a:r>
              <a:rPr dirty="0"/>
              <a:t> &gt;&gt; num1;</a:t>
            </a:r>
          </a:p>
          <a:p>
            <a:r>
              <a:rPr dirty="0" err="1"/>
              <a:t>cin</a:t>
            </a:r>
            <a:r>
              <a:rPr dirty="0"/>
              <a:t> &gt;&gt; op;</a:t>
            </a:r>
          </a:p>
          <a:p>
            <a:r>
              <a:rPr dirty="0" err="1"/>
              <a:t>cin.putback</a:t>
            </a:r>
            <a:r>
              <a:rPr dirty="0"/>
              <a:t>(op);</a:t>
            </a:r>
          </a:p>
          <a:p>
            <a:r>
              <a:rPr dirty="0" err="1"/>
              <a:t>cin</a:t>
            </a:r>
            <a:r>
              <a:rPr dirty="0"/>
              <a:t> &gt;&gt; op &gt;&gt; num2;</a:t>
            </a:r>
          </a:p>
          <a:p>
            <a:r>
              <a:rPr dirty="0"/>
              <a:t>Explanation:</a:t>
            </a:r>
          </a:p>
          <a:p>
            <a:r>
              <a:rPr dirty="0"/>
              <a:t>- The program asks the user for input.</a:t>
            </a:r>
          </a:p>
          <a:p>
            <a:r>
              <a:rPr dirty="0"/>
              <a:t>- putback() is used to handle the operator efficiently.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Step 2: Conditional Arithmetic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5793"/>
            <a:ext cx="8229600" cy="5332207"/>
          </a:xfrm>
        </p:spPr>
        <p:txBody>
          <a:bodyPr>
            <a:normAutofit fontScale="92500" lnSpcReduction="10000"/>
          </a:bodyPr>
          <a:lstStyle/>
          <a:p>
            <a:r>
              <a:rPr sz="1600" b="1" dirty="0"/>
              <a:t>if (op == '+') {</a:t>
            </a:r>
          </a:p>
          <a:p>
            <a:r>
              <a:rPr sz="1600" b="1" dirty="0"/>
              <a:t> result = num1 + num2;</a:t>
            </a:r>
          </a:p>
          <a:p>
            <a:r>
              <a:rPr sz="1600" b="1" dirty="0"/>
              <a:t>} else if (op == '-') {</a:t>
            </a:r>
          </a:p>
          <a:p>
            <a:r>
              <a:rPr sz="1600" b="1" dirty="0"/>
              <a:t> result = num1 - num2;</a:t>
            </a:r>
          </a:p>
          <a:p>
            <a:r>
              <a:rPr sz="1600" b="1" dirty="0"/>
              <a:t>} else if (op == '*') {</a:t>
            </a:r>
          </a:p>
          <a:p>
            <a:r>
              <a:rPr sz="1600" b="1" dirty="0"/>
              <a:t> result = num1 * num2;</a:t>
            </a:r>
          </a:p>
          <a:p>
            <a:r>
              <a:rPr sz="1600" b="1" dirty="0"/>
              <a:t>} else if (op == '/') {</a:t>
            </a:r>
          </a:p>
          <a:p>
            <a:r>
              <a:rPr sz="1600" b="1" dirty="0"/>
              <a:t> if (num2 != 0) {</a:t>
            </a:r>
          </a:p>
          <a:p>
            <a:r>
              <a:rPr sz="1600" b="1" dirty="0"/>
              <a:t> result = num1 / num2;</a:t>
            </a:r>
          </a:p>
          <a:p>
            <a:r>
              <a:rPr sz="1600" b="1" dirty="0"/>
              <a:t> } else {</a:t>
            </a:r>
          </a:p>
          <a:p>
            <a:r>
              <a:rPr sz="1600" b="1" dirty="0"/>
              <a:t> </a:t>
            </a:r>
            <a:r>
              <a:rPr sz="1600" b="1" dirty="0" err="1"/>
              <a:t>cout</a:t>
            </a:r>
            <a:r>
              <a:rPr sz="1600" b="1" dirty="0"/>
              <a:t> &lt;&lt; "Error: Division by zero!" &lt;&lt; </a:t>
            </a:r>
            <a:r>
              <a:rPr sz="1600" b="1" dirty="0" err="1"/>
              <a:t>endl</a:t>
            </a:r>
            <a:r>
              <a:rPr sz="1600" b="1" dirty="0"/>
              <a:t>;</a:t>
            </a:r>
          </a:p>
          <a:p>
            <a:r>
              <a:rPr sz="1600" b="1" dirty="0"/>
              <a:t> return 1;</a:t>
            </a:r>
          </a:p>
          <a:p>
            <a:r>
              <a:rPr sz="1600" b="1" dirty="0"/>
              <a:t> }</a:t>
            </a:r>
          </a:p>
          <a:p>
            <a:r>
              <a:rPr sz="1600" b="1" dirty="0"/>
              <a:t>} else {</a:t>
            </a:r>
          </a:p>
          <a:p>
            <a:r>
              <a:rPr sz="1600" b="1" dirty="0"/>
              <a:t> </a:t>
            </a:r>
            <a:r>
              <a:rPr sz="1600" b="1" dirty="0" err="1"/>
              <a:t>cout</a:t>
            </a:r>
            <a:r>
              <a:rPr sz="1600" b="1" dirty="0"/>
              <a:t> &lt;&lt; "Error: Invalid operator!" &lt;&lt; </a:t>
            </a:r>
            <a:r>
              <a:rPr sz="1600" b="1" dirty="0" err="1"/>
              <a:t>endl</a:t>
            </a:r>
            <a:r>
              <a:rPr sz="1600" b="1" dirty="0"/>
              <a:t>;</a:t>
            </a:r>
          </a:p>
          <a:p>
            <a:r>
              <a:rPr sz="1600" b="1" dirty="0"/>
              <a:t> return 1;</a:t>
            </a:r>
          </a:p>
          <a:p>
            <a:r>
              <a:rPr sz="1600" b="1" dirty="0"/>
              <a:t>}</a:t>
            </a:r>
          </a:p>
          <a:p>
            <a:r>
              <a:rPr sz="1600" b="1" dirty="0"/>
              <a:t>Explanation:</a:t>
            </a:r>
          </a:p>
          <a:p>
            <a:r>
              <a:rPr sz="1600" b="1" dirty="0"/>
              <a:t>- Use if-else to check the operator and perform the appropriate arithmetic operation.</a:t>
            </a:r>
          </a:p>
          <a:p>
            <a:r>
              <a:rPr sz="1600" b="1" dirty="0"/>
              <a:t>- Special handling for division to avoid division by zero.</a:t>
            </a:r>
          </a:p>
          <a:p>
            <a:r>
              <a:rPr sz="1600" b="1" dirty="0"/>
              <a:t>- Handle invalid operators by displaying an error message.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3: Displaying the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Code:</a:t>
            </a:r>
          </a:p>
          <a:p>
            <a:r>
              <a:t>cout &lt;&lt; "The result of " &lt;&lt; num1 &lt;&lt; " " &lt;&lt; op &lt;&lt; " " &lt;&lt; num2 &lt;&lt; " is: " &lt;&lt; result &lt;&lt; endl;</a:t>
            </a:r>
          </a:p>
          <a:p>
            <a:r>
              <a:t>Explanation:</a:t>
            </a:r>
          </a:p>
          <a:p>
            <a:r>
              <a:t>- After performing the calculation, the result is displayed in a user-friendly format.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0986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dirty="0"/>
              <a:t>Example 1: Division by Zero</a:t>
            </a:r>
          </a:p>
          <a:p>
            <a:r>
              <a:rPr dirty="0"/>
              <a:t>if (num2 != 0) {</a:t>
            </a:r>
          </a:p>
          <a:p>
            <a:r>
              <a:rPr dirty="0"/>
              <a:t> result = num1 / num2;</a:t>
            </a:r>
          </a:p>
          <a:p>
            <a:r>
              <a:rPr dirty="0"/>
              <a:t>} else {</a:t>
            </a:r>
          </a:p>
          <a:p>
            <a:r>
              <a:rPr dirty="0"/>
              <a:t> </a:t>
            </a:r>
            <a:r>
              <a:rPr dirty="0" err="1"/>
              <a:t>cout</a:t>
            </a:r>
            <a:r>
              <a:rPr dirty="0"/>
              <a:t> &lt;&lt; "Error: Division by zero!" &lt;&lt; </a:t>
            </a:r>
            <a:r>
              <a:rPr dirty="0" err="1"/>
              <a:t>endl</a:t>
            </a:r>
            <a:r>
              <a:rPr dirty="0"/>
              <a:t>;</a:t>
            </a:r>
          </a:p>
          <a:p>
            <a:r>
              <a:rPr dirty="0"/>
              <a:t> return 1;</a:t>
            </a:r>
          </a:p>
          <a:p>
            <a:r>
              <a:rPr dirty="0"/>
              <a:t>}</a:t>
            </a:r>
          </a:p>
          <a:p>
            <a:r>
              <a:rPr dirty="0"/>
              <a:t>Example 2: Invalid Operator</a:t>
            </a:r>
          </a:p>
          <a:p>
            <a:r>
              <a:rPr dirty="0"/>
              <a:t>if (op != '+' &amp;&amp; op != '-' &amp;&amp; op != '*' &amp;&amp; op != '/') {</a:t>
            </a:r>
          </a:p>
          <a:p>
            <a:r>
              <a:rPr dirty="0"/>
              <a:t> </a:t>
            </a:r>
            <a:r>
              <a:rPr dirty="0" err="1"/>
              <a:t>cout</a:t>
            </a:r>
            <a:r>
              <a:rPr dirty="0"/>
              <a:t> &lt;&lt; 'Error: Invalid operator!' &lt;&lt; </a:t>
            </a:r>
            <a:r>
              <a:rPr dirty="0" err="1"/>
              <a:t>endl</a:t>
            </a:r>
            <a:r>
              <a:rPr dirty="0"/>
              <a:t>;</a:t>
            </a:r>
          </a:p>
          <a:p>
            <a:r>
              <a:rPr dirty="0"/>
              <a:t> return 1;</a:t>
            </a:r>
          </a:p>
          <a:p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Full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5793"/>
            <a:ext cx="8229600" cy="4525963"/>
          </a:xfrm>
        </p:spPr>
        <p:txBody>
          <a:bodyPr>
            <a:normAutofit fontScale="47500" lnSpcReduction="20000"/>
          </a:bodyPr>
          <a:lstStyle/>
          <a:p>
            <a:r>
              <a:rPr dirty="0"/>
              <a:t>#include &lt;iostream&gt;</a:t>
            </a:r>
          </a:p>
          <a:p>
            <a:r>
              <a:rPr dirty="0"/>
              <a:t>using namespace std;</a:t>
            </a:r>
          </a:p>
          <a:p>
            <a:endParaRPr dirty="0"/>
          </a:p>
          <a:p>
            <a:r>
              <a:rPr dirty="0"/>
              <a:t>int main() {</a:t>
            </a:r>
          </a:p>
          <a:p>
            <a:r>
              <a:rPr dirty="0"/>
              <a:t> char op;</a:t>
            </a:r>
          </a:p>
          <a:p>
            <a:r>
              <a:rPr dirty="0"/>
              <a:t> int num1, num2, result;</a:t>
            </a:r>
          </a:p>
          <a:p>
            <a:r>
              <a:rPr dirty="0"/>
              <a:t> </a:t>
            </a:r>
            <a:r>
              <a:rPr dirty="0" err="1"/>
              <a:t>cout</a:t>
            </a:r>
            <a:r>
              <a:rPr dirty="0"/>
              <a:t> &lt;&lt; "Enter an arithmetic expression (e.g., 5 + 3): ";</a:t>
            </a:r>
          </a:p>
          <a:p>
            <a:r>
              <a:rPr dirty="0"/>
              <a:t> </a:t>
            </a:r>
            <a:r>
              <a:rPr dirty="0" err="1"/>
              <a:t>cin</a:t>
            </a:r>
            <a:r>
              <a:rPr dirty="0"/>
              <a:t> &gt;&gt; num1 &gt;&gt; op &gt;&gt; num2;</a:t>
            </a:r>
          </a:p>
          <a:p>
            <a:r>
              <a:rPr dirty="0"/>
              <a:t> if (op == '+') result = num1 + num2;</a:t>
            </a:r>
          </a:p>
          <a:p>
            <a:r>
              <a:rPr dirty="0"/>
              <a:t> else if (op == '-') result = num1 - num2;</a:t>
            </a:r>
          </a:p>
          <a:p>
            <a:r>
              <a:rPr dirty="0"/>
              <a:t> else if (op == '*') result = num1 * num2;</a:t>
            </a:r>
          </a:p>
          <a:p>
            <a:r>
              <a:rPr dirty="0"/>
              <a:t> else if (op == '/') {</a:t>
            </a:r>
          </a:p>
          <a:p>
            <a:r>
              <a:rPr dirty="0"/>
              <a:t> if (num2 != 0) result = num1 / num2;</a:t>
            </a:r>
          </a:p>
          <a:p>
            <a:r>
              <a:rPr dirty="0"/>
              <a:t> else </a:t>
            </a:r>
            <a:r>
              <a:rPr dirty="0" err="1"/>
              <a:t>cout</a:t>
            </a:r>
            <a:r>
              <a:rPr dirty="0"/>
              <a:t> &lt;&lt; "Error: Division by zero!" &lt;&lt; </a:t>
            </a:r>
            <a:r>
              <a:rPr dirty="0" err="1"/>
              <a:t>endl</a:t>
            </a:r>
            <a:r>
              <a:rPr dirty="0"/>
              <a:t>;</a:t>
            </a:r>
          </a:p>
          <a:p>
            <a:r>
              <a:rPr dirty="0"/>
              <a:t> return 1;</a:t>
            </a:r>
          </a:p>
          <a:p>
            <a:r>
              <a:rPr dirty="0"/>
              <a:t> } else </a:t>
            </a:r>
            <a:r>
              <a:rPr dirty="0" err="1"/>
              <a:t>cout</a:t>
            </a:r>
            <a:r>
              <a:rPr dirty="0"/>
              <a:t> &lt;&lt; "Error: Invalid operator!" &lt;&lt; </a:t>
            </a:r>
            <a:r>
              <a:rPr dirty="0" err="1"/>
              <a:t>endl</a:t>
            </a:r>
            <a:r>
              <a:rPr dirty="0"/>
              <a:t>;</a:t>
            </a:r>
          </a:p>
          <a:p>
            <a:r>
              <a:rPr dirty="0"/>
              <a:t> return 1;</a:t>
            </a:r>
          </a:p>
          <a:p>
            <a:r>
              <a:rPr dirty="0"/>
              <a:t> 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Recap: What was covered</a:t>
            </a:r>
          </a:p>
          <a:p>
            <a:r>
              <a:t>1. Handling user input</a:t>
            </a:r>
          </a:p>
          <a:p>
            <a:r>
              <a:t>2. Using if-else for arithmetic operations</a:t>
            </a:r>
          </a:p>
          <a:p>
            <a:r>
              <a:t>3. Error handling</a:t>
            </a:r>
          </a:p>
          <a:p>
            <a:r>
              <a:t>4. Displaying results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652</Words>
  <PresentationFormat>On-screen Show (4:3)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Introduction to Simple Arithmetic Operations in C++</vt:lpstr>
      <vt:lpstr>Objective</vt:lpstr>
      <vt:lpstr>Program Overview</vt:lpstr>
      <vt:lpstr>Step 1: Input Handling</vt:lpstr>
      <vt:lpstr>Step 2: Conditional Arithmetic Operations</vt:lpstr>
      <vt:lpstr>Step 3: Displaying the Result</vt:lpstr>
      <vt:lpstr>Error Handling</vt:lpstr>
      <vt:lpstr>Full Code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terms:created xsi:type="dcterms:W3CDTF">2013-01-27T09:14:16Z</dcterms:created>
  <dcterms:modified xsi:type="dcterms:W3CDTF">2024-09-05T19:02:29Z</dcterms:modified>
  <cp:category/>
</cp:coreProperties>
</file>