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9AE9-F366-F04E-B6A2-BCCBAEE9C3E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25789-E789-CE42-B385-1E2E9B549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25789-E789-CE42-B385-1E2E9B549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72C2-7458-8C4A-A120-6FB38B0AC06D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77FF-18E5-D844-8FF2-3B179BAF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348" y="386015"/>
            <a:ext cx="7856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/>
                <a:cs typeface="Copperplate Gothic Bold"/>
              </a:rPr>
              <a:t>DON’T</a:t>
            </a:r>
            <a:r>
              <a:rPr lang="en-US" dirty="0" smtClean="0">
                <a:latin typeface="Copperplate Gothic Bold"/>
                <a:cs typeface="Copperplate Gothic Bold"/>
              </a:rPr>
              <a:t> </a:t>
            </a:r>
            <a:r>
              <a:rPr lang="en-US" sz="3200" dirty="0" smtClean="0">
                <a:latin typeface="Brush Script MT Italic"/>
                <a:cs typeface="Brush Script MT Italic"/>
              </a:rPr>
              <a:t>you like to </a:t>
            </a:r>
            <a:endParaRPr lang="en-US" dirty="0" smtClean="0">
              <a:latin typeface="Brush Script MT Italic"/>
              <a:cs typeface="Brush Script MT Italic"/>
            </a:endParaRPr>
          </a:p>
          <a:p>
            <a:endParaRPr lang="en-US" sz="3200" dirty="0">
              <a:latin typeface="Brush Script MT Italic"/>
              <a:cs typeface="Brush Script MT Italic"/>
            </a:endParaRPr>
          </a:p>
          <a:p>
            <a:endParaRPr lang="en-US" sz="3200" dirty="0" smtClean="0">
              <a:latin typeface="Brush Script MT Italic"/>
              <a:cs typeface="Brush Script MT Italic"/>
            </a:endParaRPr>
          </a:p>
          <a:p>
            <a:endParaRPr lang="en-US" sz="3200" dirty="0">
              <a:latin typeface="Brush Script MT Italic"/>
              <a:cs typeface="Brush Script MT Italic"/>
            </a:endParaRPr>
          </a:p>
          <a:p>
            <a:endParaRPr lang="en-US" sz="3200" dirty="0" smtClean="0">
              <a:latin typeface="Brush Script MT Italic"/>
              <a:cs typeface="Brush Script MT Italic"/>
            </a:endParaRPr>
          </a:p>
          <a:p>
            <a:endParaRPr lang="en-US" sz="3200" dirty="0">
              <a:latin typeface="Brush Script MT Italic"/>
              <a:cs typeface="Brush Script MT Italic"/>
            </a:endParaRPr>
          </a:p>
          <a:p>
            <a:endParaRPr lang="en-US" sz="3200" dirty="0" smtClean="0">
              <a:latin typeface="Brush Script MT Italic"/>
              <a:cs typeface="Brush Script MT Italic"/>
            </a:endParaRPr>
          </a:p>
          <a:p>
            <a:endParaRPr lang="en-US" sz="3200" dirty="0">
              <a:latin typeface="Brush Script MT Italic"/>
              <a:cs typeface="Brush Script MT Italic"/>
            </a:endParaRPr>
          </a:p>
          <a:p>
            <a:endParaRPr lang="en-US" sz="3200" dirty="0" smtClean="0">
              <a:latin typeface="Brush Script MT Italic"/>
              <a:cs typeface="Brush Script MT Italic"/>
            </a:endParaRPr>
          </a:p>
          <a:p>
            <a:pPr algn="ctr"/>
            <a:r>
              <a:rPr lang="en-US" sz="3200" dirty="0" smtClean="0">
                <a:latin typeface="Copperplate Gothic Bold"/>
                <a:cs typeface="Copperplate Gothic Bold"/>
              </a:rPr>
              <a:t>WATCH</a:t>
            </a:r>
            <a:r>
              <a:rPr lang="en-US" dirty="0" smtClean="0">
                <a:latin typeface="Copperplate Gothic Bold"/>
                <a:cs typeface="Copperplate Gothic Bold"/>
              </a:rPr>
              <a:t> </a:t>
            </a:r>
            <a:r>
              <a:rPr lang="en-US" sz="2400" dirty="0" smtClean="0">
                <a:latin typeface="Brush Script MT Italic"/>
                <a:cs typeface="Brush Script MT Italic"/>
              </a:rPr>
              <a:t>tasty things online</a:t>
            </a:r>
            <a:endParaRPr lang="en-US" dirty="0">
              <a:latin typeface="Brush Script MT Italic"/>
              <a:cs typeface="Brush Script MT Italic"/>
            </a:endParaRPr>
          </a:p>
        </p:txBody>
      </p:sp>
      <p:pic>
        <p:nvPicPr>
          <p:cNvPr id="4" name="Picture 3" descr="l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4" y="1108237"/>
            <a:ext cx="5154849" cy="3565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348" y="6064178"/>
            <a:ext cx="76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Call: (737) 737-737 for a free ticket to the inauguration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A Jain</dc:creator>
  <cp:lastModifiedBy>Janak A Jain</cp:lastModifiedBy>
  <cp:revision>1</cp:revision>
  <dcterms:created xsi:type="dcterms:W3CDTF">2017-06-11T14:13:22Z</dcterms:created>
  <dcterms:modified xsi:type="dcterms:W3CDTF">2017-06-11T14:18:39Z</dcterms:modified>
</cp:coreProperties>
</file>