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9" r:id="rId2"/>
    <p:sldId id="342" r:id="rId3"/>
    <p:sldId id="343" r:id="rId4"/>
    <p:sldId id="345" r:id="rId5"/>
    <p:sldId id="346" r:id="rId6"/>
    <p:sldId id="344" r:id="rId7"/>
    <p:sldId id="336" r:id="rId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128" d="100"/>
          <a:sy n="128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6/11/17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38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6/11/17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3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0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6/11/17</a:t>
            </a:fld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6/11/17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gif"/><Relationship Id="rId5" Type="http://schemas.openxmlformats.org/officeDocument/2006/relationships/image" Target="../media/image8.png"/><Relationship Id="rId6" Type="http://schemas.openxmlformats.org/officeDocument/2006/relationships/image" Target="../media/image9.gif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proprietary app to prevent violent extremism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brother</a:t>
            </a:r>
            <a:endParaRPr lang="en-US" dirty="0"/>
          </a:p>
        </p:txBody>
      </p:sp>
      <p:pic>
        <p:nvPicPr>
          <p:cNvPr id="2" name="Picture 1" descr="bb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143000"/>
            <a:ext cx="1981200" cy="29054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GovTech</a:t>
            </a:r>
            <a:r>
              <a:rPr lang="en-US" sz="1400" dirty="0" smtClean="0"/>
              <a:t> Challenge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838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Beliefs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u="sng" dirty="0"/>
              <a:t>actions</a:t>
            </a:r>
            <a:r>
              <a:rPr lang="en-US" dirty="0"/>
              <a:t> of people who support or use </a:t>
            </a:r>
            <a:r>
              <a:rPr lang="en-US" u="sng" dirty="0"/>
              <a:t>ideologically motivated violence</a:t>
            </a:r>
            <a:r>
              <a:rPr lang="en-US" dirty="0"/>
              <a:t> to achieve radical </a:t>
            </a:r>
            <a:r>
              <a:rPr lang="en-US" u="sng" dirty="0"/>
              <a:t>ideological</a:t>
            </a:r>
            <a:r>
              <a:rPr lang="en-US" dirty="0"/>
              <a:t>, </a:t>
            </a:r>
            <a:r>
              <a:rPr lang="en-US" u="sng" dirty="0"/>
              <a:t>religious</a:t>
            </a:r>
            <a:r>
              <a:rPr lang="en-US" dirty="0"/>
              <a:t> or </a:t>
            </a:r>
            <a:r>
              <a:rPr lang="en-US" u="sng" dirty="0"/>
              <a:t>political views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FFCC"/>
                </a:solidFill>
              </a:rPr>
              <a:t>What is Violent Extremism</a:t>
            </a:r>
            <a:endParaRPr lang="en-US" sz="2400" b="1" dirty="0">
              <a:solidFill>
                <a:srgbClr val="CCFFCC"/>
              </a:solidFill>
            </a:endParaRPr>
          </a:p>
        </p:txBody>
      </p:sp>
      <p:pic>
        <p:nvPicPr>
          <p:cNvPr id="8" name="Picture 7" descr="anti_g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81400"/>
            <a:ext cx="5187610" cy="2895600"/>
          </a:xfrm>
          <a:prstGeom prst="rect">
            <a:avLst/>
          </a:prstGeom>
        </p:spPr>
      </p:pic>
      <p:pic>
        <p:nvPicPr>
          <p:cNvPr id="10" name="Picture 9" descr="kkk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828800"/>
            <a:ext cx="2628900" cy="1752600"/>
          </a:xfrm>
          <a:prstGeom prst="rect">
            <a:avLst/>
          </a:prstGeom>
        </p:spPr>
      </p:pic>
      <p:pic>
        <p:nvPicPr>
          <p:cNvPr id="11" name="Picture 10" descr="anti_wom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62200"/>
            <a:ext cx="293962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110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83820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Vision:</a:t>
            </a:r>
            <a:r>
              <a:rPr lang="en-US" sz="1600" dirty="0" smtClean="0"/>
              <a:t> Prevent violent extremism</a:t>
            </a:r>
          </a:p>
          <a:p>
            <a:endParaRPr lang="en-US" sz="1600" dirty="0"/>
          </a:p>
          <a:p>
            <a:r>
              <a:rPr lang="en-US" sz="1600" u="sng" dirty="0" smtClean="0"/>
              <a:t>Mission</a:t>
            </a:r>
            <a:r>
              <a:rPr lang="en-US" sz="1600" dirty="0" smtClean="0"/>
              <a:t>: Create an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intelligence system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600" dirty="0" smtClean="0"/>
              <a:t>Understand and identify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targets</a:t>
            </a:r>
            <a:r>
              <a:rPr lang="en-US" sz="1600" dirty="0" smtClean="0"/>
              <a:t> of violent extremist content online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F7DF56"/>
                </a:solidFill>
              </a:rPr>
              <a:t>Engineer</a:t>
            </a:r>
            <a:r>
              <a:rPr lang="en-US" sz="1600" dirty="0" smtClean="0"/>
              <a:t> and push content through </a:t>
            </a:r>
            <a:r>
              <a:rPr lang="en-US" sz="1600" dirty="0" smtClean="0">
                <a:solidFill>
                  <a:srgbClr val="F7DF56"/>
                </a:solidFill>
              </a:rPr>
              <a:t>touch-points</a:t>
            </a:r>
            <a:r>
              <a:rPr lang="en-US" sz="1600" dirty="0" smtClean="0"/>
              <a:t> to subliminally avert </a:t>
            </a:r>
            <a:r>
              <a:rPr lang="en-US" sz="1600" i="1" dirty="0" smtClean="0"/>
              <a:t>conversion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CCFFCC"/>
                </a:solidFill>
              </a:rPr>
              <a:t>BigBrother</a:t>
            </a:r>
            <a:endParaRPr lang="en-US" sz="2400" b="1" dirty="0">
              <a:solidFill>
                <a:srgbClr val="CCFFCC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990600" y="2438400"/>
            <a:ext cx="1828800" cy="381000"/>
          </a:xfrm>
          <a:prstGeom prst="wedgeRoundRectCallout">
            <a:avLst>
              <a:gd name="adj1" fmla="val -37295"/>
              <a:gd name="adj2" fmla="val -1287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Ask us how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8956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895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CFFCC"/>
                </a:solidFill>
              </a:rPr>
              <a:t>Example</a:t>
            </a:r>
            <a:endParaRPr lang="en-US" b="1" dirty="0">
              <a:solidFill>
                <a:srgbClr val="CCFFCC"/>
              </a:solidFill>
            </a:endParaRPr>
          </a:p>
        </p:txBody>
      </p:sp>
      <p:pic>
        <p:nvPicPr>
          <p:cNvPr id="13" name="Picture 12" descr="tru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02223"/>
            <a:ext cx="914400" cy="9144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981200" y="4492823"/>
            <a:ext cx="6400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bad_interne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429000"/>
            <a:ext cx="2172175" cy="90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81200" y="4572000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8 </a:t>
            </a:r>
            <a:r>
              <a:rPr lang="en-US" sz="1100" b="1" dirty="0" smtClean="0"/>
              <a:t>AM </a:t>
            </a:r>
            <a:r>
              <a:rPr lang="en-US" sz="1400" b="1" dirty="0" smtClean="0"/>
              <a:t>    10 </a:t>
            </a:r>
            <a:r>
              <a:rPr lang="en-US" sz="1100" b="1" dirty="0" smtClean="0"/>
              <a:t>AM    </a:t>
            </a:r>
            <a:r>
              <a:rPr lang="en-US" sz="1400" b="1" dirty="0" smtClean="0"/>
              <a:t>12 </a:t>
            </a:r>
            <a:r>
              <a:rPr lang="en-US" sz="1100" b="1" dirty="0" smtClean="0"/>
              <a:t>PM</a:t>
            </a:r>
            <a:r>
              <a:rPr lang="en-US" sz="1400" b="1" dirty="0" smtClean="0"/>
              <a:t>          3 </a:t>
            </a:r>
            <a:r>
              <a:rPr lang="en-US" sz="1100" b="1" dirty="0" smtClean="0"/>
              <a:t>PM  </a:t>
            </a:r>
            <a:r>
              <a:rPr lang="en-US" sz="1400" b="1" dirty="0" smtClean="0"/>
              <a:t>      5</a:t>
            </a:r>
            <a:r>
              <a:rPr lang="en-US" sz="1100" b="1" dirty="0" smtClean="0"/>
              <a:t>PM     </a:t>
            </a:r>
            <a:r>
              <a:rPr lang="en-US" sz="1400" b="1" dirty="0" smtClean="0"/>
              <a:t>    10 </a:t>
            </a:r>
            <a:r>
              <a:rPr lang="en-US" sz="1100" b="1" dirty="0" smtClean="0"/>
              <a:t>PM                 </a:t>
            </a:r>
            <a:r>
              <a:rPr lang="en-US" sz="1400" b="1" dirty="0" smtClean="0"/>
              <a:t>12</a:t>
            </a:r>
            <a:r>
              <a:rPr lang="en-US" sz="1100" b="1" dirty="0" smtClean="0"/>
              <a:t> AM</a:t>
            </a:r>
            <a:endParaRPr lang="en-US" sz="1100" b="1" dirty="0"/>
          </a:p>
        </p:txBody>
      </p:sp>
      <p:pic>
        <p:nvPicPr>
          <p:cNvPr id="17" name="Picture 16" descr="trump_ph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349823"/>
            <a:ext cx="1066800" cy="1066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4572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Mr. </a:t>
            </a:r>
            <a:r>
              <a:rPr lang="en-US" sz="1400" dirty="0" err="1" smtClean="0"/>
              <a:t>Dwumph</a:t>
            </a:r>
            <a:endParaRPr lang="en-US" sz="1400" dirty="0"/>
          </a:p>
        </p:txBody>
      </p:sp>
      <p:pic>
        <p:nvPicPr>
          <p:cNvPr id="19" name="Picture 18" descr="internet activit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349823"/>
            <a:ext cx="1676400" cy="1058779"/>
          </a:xfrm>
          <a:prstGeom prst="rect">
            <a:avLst/>
          </a:prstGeom>
        </p:spPr>
      </p:pic>
      <p:pic>
        <p:nvPicPr>
          <p:cNvPr id="20" name="Picture 19" descr="Slide1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1" r="19273" b="4992"/>
          <a:stretch/>
        </p:blipFill>
        <p:spPr>
          <a:xfrm>
            <a:off x="457200" y="5022526"/>
            <a:ext cx="1600200" cy="1806870"/>
          </a:xfrm>
          <a:prstGeom prst="rect">
            <a:avLst/>
          </a:prstGeom>
        </p:spPr>
      </p:pic>
      <p:pic>
        <p:nvPicPr>
          <p:cNvPr id="21" name="Picture 20" descr="trump_smirk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8" y="3349823"/>
            <a:ext cx="1803302" cy="129837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85800" y="5029200"/>
            <a:ext cx="762000" cy="3810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3400" y="6248400"/>
            <a:ext cx="762000" cy="3810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 flipH="1">
            <a:off x="2590800" y="5410200"/>
            <a:ext cx="4648200" cy="8382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Push subliminal messages that interacts with System 2 thinking and help create aversion over time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345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505200" y="1447800"/>
            <a:ext cx="1355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648200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Details:</a:t>
            </a:r>
          </a:p>
          <a:p>
            <a:endParaRPr lang="en-US" dirty="0"/>
          </a:p>
          <a:p>
            <a:r>
              <a:rPr lang="en-US" sz="1600" dirty="0" err="1" smtClean="0"/>
              <a:t>Bhavesh</a:t>
            </a:r>
            <a:r>
              <a:rPr lang="en-US" sz="1600" dirty="0" smtClean="0"/>
              <a:t> </a:t>
            </a:r>
            <a:r>
              <a:rPr lang="en-US" sz="1600" dirty="0" err="1" smtClean="0"/>
              <a:t>Suhagia</a:t>
            </a:r>
            <a:endParaRPr lang="en-US" sz="1600" dirty="0" smtClean="0"/>
          </a:p>
          <a:p>
            <a:r>
              <a:rPr lang="en-US" sz="1600" dirty="0" err="1" smtClean="0"/>
              <a:t>Hoa</a:t>
            </a:r>
            <a:r>
              <a:rPr lang="en-US" sz="1600" dirty="0" smtClean="0"/>
              <a:t> </a:t>
            </a:r>
            <a:r>
              <a:rPr lang="en-US" sz="1600" dirty="0" err="1" smtClean="0"/>
              <a:t>Mattaliano</a:t>
            </a:r>
            <a:endParaRPr lang="en-US" sz="1600" dirty="0" smtClean="0"/>
          </a:p>
          <a:p>
            <a:r>
              <a:rPr lang="en-US" sz="1600" dirty="0" smtClean="0"/>
              <a:t>Yao Kou</a:t>
            </a:r>
          </a:p>
          <a:p>
            <a:r>
              <a:rPr lang="en-US" sz="1600" dirty="0" smtClean="0"/>
              <a:t>Daniel Chia</a:t>
            </a:r>
          </a:p>
          <a:p>
            <a:r>
              <a:rPr lang="en-US" sz="1600" dirty="0" smtClean="0"/>
              <a:t>Janak A Jain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32062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ey_dimensions_of_preventing_Preventing_violent_extremis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3276600" cy="36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62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8382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is selfish and wants to infect as many minds as possible. </a:t>
            </a:r>
          </a:p>
          <a:p>
            <a:endParaRPr lang="en-US" dirty="0"/>
          </a:p>
          <a:p>
            <a:r>
              <a:rPr lang="en-US" dirty="0" smtClean="0"/>
              <a:t>But, not all kinds of information can survive this race to occupy space in brains </a:t>
            </a:r>
            <a:r>
              <a:rPr lang="mr-IN" dirty="0" smtClean="0"/>
              <a:t>–</a:t>
            </a:r>
            <a:r>
              <a:rPr lang="en-US" dirty="0" smtClean="0"/>
              <a:t> Survival of the fittest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CCFFCC"/>
                </a:solidFill>
              </a:rPr>
              <a:t>Memetic</a:t>
            </a:r>
            <a:r>
              <a:rPr lang="en-US" sz="2400" b="1" dirty="0" smtClean="0">
                <a:solidFill>
                  <a:srgbClr val="CCFFCC"/>
                </a:solidFill>
              </a:rPr>
              <a:t> Engineering</a:t>
            </a:r>
            <a:endParaRPr lang="en-US" sz="2400" b="1" dirty="0">
              <a:solidFill>
                <a:srgbClr val="CCFFCC"/>
              </a:solidFill>
            </a:endParaRPr>
          </a:p>
        </p:txBody>
      </p:sp>
      <p:pic>
        <p:nvPicPr>
          <p:cNvPr id="2" name="Picture 1" descr="richard_dawk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57200"/>
            <a:ext cx="2578195" cy="2057400"/>
          </a:xfrm>
          <a:prstGeom prst="rect">
            <a:avLst/>
          </a:prstGeom>
        </p:spPr>
      </p:pic>
      <p:pic>
        <p:nvPicPr>
          <p:cNvPr id="6" name="Picture 5" descr="mem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43200"/>
            <a:ext cx="5600700" cy="36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38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ey_dimensions_of_preventing_Preventing_violent_extremis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3276600" cy="364753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Photo Album.potx</Template>
  <TotalTime>0</TotalTime>
  <Words>166</Words>
  <Application>Microsoft Macintosh PowerPoint</Application>
  <PresentationFormat>On-screen Show (4:3)</PresentationFormat>
  <Paragraphs>35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Classic Photo Album</vt:lpstr>
      <vt:lpstr>Big brother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2010-02-01T21:16:09Z</dcterms:created>
  <dcterms:modified xsi:type="dcterms:W3CDTF">2017-06-11T18:58:52Z</dcterms:modified>
</cp:coreProperties>
</file>