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BFE6-FD4F-4A0C-B5AF-CD932389E9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1F3767-D35E-489D-B48B-164C2A1AB7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F148EC-E0E2-4ECC-A26C-A71487DBD7AF}"/>
              </a:ext>
            </a:extLst>
          </p:cNvPr>
          <p:cNvSpPr>
            <a:spLocks noGrp="1"/>
          </p:cNvSpPr>
          <p:nvPr>
            <p:ph type="dt" sz="half" idx="10"/>
          </p:nvPr>
        </p:nvSpPr>
        <p:spPr/>
        <p:txBody>
          <a:bodyPr/>
          <a:lstStyle/>
          <a:p>
            <a:fld id="{6DA18735-6922-4247-B0D6-9648A702E029}" type="datetimeFigureOut">
              <a:rPr lang="en-US" smtClean="0"/>
              <a:t>2/7/2019</a:t>
            </a:fld>
            <a:endParaRPr lang="en-US"/>
          </a:p>
        </p:txBody>
      </p:sp>
      <p:sp>
        <p:nvSpPr>
          <p:cNvPr id="5" name="Footer Placeholder 4">
            <a:extLst>
              <a:ext uri="{FF2B5EF4-FFF2-40B4-BE49-F238E27FC236}">
                <a16:creationId xmlns:a16="http://schemas.microsoft.com/office/drawing/2014/main" id="{18A89ADF-FBCD-41F5-A228-1E5D8F191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A5572-4899-48E7-9CB7-9A2D3B50CEBD}"/>
              </a:ext>
            </a:extLst>
          </p:cNvPr>
          <p:cNvSpPr>
            <a:spLocks noGrp="1"/>
          </p:cNvSpPr>
          <p:nvPr>
            <p:ph type="sldNum" sz="quarter" idx="12"/>
          </p:nvPr>
        </p:nvSpPr>
        <p:spPr/>
        <p:txBody>
          <a:bodyPr/>
          <a:lstStyle/>
          <a:p>
            <a:fld id="{4D318EC7-BD50-4E9A-BDA8-709086F84F34}" type="slidenum">
              <a:rPr lang="en-US" smtClean="0"/>
              <a:t>‹#›</a:t>
            </a:fld>
            <a:endParaRPr lang="en-US"/>
          </a:p>
        </p:txBody>
      </p:sp>
    </p:spTree>
    <p:extLst>
      <p:ext uri="{BB962C8B-B14F-4D97-AF65-F5344CB8AC3E}">
        <p14:creationId xmlns:p14="http://schemas.microsoft.com/office/powerpoint/2010/main" val="2443260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ABB7-5413-4A62-B4A6-ECA6CD64FE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ED88E8-34D2-48F5-9816-F000A2699D7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1B302-2CEB-4A2B-9532-62A0949F1C4E}"/>
              </a:ext>
            </a:extLst>
          </p:cNvPr>
          <p:cNvSpPr>
            <a:spLocks noGrp="1"/>
          </p:cNvSpPr>
          <p:nvPr>
            <p:ph type="dt" sz="half" idx="10"/>
          </p:nvPr>
        </p:nvSpPr>
        <p:spPr/>
        <p:txBody>
          <a:bodyPr/>
          <a:lstStyle/>
          <a:p>
            <a:fld id="{6DA18735-6922-4247-B0D6-9648A702E029}" type="datetimeFigureOut">
              <a:rPr lang="en-US" smtClean="0"/>
              <a:t>2/7/2019</a:t>
            </a:fld>
            <a:endParaRPr lang="en-US"/>
          </a:p>
        </p:txBody>
      </p:sp>
      <p:sp>
        <p:nvSpPr>
          <p:cNvPr id="5" name="Footer Placeholder 4">
            <a:extLst>
              <a:ext uri="{FF2B5EF4-FFF2-40B4-BE49-F238E27FC236}">
                <a16:creationId xmlns:a16="http://schemas.microsoft.com/office/drawing/2014/main" id="{C998FCC8-A1DB-46CB-9759-78F12C023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734B6-630C-4072-95EE-11CC3B2041A4}"/>
              </a:ext>
            </a:extLst>
          </p:cNvPr>
          <p:cNvSpPr>
            <a:spLocks noGrp="1"/>
          </p:cNvSpPr>
          <p:nvPr>
            <p:ph type="sldNum" sz="quarter" idx="12"/>
          </p:nvPr>
        </p:nvSpPr>
        <p:spPr/>
        <p:txBody>
          <a:bodyPr/>
          <a:lstStyle/>
          <a:p>
            <a:fld id="{4D318EC7-BD50-4E9A-BDA8-709086F84F34}" type="slidenum">
              <a:rPr lang="en-US" smtClean="0"/>
              <a:t>‹#›</a:t>
            </a:fld>
            <a:endParaRPr lang="en-US"/>
          </a:p>
        </p:txBody>
      </p:sp>
    </p:spTree>
    <p:extLst>
      <p:ext uri="{BB962C8B-B14F-4D97-AF65-F5344CB8AC3E}">
        <p14:creationId xmlns:p14="http://schemas.microsoft.com/office/powerpoint/2010/main" val="375389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B271E4-3E81-423A-8D5E-164ECEDB4D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9306E0-DA7D-4F07-9AEA-56C4A3D76E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7524C4-28F6-4AF6-BD04-DCC51BFEE331}"/>
              </a:ext>
            </a:extLst>
          </p:cNvPr>
          <p:cNvSpPr>
            <a:spLocks noGrp="1"/>
          </p:cNvSpPr>
          <p:nvPr>
            <p:ph type="dt" sz="half" idx="10"/>
          </p:nvPr>
        </p:nvSpPr>
        <p:spPr/>
        <p:txBody>
          <a:bodyPr/>
          <a:lstStyle/>
          <a:p>
            <a:fld id="{6DA18735-6922-4247-B0D6-9648A702E029}" type="datetimeFigureOut">
              <a:rPr lang="en-US" smtClean="0"/>
              <a:t>2/7/2019</a:t>
            </a:fld>
            <a:endParaRPr lang="en-US"/>
          </a:p>
        </p:txBody>
      </p:sp>
      <p:sp>
        <p:nvSpPr>
          <p:cNvPr id="5" name="Footer Placeholder 4">
            <a:extLst>
              <a:ext uri="{FF2B5EF4-FFF2-40B4-BE49-F238E27FC236}">
                <a16:creationId xmlns:a16="http://schemas.microsoft.com/office/drawing/2014/main" id="{9FC93302-3AAC-4DFF-8F16-1846B369E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423E0-F615-4952-ACE6-88809CFDEAC7}"/>
              </a:ext>
            </a:extLst>
          </p:cNvPr>
          <p:cNvSpPr>
            <a:spLocks noGrp="1"/>
          </p:cNvSpPr>
          <p:nvPr>
            <p:ph type="sldNum" sz="quarter" idx="12"/>
          </p:nvPr>
        </p:nvSpPr>
        <p:spPr/>
        <p:txBody>
          <a:bodyPr/>
          <a:lstStyle/>
          <a:p>
            <a:fld id="{4D318EC7-BD50-4E9A-BDA8-709086F84F34}" type="slidenum">
              <a:rPr lang="en-US" smtClean="0"/>
              <a:t>‹#›</a:t>
            </a:fld>
            <a:endParaRPr lang="en-US"/>
          </a:p>
        </p:txBody>
      </p:sp>
    </p:spTree>
    <p:extLst>
      <p:ext uri="{BB962C8B-B14F-4D97-AF65-F5344CB8AC3E}">
        <p14:creationId xmlns:p14="http://schemas.microsoft.com/office/powerpoint/2010/main" val="103624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8A2F-BD1B-4A85-87E9-F43BDCCD4A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511685-694D-4ABB-9EAF-3CEC1908F5B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2AD3F-069D-4DC4-8669-51CEEE51F423}"/>
              </a:ext>
            </a:extLst>
          </p:cNvPr>
          <p:cNvSpPr>
            <a:spLocks noGrp="1"/>
          </p:cNvSpPr>
          <p:nvPr>
            <p:ph type="dt" sz="half" idx="10"/>
          </p:nvPr>
        </p:nvSpPr>
        <p:spPr/>
        <p:txBody>
          <a:bodyPr/>
          <a:lstStyle/>
          <a:p>
            <a:fld id="{6DA18735-6922-4247-B0D6-9648A702E029}" type="datetimeFigureOut">
              <a:rPr lang="en-US" smtClean="0"/>
              <a:t>2/7/2019</a:t>
            </a:fld>
            <a:endParaRPr lang="en-US"/>
          </a:p>
        </p:txBody>
      </p:sp>
      <p:sp>
        <p:nvSpPr>
          <p:cNvPr id="5" name="Footer Placeholder 4">
            <a:extLst>
              <a:ext uri="{FF2B5EF4-FFF2-40B4-BE49-F238E27FC236}">
                <a16:creationId xmlns:a16="http://schemas.microsoft.com/office/drawing/2014/main" id="{4A20BB0C-22DD-4467-B42D-D940B0EFF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F4064F-8563-4B04-8C62-14CB000D26A8}"/>
              </a:ext>
            </a:extLst>
          </p:cNvPr>
          <p:cNvSpPr>
            <a:spLocks noGrp="1"/>
          </p:cNvSpPr>
          <p:nvPr>
            <p:ph type="sldNum" sz="quarter" idx="12"/>
          </p:nvPr>
        </p:nvSpPr>
        <p:spPr/>
        <p:txBody>
          <a:bodyPr/>
          <a:lstStyle/>
          <a:p>
            <a:fld id="{4D318EC7-BD50-4E9A-BDA8-709086F84F34}" type="slidenum">
              <a:rPr lang="en-US" smtClean="0"/>
              <a:t>‹#›</a:t>
            </a:fld>
            <a:endParaRPr lang="en-US"/>
          </a:p>
        </p:txBody>
      </p:sp>
    </p:spTree>
    <p:extLst>
      <p:ext uri="{BB962C8B-B14F-4D97-AF65-F5344CB8AC3E}">
        <p14:creationId xmlns:p14="http://schemas.microsoft.com/office/powerpoint/2010/main" val="3505743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F0C7-0846-415C-9344-DC9B058932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6BE7AB-B848-47CA-96DE-937B0E8BA0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FF38EF-47A3-468A-B6B4-E4A7C3606EB9}"/>
              </a:ext>
            </a:extLst>
          </p:cNvPr>
          <p:cNvSpPr>
            <a:spLocks noGrp="1"/>
          </p:cNvSpPr>
          <p:nvPr>
            <p:ph type="dt" sz="half" idx="10"/>
          </p:nvPr>
        </p:nvSpPr>
        <p:spPr/>
        <p:txBody>
          <a:bodyPr/>
          <a:lstStyle/>
          <a:p>
            <a:fld id="{6DA18735-6922-4247-B0D6-9648A702E029}" type="datetimeFigureOut">
              <a:rPr lang="en-US" smtClean="0"/>
              <a:t>2/7/2019</a:t>
            </a:fld>
            <a:endParaRPr lang="en-US"/>
          </a:p>
        </p:txBody>
      </p:sp>
      <p:sp>
        <p:nvSpPr>
          <p:cNvPr id="5" name="Footer Placeholder 4">
            <a:extLst>
              <a:ext uri="{FF2B5EF4-FFF2-40B4-BE49-F238E27FC236}">
                <a16:creationId xmlns:a16="http://schemas.microsoft.com/office/drawing/2014/main" id="{17603DD5-D3A0-41F9-A9D8-47B313301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6BFB5-ABD3-4886-8FEA-E1CD30F7703F}"/>
              </a:ext>
            </a:extLst>
          </p:cNvPr>
          <p:cNvSpPr>
            <a:spLocks noGrp="1"/>
          </p:cNvSpPr>
          <p:nvPr>
            <p:ph type="sldNum" sz="quarter" idx="12"/>
          </p:nvPr>
        </p:nvSpPr>
        <p:spPr/>
        <p:txBody>
          <a:bodyPr/>
          <a:lstStyle/>
          <a:p>
            <a:fld id="{4D318EC7-BD50-4E9A-BDA8-709086F84F34}" type="slidenum">
              <a:rPr lang="en-US" smtClean="0"/>
              <a:t>‹#›</a:t>
            </a:fld>
            <a:endParaRPr lang="en-US"/>
          </a:p>
        </p:txBody>
      </p:sp>
    </p:spTree>
    <p:extLst>
      <p:ext uri="{BB962C8B-B14F-4D97-AF65-F5344CB8AC3E}">
        <p14:creationId xmlns:p14="http://schemas.microsoft.com/office/powerpoint/2010/main" val="63886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35E14-FAEA-499E-92AB-C6824D5E1B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9DE2E-29B8-4EA6-8F00-DC9547A0F0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857AC-5680-4791-B9DB-830EDCD378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F1246B-EB56-4E07-83DA-7A1DCE01410A}"/>
              </a:ext>
            </a:extLst>
          </p:cNvPr>
          <p:cNvSpPr>
            <a:spLocks noGrp="1"/>
          </p:cNvSpPr>
          <p:nvPr>
            <p:ph type="dt" sz="half" idx="10"/>
          </p:nvPr>
        </p:nvSpPr>
        <p:spPr/>
        <p:txBody>
          <a:bodyPr/>
          <a:lstStyle/>
          <a:p>
            <a:fld id="{6DA18735-6922-4247-B0D6-9648A702E029}" type="datetimeFigureOut">
              <a:rPr lang="en-US" smtClean="0"/>
              <a:t>2/7/2019</a:t>
            </a:fld>
            <a:endParaRPr lang="en-US"/>
          </a:p>
        </p:txBody>
      </p:sp>
      <p:sp>
        <p:nvSpPr>
          <p:cNvPr id="6" name="Footer Placeholder 5">
            <a:extLst>
              <a:ext uri="{FF2B5EF4-FFF2-40B4-BE49-F238E27FC236}">
                <a16:creationId xmlns:a16="http://schemas.microsoft.com/office/drawing/2014/main" id="{B1365E26-29D3-4F4E-8918-9E5996B2E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F72B2A-0606-4ADB-9F0E-D24170072254}"/>
              </a:ext>
            </a:extLst>
          </p:cNvPr>
          <p:cNvSpPr>
            <a:spLocks noGrp="1"/>
          </p:cNvSpPr>
          <p:nvPr>
            <p:ph type="sldNum" sz="quarter" idx="12"/>
          </p:nvPr>
        </p:nvSpPr>
        <p:spPr/>
        <p:txBody>
          <a:bodyPr/>
          <a:lstStyle/>
          <a:p>
            <a:fld id="{4D318EC7-BD50-4E9A-BDA8-709086F84F34}" type="slidenum">
              <a:rPr lang="en-US" smtClean="0"/>
              <a:t>‹#›</a:t>
            </a:fld>
            <a:endParaRPr lang="en-US"/>
          </a:p>
        </p:txBody>
      </p:sp>
    </p:spTree>
    <p:extLst>
      <p:ext uri="{BB962C8B-B14F-4D97-AF65-F5344CB8AC3E}">
        <p14:creationId xmlns:p14="http://schemas.microsoft.com/office/powerpoint/2010/main" val="151288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FD61-AED5-4AF6-9F3B-9177D63EA2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BBCE37-7A74-41C6-AA9B-EF2A103CF3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FD7F52F-AD54-4BC5-BF46-5D08F465327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6DEECC-D249-4AF8-B083-4E47DF88E5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377CFA-F20F-4D9F-8B1B-125CA30E5F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0F1CDD-3677-48FD-B712-43F98870CF43}"/>
              </a:ext>
            </a:extLst>
          </p:cNvPr>
          <p:cNvSpPr>
            <a:spLocks noGrp="1"/>
          </p:cNvSpPr>
          <p:nvPr>
            <p:ph type="dt" sz="half" idx="10"/>
          </p:nvPr>
        </p:nvSpPr>
        <p:spPr/>
        <p:txBody>
          <a:bodyPr/>
          <a:lstStyle/>
          <a:p>
            <a:fld id="{6DA18735-6922-4247-B0D6-9648A702E029}" type="datetimeFigureOut">
              <a:rPr lang="en-US" smtClean="0"/>
              <a:t>2/7/2019</a:t>
            </a:fld>
            <a:endParaRPr lang="en-US"/>
          </a:p>
        </p:txBody>
      </p:sp>
      <p:sp>
        <p:nvSpPr>
          <p:cNvPr id="8" name="Footer Placeholder 7">
            <a:extLst>
              <a:ext uri="{FF2B5EF4-FFF2-40B4-BE49-F238E27FC236}">
                <a16:creationId xmlns:a16="http://schemas.microsoft.com/office/drawing/2014/main" id="{6CBB4608-F29D-467B-82E7-BAA0FCFC89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84DED5-B986-430C-AC77-E82BCB3BF8EE}"/>
              </a:ext>
            </a:extLst>
          </p:cNvPr>
          <p:cNvSpPr>
            <a:spLocks noGrp="1"/>
          </p:cNvSpPr>
          <p:nvPr>
            <p:ph type="sldNum" sz="quarter" idx="12"/>
          </p:nvPr>
        </p:nvSpPr>
        <p:spPr/>
        <p:txBody>
          <a:bodyPr/>
          <a:lstStyle/>
          <a:p>
            <a:fld id="{4D318EC7-BD50-4E9A-BDA8-709086F84F34}" type="slidenum">
              <a:rPr lang="en-US" smtClean="0"/>
              <a:t>‹#›</a:t>
            </a:fld>
            <a:endParaRPr lang="en-US"/>
          </a:p>
        </p:txBody>
      </p:sp>
    </p:spTree>
    <p:extLst>
      <p:ext uri="{BB962C8B-B14F-4D97-AF65-F5344CB8AC3E}">
        <p14:creationId xmlns:p14="http://schemas.microsoft.com/office/powerpoint/2010/main" val="384304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28374-6504-4A66-B367-A298199E4B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D0131F-AF29-4765-ACBB-0163A1CC9BD3}"/>
              </a:ext>
            </a:extLst>
          </p:cNvPr>
          <p:cNvSpPr>
            <a:spLocks noGrp="1"/>
          </p:cNvSpPr>
          <p:nvPr>
            <p:ph type="dt" sz="half" idx="10"/>
          </p:nvPr>
        </p:nvSpPr>
        <p:spPr/>
        <p:txBody>
          <a:bodyPr/>
          <a:lstStyle/>
          <a:p>
            <a:fld id="{6DA18735-6922-4247-B0D6-9648A702E029}" type="datetimeFigureOut">
              <a:rPr lang="en-US" smtClean="0"/>
              <a:t>2/7/2019</a:t>
            </a:fld>
            <a:endParaRPr lang="en-US"/>
          </a:p>
        </p:txBody>
      </p:sp>
      <p:sp>
        <p:nvSpPr>
          <p:cNvPr id="4" name="Footer Placeholder 3">
            <a:extLst>
              <a:ext uri="{FF2B5EF4-FFF2-40B4-BE49-F238E27FC236}">
                <a16:creationId xmlns:a16="http://schemas.microsoft.com/office/drawing/2014/main" id="{18694741-FA92-48CD-9812-F5557FED54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92BD4A-0710-4A4C-B6B6-3758599C658F}"/>
              </a:ext>
            </a:extLst>
          </p:cNvPr>
          <p:cNvSpPr>
            <a:spLocks noGrp="1"/>
          </p:cNvSpPr>
          <p:nvPr>
            <p:ph type="sldNum" sz="quarter" idx="12"/>
          </p:nvPr>
        </p:nvSpPr>
        <p:spPr/>
        <p:txBody>
          <a:bodyPr/>
          <a:lstStyle/>
          <a:p>
            <a:fld id="{4D318EC7-BD50-4E9A-BDA8-709086F84F34}" type="slidenum">
              <a:rPr lang="en-US" smtClean="0"/>
              <a:t>‹#›</a:t>
            </a:fld>
            <a:endParaRPr lang="en-US"/>
          </a:p>
        </p:txBody>
      </p:sp>
    </p:spTree>
    <p:extLst>
      <p:ext uri="{BB962C8B-B14F-4D97-AF65-F5344CB8AC3E}">
        <p14:creationId xmlns:p14="http://schemas.microsoft.com/office/powerpoint/2010/main" val="112513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09988B-EE73-4778-8050-7E8AC17ABA65}"/>
              </a:ext>
            </a:extLst>
          </p:cNvPr>
          <p:cNvSpPr>
            <a:spLocks noGrp="1"/>
          </p:cNvSpPr>
          <p:nvPr>
            <p:ph type="dt" sz="half" idx="10"/>
          </p:nvPr>
        </p:nvSpPr>
        <p:spPr/>
        <p:txBody>
          <a:bodyPr/>
          <a:lstStyle/>
          <a:p>
            <a:fld id="{6DA18735-6922-4247-B0D6-9648A702E029}" type="datetimeFigureOut">
              <a:rPr lang="en-US" smtClean="0"/>
              <a:t>2/7/2019</a:t>
            </a:fld>
            <a:endParaRPr lang="en-US"/>
          </a:p>
        </p:txBody>
      </p:sp>
      <p:sp>
        <p:nvSpPr>
          <p:cNvPr id="3" name="Footer Placeholder 2">
            <a:extLst>
              <a:ext uri="{FF2B5EF4-FFF2-40B4-BE49-F238E27FC236}">
                <a16:creationId xmlns:a16="http://schemas.microsoft.com/office/drawing/2014/main" id="{A0AC4A24-832D-46B2-9D58-36010D57E6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1D9C0B-F8EC-4C68-952F-84D7D64B54F5}"/>
              </a:ext>
            </a:extLst>
          </p:cNvPr>
          <p:cNvSpPr>
            <a:spLocks noGrp="1"/>
          </p:cNvSpPr>
          <p:nvPr>
            <p:ph type="sldNum" sz="quarter" idx="12"/>
          </p:nvPr>
        </p:nvSpPr>
        <p:spPr/>
        <p:txBody>
          <a:bodyPr/>
          <a:lstStyle/>
          <a:p>
            <a:fld id="{4D318EC7-BD50-4E9A-BDA8-709086F84F34}" type="slidenum">
              <a:rPr lang="en-US" smtClean="0"/>
              <a:t>‹#›</a:t>
            </a:fld>
            <a:endParaRPr lang="en-US"/>
          </a:p>
        </p:txBody>
      </p:sp>
    </p:spTree>
    <p:extLst>
      <p:ext uri="{BB962C8B-B14F-4D97-AF65-F5344CB8AC3E}">
        <p14:creationId xmlns:p14="http://schemas.microsoft.com/office/powerpoint/2010/main" val="1759398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5CF1-3F87-4EDD-8DCD-4A8A497E4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BC6FC7-F48F-4CD7-9E0C-CE34D873F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6AF1E3-B191-49F5-8B59-5B873BF80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98C5A6-F6CE-407B-88BE-05DB63834E23}"/>
              </a:ext>
            </a:extLst>
          </p:cNvPr>
          <p:cNvSpPr>
            <a:spLocks noGrp="1"/>
          </p:cNvSpPr>
          <p:nvPr>
            <p:ph type="dt" sz="half" idx="10"/>
          </p:nvPr>
        </p:nvSpPr>
        <p:spPr/>
        <p:txBody>
          <a:bodyPr/>
          <a:lstStyle/>
          <a:p>
            <a:fld id="{6DA18735-6922-4247-B0D6-9648A702E029}" type="datetimeFigureOut">
              <a:rPr lang="en-US" smtClean="0"/>
              <a:t>2/7/2019</a:t>
            </a:fld>
            <a:endParaRPr lang="en-US"/>
          </a:p>
        </p:txBody>
      </p:sp>
      <p:sp>
        <p:nvSpPr>
          <p:cNvPr id="6" name="Footer Placeholder 5">
            <a:extLst>
              <a:ext uri="{FF2B5EF4-FFF2-40B4-BE49-F238E27FC236}">
                <a16:creationId xmlns:a16="http://schemas.microsoft.com/office/drawing/2014/main" id="{29426FA9-5565-492E-A3E2-CD732D6606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C213F-DB43-43B5-9D23-76DBE77032ED}"/>
              </a:ext>
            </a:extLst>
          </p:cNvPr>
          <p:cNvSpPr>
            <a:spLocks noGrp="1"/>
          </p:cNvSpPr>
          <p:nvPr>
            <p:ph type="sldNum" sz="quarter" idx="12"/>
          </p:nvPr>
        </p:nvSpPr>
        <p:spPr/>
        <p:txBody>
          <a:bodyPr/>
          <a:lstStyle/>
          <a:p>
            <a:fld id="{4D318EC7-BD50-4E9A-BDA8-709086F84F34}" type="slidenum">
              <a:rPr lang="en-US" smtClean="0"/>
              <a:t>‹#›</a:t>
            </a:fld>
            <a:endParaRPr lang="en-US"/>
          </a:p>
        </p:txBody>
      </p:sp>
    </p:spTree>
    <p:extLst>
      <p:ext uri="{BB962C8B-B14F-4D97-AF65-F5344CB8AC3E}">
        <p14:creationId xmlns:p14="http://schemas.microsoft.com/office/powerpoint/2010/main" val="281136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6564-40D9-4C1D-A895-988BD16CC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61AF4E-E030-4F68-B2B8-C1A7367C9A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0B99F2-C83F-4BDA-A5EA-5CB062D44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9977A5-FC3E-48F9-A393-263E1D435E42}"/>
              </a:ext>
            </a:extLst>
          </p:cNvPr>
          <p:cNvSpPr>
            <a:spLocks noGrp="1"/>
          </p:cNvSpPr>
          <p:nvPr>
            <p:ph type="dt" sz="half" idx="10"/>
          </p:nvPr>
        </p:nvSpPr>
        <p:spPr/>
        <p:txBody>
          <a:bodyPr/>
          <a:lstStyle/>
          <a:p>
            <a:fld id="{6DA18735-6922-4247-B0D6-9648A702E029}" type="datetimeFigureOut">
              <a:rPr lang="en-US" smtClean="0"/>
              <a:t>2/7/2019</a:t>
            </a:fld>
            <a:endParaRPr lang="en-US"/>
          </a:p>
        </p:txBody>
      </p:sp>
      <p:sp>
        <p:nvSpPr>
          <p:cNvPr id="6" name="Footer Placeholder 5">
            <a:extLst>
              <a:ext uri="{FF2B5EF4-FFF2-40B4-BE49-F238E27FC236}">
                <a16:creationId xmlns:a16="http://schemas.microsoft.com/office/drawing/2014/main" id="{1AEB4EDC-4E8F-4BD1-92E8-F214329BA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60AAA9-369F-4732-9972-3B2D7A089070}"/>
              </a:ext>
            </a:extLst>
          </p:cNvPr>
          <p:cNvSpPr>
            <a:spLocks noGrp="1"/>
          </p:cNvSpPr>
          <p:nvPr>
            <p:ph type="sldNum" sz="quarter" idx="12"/>
          </p:nvPr>
        </p:nvSpPr>
        <p:spPr/>
        <p:txBody>
          <a:bodyPr/>
          <a:lstStyle/>
          <a:p>
            <a:fld id="{4D318EC7-BD50-4E9A-BDA8-709086F84F34}" type="slidenum">
              <a:rPr lang="en-US" smtClean="0"/>
              <a:t>‹#›</a:t>
            </a:fld>
            <a:endParaRPr lang="en-US"/>
          </a:p>
        </p:txBody>
      </p:sp>
    </p:spTree>
    <p:extLst>
      <p:ext uri="{BB962C8B-B14F-4D97-AF65-F5344CB8AC3E}">
        <p14:creationId xmlns:p14="http://schemas.microsoft.com/office/powerpoint/2010/main" val="353433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C9E30-51F5-43AC-8814-1F1BED54EA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64D47E-813E-4F5F-B111-8FAEE31CC4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74BF5-55A3-4053-B4DC-EA9190F16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18735-6922-4247-B0D6-9648A702E029}" type="datetimeFigureOut">
              <a:rPr lang="en-US" smtClean="0"/>
              <a:t>2/7/2019</a:t>
            </a:fld>
            <a:endParaRPr lang="en-US"/>
          </a:p>
        </p:txBody>
      </p:sp>
      <p:sp>
        <p:nvSpPr>
          <p:cNvPr id="5" name="Footer Placeholder 4">
            <a:extLst>
              <a:ext uri="{FF2B5EF4-FFF2-40B4-BE49-F238E27FC236}">
                <a16:creationId xmlns:a16="http://schemas.microsoft.com/office/drawing/2014/main" id="{5FC66FAF-E5E0-47C2-BE65-1D2017DFC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A31583-D16D-48A8-BDA9-CCE5843AF0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18EC7-BD50-4E9A-BDA8-709086F84F34}" type="slidenum">
              <a:rPr lang="en-US" smtClean="0"/>
              <a:t>‹#›</a:t>
            </a:fld>
            <a:endParaRPr lang="en-US"/>
          </a:p>
        </p:txBody>
      </p:sp>
    </p:spTree>
    <p:extLst>
      <p:ext uri="{BB962C8B-B14F-4D97-AF65-F5344CB8AC3E}">
        <p14:creationId xmlns:p14="http://schemas.microsoft.com/office/powerpoint/2010/main" val="1491982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4.jpeg"/><Relationship Id="rId18" Type="http://schemas.openxmlformats.org/officeDocument/2006/relationships/image" Target="../media/image29.jpeg"/><Relationship Id="rId3" Type="http://schemas.openxmlformats.org/officeDocument/2006/relationships/image" Target="../media/image14.jpeg"/><Relationship Id="rId21" Type="http://schemas.openxmlformats.org/officeDocument/2006/relationships/image" Target="../media/image32.jpeg"/><Relationship Id="rId7" Type="http://schemas.openxmlformats.org/officeDocument/2006/relationships/image" Target="../media/image18.jpeg"/><Relationship Id="rId12" Type="http://schemas.openxmlformats.org/officeDocument/2006/relationships/image" Target="../media/image23.jpeg"/><Relationship Id="rId17" Type="http://schemas.openxmlformats.org/officeDocument/2006/relationships/image" Target="../media/image28.jpeg"/><Relationship Id="rId2" Type="http://schemas.openxmlformats.org/officeDocument/2006/relationships/image" Target="../media/image13.jpeg"/><Relationship Id="rId16" Type="http://schemas.openxmlformats.org/officeDocument/2006/relationships/image" Target="../media/image27.jpeg"/><Relationship Id="rId20"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image" Target="../media/image22.jpeg"/><Relationship Id="rId5" Type="http://schemas.openxmlformats.org/officeDocument/2006/relationships/image" Target="../media/image16.jpeg"/><Relationship Id="rId15" Type="http://schemas.openxmlformats.org/officeDocument/2006/relationships/image" Target="../media/image26.jpeg"/><Relationship Id="rId10" Type="http://schemas.openxmlformats.org/officeDocument/2006/relationships/image" Target="../media/image21.jpeg"/><Relationship Id="rId19" Type="http://schemas.openxmlformats.org/officeDocument/2006/relationships/image" Target="../media/image30.jpeg"/><Relationship Id="rId4" Type="http://schemas.openxmlformats.org/officeDocument/2006/relationships/image" Target="../media/image15.jpeg"/><Relationship Id="rId9" Type="http://schemas.openxmlformats.org/officeDocument/2006/relationships/image" Target="../media/image20.jpeg"/><Relationship Id="rId14"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070E5B-8D56-4A70-BAED-873FDE034E19}"/>
              </a:ext>
            </a:extLst>
          </p:cNvPr>
          <p:cNvPicPr>
            <a:picLocks noChangeAspect="1"/>
          </p:cNvPicPr>
          <p:nvPr/>
        </p:nvPicPr>
        <p:blipFill>
          <a:blip r:embed="rId2"/>
          <a:stretch>
            <a:fillRect/>
          </a:stretch>
        </p:blipFill>
        <p:spPr>
          <a:xfrm>
            <a:off x="394058" y="257175"/>
            <a:ext cx="4619625" cy="6343650"/>
          </a:xfrm>
          <a:prstGeom prst="rect">
            <a:avLst/>
          </a:prstGeom>
        </p:spPr>
      </p:pic>
      <p:pic>
        <p:nvPicPr>
          <p:cNvPr id="6" name="Picture 5">
            <a:extLst>
              <a:ext uri="{FF2B5EF4-FFF2-40B4-BE49-F238E27FC236}">
                <a16:creationId xmlns:a16="http://schemas.microsoft.com/office/drawing/2014/main" id="{A667D087-F416-4663-9A0E-E6FF0AE0713F}"/>
              </a:ext>
            </a:extLst>
          </p:cNvPr>
          <p:cNvPicPr>
            <a:picLocks noChangeAspect="1"/>
          </p:cNvPicPr>
          <p:nvPr/>
        </p:nvPicPr>
        <p:blipFill>
          <a:blip r:embed="rId3"/>
          <a:stretch>
            <a:fillRect/>
          </a:stretch>
        </p:blipFill>
        <p:spPr>
          <a:xfrm>
            <a:off x="5220161" y="3116212"/>
            <a:ext cx="4610100" cy="4295775"/>
          </a:xfrm>
          <a:prstGeom prst="rect">
            <a:avLst/>
          </a:prstGeom>
        </p:spPr>
      </p:pic>
      <p:pic>
        <p:nvPicPr>
          <p:cNvPr id="7" name="Picture 6">
            <a:extLst>
              <a:ext uri="{FF2B5EF4-FFF2-40B4-BE49-F238E27FC236}">
                <a16:creationId xmlns:a16="http://schemas.microsoft.com/office/drawing/2014/main" id="{325D23A9-EA45-4838-95D1-37AA4C239270}"/>
              </a:ext>
            </a:extLst>
          </p:cNvPr>
          <p:cNvPicPr>
            <a:picLocks noChangeAspect="1"/>
          </p:cNvPicPr>
          <p:nvPr/>
        </p:nvPicPr>
        <p:blipFill>
          <a:blip r:embed="rId4"/>
          <a:stretch>
            <a:fillRect/>
          </a:stretch>
        </p:blipFill>
        <p:spPr>
          <a:xfrm>
            <a:off x="6559846" y="117986"/>
            <a:ext cx="5238096" cy="2651023"/>
          </a:xfrm>
          <a:prstGeom prst="rect">
            <a:avLst/>
          </a:prstGeom>
        </p:spPr>
      </p:pic>
      <p:pic>
        <p:nvPicPr>
          <p:cNvPr id="8" name="Picture 7">
            <a:extLst>
              <a:ext uri="{FF2B5EF4-FFF2-40B4-BE49-F238E27FC236}">
                <a16:creationId xmlns:a16="http://schemas.microsoft.com/office/drawing/2014/main" id="{009FD80F-0DAE-4460-93F4-6DDDC81E9B35}"/>
              </a:ext>
            </a:extLst>
          </p:cNvPr>
          <p:cNvPicPr>
            <a:picLocks noChangeAspect="1"/>
          </p:cNvPicPr>
          <p:nvPr/>
        </p:nvPicPr>
        <p:blipFill>
          <a:blip r:embed="rId5"/>
          <a:stretch>
            <a:fillRect/>
          </a:stretch>
        </p:blipFill>
        <p:spPr>
          <a:xfrm>
            <a:off x="4517921" y="2418643"/>
            <a:ext cx="6882582" cy="2020714"/>
          </a:xfrm>
          <a:prstGeom prst="rect">
            <a:avLst/>
          </a:prstGeom>
        </p:spPr>
      </p:pic>
      <p:pic>
        <p:nvPicPr>
          <p:cNvPr id="9" name="Picture 8">
            <a:extLst>
              <a:ext uri="{FF2B5EF4-FFF2-40B4-BE49-F238E27FC236}">
                <a16:creationId xmlns:a16="http://schemas.microsoft.com/office/drawing/2014/main" id="{E0BCE831-A69E-4142-B206-14A15AF611D8}"/>
              </a:ext>
            </a:extLst>
          </p:cNvPr>
          <p:cNvPicPr>
            <a:picLocks noChangeAspect="1"/>
          </p:cNvPicPr>
          <p:nvPr/>
        </p:nvPicPr>
        <p:blipFill>
          <a:blip r:embed="rId6"/>
          <a:stretch>
            <a:fillRect/>
          </a:stretch>
        </p:blipFill>
        <p:spPr>
          <a:xfrm>
            <a:off x="2801581" y="4439357"/>
            <a:ext cx="8753475" cy="2295525"/>
          </a:xfrm>
          <a:prstGeom prst="rect">
            <a:avLst/>
          </a:prstGeom>
        </p:spPr>
      </p:pic>
    </p:spTree>
    <p:extLst>
      <p:ext uri="{BB962C8B-B14F-4D97-AF65-F5344CB8AC3E}">
        <p14:creationId xmlns:p14="http://schemas.microsoft.com/office/powerpoint/2010/main" val="2552524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A3B88F-D261-4B3E-B25D-6812A173E8C9}"/>
              </a:ext>
            </a:extLst>
          </p:cNvPr>
          <p:cNvSpPr/>
          <p:nvPr/>
        </p:nvSpPr>
        <p:spPr>
          <a:xfrm>
            <a:off x="3048000" y="-12129105"/>
            <a:ext cx="6096000" cy="31116210"/>
          </a:xfrm>
          <a:prstGeom prst="rect">
            <a:avLst/>
          </a:prstGeom>
        </p:spPr>
        <p:txBody>
          <a:bodyPr>
            <a:spAutoFit/>
          </a:bodyPr>
          <a:lstStyle/>
          <a:p>
            <a:pPr latinLnBrk="1"/>
            <a:r>
              <a:rPr lang="zh-TW" altLang="en-US" b="0" dirty="0">
                <a:effectLst/>
              </a:rPr>
              <a:t>用一蚊 做股東</a:t>
            </a:r>
          </a:p>
          <a:p>
            <a:pPr latinLnBrk="1"/>
            <a:r>
              <a:rPr lang="zh-TW" altLang="en-US" dirty="0">
                <a:solidFill>
                  <a:srgbClr val="9197A3"/>
                </a:solidFill>
                <a:effectLst/>
              </a:rPr>
              <a:t>时间：</a:t>
            </a:r>
            <a:r>
              <a:rPr lang="en-US" altLang="zh-TW" dirty="0">
                <a:solidFill>
                  <a:srgbClr val="9197A3"/>
                </a:solidFill>
                <a:effectLst/>
              </a:rPr>
              <a:t>2019-06-26 11:13:07</a:t>
            </a:r>
          </a:p>
          <a:p>
            <a:pPr latinLnBrk="1"/>
            <a:r>
              <a:rPr lang="zh-TW" altLang="en-US" dirty="0">
                <a:solidFill>
                  <a:srgbClr val="333333"/>
                </a:solidFill>
                <a:effectLst/>
              </a:rPr>
              <a:t>是次活動的對象是港澳台居民及海外持外國護照並且尚未開戶的人士其他現有客戶及內地客戶不適用</a:t>
            </a:r>
            <a:r>
              <a:rPr lang="en-US" altLang="zh-TW" dirty="0">
                <a:solidFill>
                  <a:srgbClr val="333333"/>
                </a:solidFill>
                <a:effectLst/>
              </a:rPr>
              <a:t>:</a:t>
            </a:r>
          </a:p>
          <a:p>
            <a:pPr latinLnBrk="1"/>
            <a:br>
              <a:rPr lang="en-US" altLang="zh-TW" dirty="0">
                <a:solidFill>
                  <a:srgbClr val="333333"/>
                </a:solidFill>
                <a:effectLst/>
              </a:rPr>
            </a:br>
            <a:endParaRPr lang="en-US" altLang="zh-TW" dirty="0">
              <a:solidFill>
                <a:srgbClr val="333333"/>
              </a:solidFill>
              <a:effectLst/>
            </a:endParaRPr>
          </a:p>
          <a:p>
            <a:pPr latinLnBrk="1"/>
            <a:r>
              <a:rPr lang="zh-TW" altLang="en-US" b="1" dirty="0">
                <a:solidFill>
                  <a:srgbClr val="333333"/>
                </a:solidFill>
                <a:effectLst/>
              </a:rPr>
              <a:t>新客戶</a:t>
            </a:r>
            <a:endParaRPr lang="zh-TW" altLang="en-US" dirty="0">
              <a:solidFill>
                <a:srgbClr val="333333"/>
              </a:solidFill>
              <a:effectLst/>
            </a:endParaRPr>
          </a:p>
          <a:p>
            <a:pPr latinLnBrk="1"/>
            <a:r>
              <a:rPr lang="zh-TW" altLang="en-US" dirty="0">
                <a:solidFill>
                  <a:srgbClr val="333333"/>
                </a:solidFill>
                <a:effectLst/>
              </a:rPr>
              <a:t>新客戶指於</a:t>
            </a:r>
            <a:r>
              <a:rPr lang="en-US" altLang="zh-TW" dirty="0">
                <a:solidFill>
                  <a:srgbClr val="333333"/>
                </a:solidFill>
                <a:effectLst/>
              </a:rPr>
              <a:t>2019</a:t>
            </a:r>
            <a:r>
              <a:rPr lang="zh-TW" altLang="en-US" dirty="0">
                <a:solidFill>
                  <a:srgbClr val="333333"/>
                </a:solidFill>
                <a:effectLst/>
              </a:rPr>
              <a:t>年</a:t>
            </a:r>
            <a:r>
              <a:rPr lang="en-US" altLang="zh-TW" dirty="0">
                <a:solidFill>
                  <a:srgbClr val="333333"/>
                </a:solidFill>
                <a:effectLst/>
              </a:rPr>
              <a:t>6</a:t>
            </a:r>
            <a:r>
              <a:rPr lang="zh-TW" altLang="en-US" dirty="0">
                <a:solidFill>
                  <a:srgbClr val="333333"/>
                </a:solidFill>
                <a:effectLst/>
              </a:rPr>
              <a:t>月</a:t>
            </a:r>
            <a:r>
              <a:rPr lang="en-US" altLang="zh-TW" dirty="0">
                <a:solidFill>
                  <a:srgbClr val="333333"/>
                </a:solidFill>
                <a:effectLst/>
              </a:rPr>
              <a:t>28</a:t>
            </a:r>
            <a:r>
              <a:rPr lang="zh-TW" altLang="en-US" dirty="0">
                <a:solidFill>
                  <a:srgbClr val="333333"/>
                </a:solidFill>
                <a:effectLst/>
              </a:rPr>
              <a:t>日</a:t>
            </a:r>
            <a:r>
              <a:rPr lang="en-US" altLang="zh-TW" dirty="0">
                <a:solidFill>
                  <a:srgbClr val="333333"/>
                </a:solidFill>
                <a:effectLst/>
              </a:rPr>
              <a:t>15:00</a:t>
            </a:r>
            <a:r>
              <a:rPr lang="zh-TW" altLang="en-US" dirty="0">
                <a:solidFill>
                  <a:srgbClr val="333333"/>
                </a:solidFill>
                <a:effectLst/>
              </a:rPr>
              <a:t>前未開通富途證券帳戶的人士。</a:t>
            </a:r>
          </a:p>
          <a:p>
            <a:pPr latinLnBrk="1"/>
            <a:br>
              <a:rPr lang="zh-TW" altLang="en-US" dirty="0">
                <a:solidFill>
                  <a:srgbClr val="333333"/>
                </a:solidFill>
                <a:effectLst/>
              </a:rPr>
            </a:br>
            <a:endParaRPr lang="zh-TW" altLang="en-US" dirty="0">
              <a:solidFill>
                <a:srgbClr val="333333"/>
              </a:solidFill>
              <a:effectLst/>
            </a:endParaRPr>
          </a:p>
          <a:p>
            <a:pPr latinLnBrk="1"/>
            <a:r>
              <a:rPr lang="zh-TW" altLang="en-US" b="1" dirty="0">
                <a:solidFill>
                  <a:srgbClr val="333333"/>
                </a:solidFill>
                <a:effectLst/>
              </a:rPr>
              <a:t>活動條件</a:t>
            </a:r>
            <a:r>
              <a:rPr lang="en-US" altLang="zh-TW" b="1" dirty="0">
                <a:solidFill>
                  <a:srgbClr val="333333"/>
                </a:solidFill>
                <a:effectLst/>
              </a:rPr>
              <a:t>︰</a:t>
            </a:r>
            <a:endParaRPr lang="zh-TW" altLang="en-US" dirty="0">
              <a:solidFill>
                <a:srgbClr val="333333"/>
              </a:solidFill>
              <a:effectLst/>
            </a:endParaRPr>
          </a:p>
          <a:p>
            <a:pPr latinLnBrk="1"/>
            <a:r>
              <a:rPr lang="zh-TW" altLang="en-US" dirty="0">
                <a:solidFill>
                  <a:srgbClr val="333333"/>
                </a:solidFill>
                <a:effectLst/>
              </a:rPr>
              <a:t>條件</a:t>
            </a:r>
            <a:r>
              <a:rPr lang="en-US" altLang="zh-TW" dirty="0">
                <a:solidFill>
                  <a:srgbClr val="333333"/>
                </a:solidFill>
                <a:effectLst/>
              </a:rPr>
              <a:t>A︰</a:t>
            </a:r>
            <a:r>
              <a:rPr lang="zh-TW" altLang="en-US" dirty="0">
                <a:solidFill>
                  <a:srgbClr val="333333"/>
                </a:solidFill>
                <a:effectLst/>
              </a:rPr>
              <a:t>於</a:t>
            </a:r>
            <a:r>
              <a:rPr lang="en-US" altLang="zh-TW" dirty="0">
                <a:solidFill>
                  <a:srgbClr val="333333"/>
                </a:solidFill>
                <a:effectLst/>
              </a:rPr>
              <a:t>2019</a:t>
            </a:r>
            <a:r>
              <a:rPr lang="zh-TW" altLang="en-US" dirty="0">
                <a:solidFill>
                  <a:srgbClr val="333333"/>
                </a:solidFill>
                <a:effectLst/>
              </a:rPr>
              <a:t>年</a:t>
            </a:r>
            <a:r>
              <a:rPr lang="en-US" altLang="zh-TW" dirty="0">
                <a:solidFill>
                  <a:srgbClr val="333333"/>
                </a:solidFill>
                <a:effectLst/>
              </a:rPr>
              <a:t>6</a:t>
            </a:r>
            <a:r>
              <a:rPr lang="zh-TW" altLang="en-US" dirty="0">
                <a:solidFill>
                  <a:srgbClr val="333333"/>
                </a:solidFill>
                <a:effectLst/>
              </a:rPr>
              <a:t>月</a:t>
            </a:r>
            <a:r>
              <a:rPr lang="en-US" altLang="zh-TW" dirty="0">
                <a:solidFill>
                  <a:srgbClr val="333333"/>
                </a:solidFill>
                <a:effectLst/>
              </a:rPr>
              <a:t>28</a:t>
            </a:r>
            <a:r>
              <a:rPr lang="zh-TW" altLang="en-US" dirty="0">
                <a:solidFill>
                  <a:srgbClr val="333333"/>
                </a:solidFill>
                <a:effectLst/>
              </a:rPr>
              <a:t>日至</a:t>
            </a:r>
            <a:r>
              <a:rPr lang="en-US" altLang="zh-TW" dirty="0">
                <a:solidFill>
                  <a:srgbClr val="333333"/>
                </a:solidFill>
                <a:effectLst/>
              </a:rPr>
              <a:t>2019</a:t>
            </a:r>
            <a:r>
              <a:rPr lang="zh-TW" altLang="en-US" dirty="0">
                <a:solidFill>
                  <a:srgbClr val="333333"/>
                </a:solidFill>
                <a:effectLst/>
              </a:rPr>
              <a:t>年</a:t>
            </a:r>
            <a:r>
              <a:rPr lang="en-US" altLang="zh-TW" dirty="0">
                <a:solidFill>
                  <a:srgbClr val="333333"/>
                </a:solidFill>
                <a:effectLst/>
              </a:rPr>
              <a:t>7</a:t>
            </a:r>
            <a:r>
              <a:rPr lang="zh-TW" altLang="en-US" dirty="0">
                <a:solidFill>
                  <a:srgbClr val="333333"/>
                </a:solidFill>
                <a:effectLst/>
              </a:rPr>
              <a:t>月</a:t>
            </a:r>
            <a:r>
              <a:rPr lang="en-US" altLang="zh-TW" dirty="0">
                <a:solidFill>
                  <a:srgbClr val="333333"/>
                </a:solidFill>
                <a:effectLst/>
              </a:rPr>
              <a:t>31</a:t>
            </a:r>
            <a:r>
              <a:rPr lang="zh-TW" altLang="en-US" dirty="0">
                <a:solidFill>
                  <a:srgbClr val="333333"/>
                </a:solidFill>
                <a:effectLst/>
              </a:rPr>
              <a:t>日</a:t>
            </a:r>
            <a:r>
              <a:rPr lang="en-US" altLang="zh-TW" dirty="0">
                <a:solidFill>
                  <a:srgbClr val="333333"/>
                </a:solidFill>
                <a:effectLst/>
              </a:rPr>
              <a:t>(</a:t>
            </a:r>
            <a:r>
              <a:rPr lang="zh-TW" altLang="en-US" dirty="0">
                <a:solidFill>
                  <a:srgbClr val="333333"/>
                </a:solidFill>
                <a:effectLst/>
              </a:rPr>
              <a:t>下稱「指定時間」</a:t>
            </a:r>
            <a:r>
              <a:rPr lang="en-US" altLang="zh-TW" dirty="0">
                <a:solidFill>
                  <a:srgbClr val="333333"/>
                </a:solidFill>
                <a:effectLst/>
              </a:rPr>
              <a:t>)</a:t>
            </a:r>
            <a:r>
              <a:rPr lang="zh-TW" altLang="en-US" dirty="0">
                <a:solidFill>
                  <a:srgbClr val="333333"/>
                </a:solidFill>
                <a:effectLst/>
              </a:rPr>
              <a:t>內成功開戶，並於</a:t>
            </a:r>
            <a:r>
              <a:rPr lang="en-US" altLang="zh-TW" dirty="0">
                <a:solidFill>
                  <a:srgbClr val="333333"/>
                </a:solidFill>
                <a:effectLst/>
              </a:rPr>
              <a:t>2019</a:t>
            </a:r>
            <a:r>
              <a:rPr lang="zh-TW" altLang="en-US" dirty="0">
                <a:solidFill>
                  <a:srgbClr val="333333"/>
                </a:solidFill>
                <a:effectLst/>
              </a:rPr>
              <a:t>年</a:t>
            </a:r>
            <a:r>
              <a:rPr lang="en-US" altLang="zh-TW" dirty="0">
                <a:solidFill>
                  <a:srgbClr val="333333"/>
                </a:solidFill>
                <a:effectLst/>
              </a:rPr>
              <a:t>7</a:t>
            </a:r>
            <a:r>
              <a:rPr lang="zh-TW" altLang="en-US" dirty="0">
                <a:solidFill>
                  <a:srgbClr val="333333"/>
                </a:solidFill>
                <a:effectLst/>
              </a:rPr>
              <a:t>月</a:t>
            </a:r>
            <a:r>
              <a:rPr lang="en-US" altLang="zh-TW" dirty="0">
                <a:solidFill>
                  <a:srgbClr val="333333"/>
                </a:solidFill>
                <a:effectLst/>
              </a:rPr>
              <a:t>31</a:t>
            </a:r>
            <a:r>
              <a:rPr lang="zh-TW" altLang="en-US" dirty="0">
                <a:solidFill>
                  <a:srgbClr val="333333"/>
                </a:solidFill>
                <a:effectLst/>
              </a:rPr>
              <a:t>日</a:t>
            </a:r>
            <a:r>
              <a:rPr lang="en-US" altLang="zh-TW" dirty="0">
                <a:solidFill>
                  <a:srgbClr val="333333"/>
                </a:solidFill>
                <a:effectLst/>
              </a:rPr>
              <a:t>15:00</a:t>
            </a:r>
            <a:r>
              <a:rPr lang="zh-TW" altLang="en-US" dirty="0">
                <a:solidFill>
                  <a:srgbClr val="333333"/>
                </a:solidFill>
                <a:effectLst/>
              </a:rPr>
              <a:t>前完成入金港幣</a:t>
            </a:r>
            <a:r>
              <a:rPr lang="en-US" altLang="zh-TW" dirty="0">
                <a:solidFill>
                  <a:srgbClr val="333333"/>
                </a:solidFill>
                <a:effectLst/>
              </a:rPr>
              <a:t>1</a:t>
            </a:r>
            <a:r>
              <a:rPr lang="zh-TW" altLang="en-US" dirty="0">
                <a:solidFill>
                  <a:srgbClr val="333333"/>
                </a:solidFill>
                <a:effectLst/>
              </a:rPr>
              <a:t>元或以上及維持資產維持達港幣</a:t>
            </a:r>
            <a:r>
              <a:rPr lang="en-US" altLang="zh-TW" dirty="0">
                <a:solidFill>
                  <a:srgbClr val="333333"/>
                </a:solidFill>
                <a:effectLst/>
              </a:rPr>
              <a:t>1</a:t>
            </a:r>
            <a:r>
              <a:rPr lang="zh-TW" altLang="en-US" dirty="0">
                <a:solidFill>
                  <a:srgbClr val="333333"/>
                </a:solidFill>
                <a:effectLst/>
              </a:rPr>
              <a:t>元至</a:t>
            </a:r>
            <a:r>
              <a:rPr lang="en-US" altLang="zh-TW" dirty="0">
                <a:solidFill>
                  <a:srgbClr val="333333"/>
                </a:solidFill>
                <a:effectLst/>
              </a:rPr>
              <a:t>2019</a:t>
            </a:r>
            <a:r>
              <a:rPr lang="zh-TW" altLang="en-US" dirty="0">
                <a:solidFill>
                  <a:srgbClr val="333333"/>
                </a:solidFill>
                <a:effectLst/>
              </a:rPr>
              <a:t>年</a:t>
            </a:r>
            <a:r>
              <a:rPr lang="en-US" altLang="zh-TW" dirty="0">
                <a:solidFill>
                  <a:srgbClr val="333333"/>
                </a:solidFill>
                <a:effectLst/>
              </a:rPr>
              <a:t>8</a:t>
            </a:r>
            <a:r>
              <a:rPr lang="zh-TW" altLang="en-US" dirty="0">
                <a:solidFill>
                  <a:srgbClr val="333333"/>
                </a:solidFill>
                <a:effectLst/>
              </a:rPr>
              <a:t>月</a:t>
            </a:r>
            <a:r>
              <a:rPr lang="en-US" altLang="zh-TW" dirty="0">
                <a:solidFill>
                  <a:srgbClr val="333333"/>
                </a:solidFill>
                <a:effectLst/>
              </a:rPr>
              <a:t>3</a:t>
            </a:r>
            <a:r>
              <a:rPr lang="zh-TW" altLang="en-US" dirty="0">
                <a:solidFill>
                  <a:srgbClr val="333333"/>
                </a:solidFill>
                <a:effectLst/>
              </a:rPr>
              <a:t>日</a:t>
            </a:r>
            <a:r>
              <a:rPr lang="en-US" altLang="zh-TW" dirty="0">
                <a:solidFill>
                  <a:srgbClr val="333333"/>
                </a:solidFill>
                <a:effectLst/>
              </a:rPr>
              <a:t>(</a:t>
            </a:r>
            <a:r>
              <a:rPr lang="zh-TW" altLang="en-US" dirty="0">
                <a:solidFill>
                  <a:srgbClr val="333333"/>
                </a:solidFill>
                <a:effectLst/>
              </a:rPr>
              <a:t>以日結單上顯示的盤後資產淨值為準</a:t>
            </a:r>
            <a:r>
              <a:rPr lang="en-US" altLang="zh-TW" dirty="0">
                <a:solidFill>
                  <a:srgbClr val="333333"/>
                </a:solidFill>
                <a:effectLst/>
              </a:rPr>
              <a:t>)</a:t>
            </a:r>
            <a:r>
              <a:rPr lang="zh-TW" altLang="en-US" dirty="0">
                <a:solidFill>
                  <a:srgbClr val="333333"/>
                </a:solidFill>
                <a:effectLst/>
              </a:rPr>
              <a:t>；</a:t>
            </a:r>
          </a:p>
          <a:p>
            <a:pPr latinLnBrk="1"/>
            <a:br>
              <a:rPr lang="zh-TW" altLang="en-US" dirty="0">
                <a:solidFill>
                  <a:srgbClr val="333333"/>
                </a:solidFill>
                <a:effectLst/>
              </a:rPr>
            </a:br>
            <a:endParaRPr lang="zh-TW" altLang="en-US" dirty="0">
              <a:solidFill>
                <a:srgbClr val="333333"/>
              </a:solidFill>
              <a:effectLst/>
            </a:endParaRPr>
          </a:p>
          <a:p>
            <a:pPr latinLnBrk="1"/>
            <a:r>
              <a:rPr lang="zh-TW" altLang="en-US" dirty="0">
                <a:solidFill>
                  <a:srgbClr val="333333"/>
                </a:solidFill>
                <a:effectLst/>
              </a:rPr>
              <a:t>條件</a:t>
            </a:r>
            <a:r>
              <a:rPr lang="en-US" altLang="zh-TW" dirty="0">
                <a:solidFill>
                  <a:srgbClr val="333333"/>
                </a:solidFill>
                <a:effectLst/>
              </a:rPr>
              <a:t>B︰</a:t>
            </a:r>
            <a:r>
              <a:rPr lang="zh-TW" altLang="en-US" dirty="0">
                <a:solidFill>
                  <a:srgbClr val="333333"/>
                </a:solidFill>
                <a:effectLst/>
              </a:rPr>
              <a:t>於指定時間內成功開戶，並於</a:t>
            </a:r>
            <a:r>
              <a:rPr lang="en-US" altLang="zh-TW" dirty="0">
                <a:solidFill>
                  <a:srgbClr val="333333"/>
                </a:solidFill>
                <a:effectLst/>
              </a:rPr>
              <a:t>2019</a:t>
            </a:r>
            <a:r>
              <a:rPr lang="zh-TW" altLang="en-US" dirty="0">
                <a:solidFill>
                  <a:srgbClr val="333333"/>
                </a:solidFill>
                <a:effectLst/>
              </a:rPr>
              <a:t>年</a:t>
            </a:r>
            <a:r>
              <a:rPr lang="en-US" altLang="zh-TW" dirty="0">
                <a:solidFill>
                  <a:srgbClr val="333333"/>
                </a:solidFill>
                <a:effectLst/>
              </a:rPr>
              <a:t>7</a:t>
            </a:r>
            <a:r>
              <a:rPr lang="zh-TW" altLang="en-US" dirty="0">
                <a:solidFill>
                  <a:srgbClr val="333333"/>
                </a:solidFill>
                <a:effectLst/>
              </a:rPr>
              <a:t>月</a:t>
            </a:r>
            <a:r>
              <a:rPr lang="en-US" altLang="zh-TW" dirty="0">
                <a:solidFill>
                  <a:srgbClr val="333333"/>
                </a:solidFill>
                <a:effectLst/>
              </a:rPr>
              <a:t>31</a:t>
            </a:r>
            <a:r>
              <a:rPr lang="zh-TW" altLang="en-US" dirty="0">
                <a:solidFill>
                  <a:srgbClr val="333333"/>
                </a:solidFill>
                <a:effectLst/>
              </a:rPr>
              <a:t>日</a:t>
            </a:r>
            <a:r>
              <a:rPr lang="en-US" altLang="zh-TW" dirty="0">
                <a:solidFill>
                  <a:srgbClr val="333333"/>
                </a:solidFill>
                <a:effectLst/>
              </a:rPr>
              <a:t>15:00</a:t>
            </a:r>
            <a:r>
              <a:rPr lang="zh-TW" altLang="en-US" dirty="0">
                <a:solidFill>
                  <a:srgbClr val="333333"/>
                </a:solidFill>
                <a:effectLst/>
              </a:rPr>
              <a:t>前完成入金港幣</a:t>
            </a:r>
            <a:r>
              <a:rPr lang="en-US" altLang="zh-TW" dirty="0">
                <a:solidFill>
                  <a:srgbClr val="333333"/>
                </a:solidFill>
                <a:effectLst/>
              </a:rPr>
              <a:t>20,000</a:t>
            </a:r>
            <a:r>
              <a:rPr lang="zh-TW" altLang="en-US" dirty="0">
                <a:solidFill>
                  <a:srgbClr val="333333"/>
                </a:solidFill>
                <a:effectLst/>
              </a:rPr>
              <a:t>或以上及維持資產維持達港幣</a:t>
            </a:r>
            <a:r>
              <a:rPr lang="en-US" altLang="zh-TW" dirty="0">
                <a:solidFill>
                  <a:srgbClr val="333333"/>
                </a:solidFill>
                <a:effectLst/>
              </a:rPr>
              <a:t>20,000</a:t>
            </a:r>
            <a:r>
              <a:rPr lang="zh-TW" altLang="en-US" dirty="0">
                <a:solidFill>
                  <a:srgbClr val="333333"/>
                </a:solidFill>
                <a:effectLst/>
              </a:rPr>
              <a:t>元至</a:t>
            </a:r>
            <a:r>
              <a:rPr lang="en-US" altLang="zh-TW" dirty="0">
                <a:solidFill>
                  <a:srgbClr val="333333"/>
                </a:solidFill>
                <a:effectLst/>
              </a:rPr>
              <a:t>2019</a:t>
            </a:r>
            <a:r>
              <a:rPr lang="zh-TW" altLang="en-US" dirty="0">
                <a:solidFill>
                  <a:srgbClr val="333333"/>
                </a:solidFill>
                <a:effectLst/>
              </a:rPr>
              <a:t>年</a:t>
            </a:r>
            <a:r>
              <a:rPr lang="en-US" altLang="zh-TW" dirty="0">
                <a:solidFill>
                  <a:srgbClr val="333333"/>
                </a:solidFill>
                <a:effectLst/>
              </a:rPr>
              <a:t>8</a:t>
            </a:r>
            <a:r>
              <a:rPr lang="zh-TW" altLang="en-US" dirty="0">
                <a:solidFill>
                  <a:srgbClr val="333333"/>
                </a:solidFill>
                <a:effectLst/>
              </a:rPr>
              <a:t>月</a:t>
            </a:r>
            <a:r>
              <a:rPr lang="en-US" altLang="zh-TW" dirty="0">
                <a:solidFill>
                  <a:srgbClr val="333333"/>
                </a:solidFill>
                <a:effectLst/>
              </a:rPr>
              <a:t>3</a:t>
            </a:r>
            <a:r>
              <a:rPr lang="zh-TW" altLang="en-US" dirty="0">
                <a:solidFill>
                  <a:srgbClr val="333333"/>
                </a:solidFill>
                <a:effectLst/>
              </a:rPr>
              <a:t>日</a:t>
            </a:r>
            <a:r>
              <a:rPr lang="en-US" altLang="zh-TW" dirty="0">
                <a:solidFill>
                  <a:srgbClr val="333333"/>
                </a:solidFill>
                <a:effectLst/>
              </a:rPr>
              <a:t>(</a:t>
            </a:r>
            <a:r>
              <a:rPr lang="zh-TW" altLang="en-US" dirty="0">
                <a:solidFill>
                  <a:srgbClr val="333333"/>
                </a:solidFill>
                <a:effectLst/>
              </a:rPr>
              <a:t>以日結單上顯示的盤後資產淨值為準</a:t>
            </a:r>
            <a:r>
              <a:rPr lang="en-US" altLang="zh-TW" dirty="0">
                <a:solidFill>
                  <a:srgbClr val="333333"/>
                </a:solidFill>
                <a:effectLst/>
              </a:rPr>
              <a:t>)</a:t>
            </a:r>
            <a:r>
              <a:rPr lang="zh-TW" altLang="en-US" dirty="0">
                <a:solidFill>
                  <a:srgbClr val="333333"/>
                </a:solidFill>
                <a:effectLst/>
              </a:rPr>
              <a:t>。</a:t>
            </a:r>
          </a:p>
          <a:p>
            <a:pPr latinLnBrk="1"/>
            <a:br>
              <a:rPr lang="zh-TW" altLang="en-US" dirty="0">
                <a:solidFill>
                  <a:srgbClr val="333333"/>
                </a:solidFill>
                <a:effectLst/>
              </a:rPr>
            </a:br>
            <a:endParaRPr lang="zh-TW" altLang="en-US" dirty="0">
              <a:solidFill>
                <a:srgbClr val="333333"/>
              </a:solidFill>
              <a:effectLst/>
            </a:endParaRPr>
          </a:p>
          <a:p>
            <a:pPr latinLnBrk="1"/>
            <a:r>
              <a:rPr lang="zh-TW" altLang="en-US" b="1" dirty="0">
                <a:solidFill>
                  <a:srgbClr val="333333"/>
                </a:solidFill>
                <a:effectLst/>
              </a:rPr>
              <a:t>獎勵</a:t>
            </a:r>
            <a:r>
              <a:rPr lang="en-US" altLang="zh-TW" b="1" dirty="0">
                <a:solidFill>
                  <a:srgbClr val="333333"/>
                </a:solidFill>
                <a:effectLst/>
              </a:rPr>
              <a:t>:</a:t>
            </a:r>
            <a:endParaRPr lang="zh-TW" altLang="en-US" dirty="0">
              <a:solidFill>
                <a:srgbClr val="333333"/>
              </a:solidFill>
              <a:effectLst/>
            </a:endParaRPr>
          </a:p>
          <a:p>
            <a:pPr latinLnBrk="1"/>
            <a:r>
              <a:rPr lang="en-US" altLang="zh-TW" dirty="0">
                <a:solidFill>
                  <a:srgbClr val="333333"/>
                </a:solidFill>
                <a:effectLst/>
              </a:rPr>
              <a:t>1.</a:t>
            </a:r>
            <a:r>
              <a:rPr lang="zh-TW" altLang="en-US" dirty="0">
                <a:solidFill>
                  <a:srgbClr val="333333"/>
                </a:solidFill>
                <a:effectLst/>
              </a:rPr>
              <a:t>滿足活動條件</a:t>
            </a:r>
            <a:r>
              <a:rPr lang="en-US" altLang="zh-TW" dirty="0">
                <a:solidFill>
                  <a:srgbClr val="333333"/>
                </a:solidFill>
                <a:effectLst/>
              </a:rPr>
              <a:t>A</a:t>
            </a:r>
            <a:r>
              <a:rPr lang="zh-TW" altLang="en-US" dirty="0">
                <a:solidFill>
                  <a:srgbClr val="333333"/>
                </a:solidFill>
                <a:effectLst/>
              </a:rPr>
              <a:t>之客戶可獲得「滙豐控股 」 </a:t>
            </a:r>
            <a:r>
              <a:rPr lang="en-US" altLang="zh-TW" dirty="0">
                <a:solidFill>
                  <a:srgbClr val="333333"/>
                </a:solidFill>
                <a:effectLst/>
              </a:rPr>
              <a:t>(</a:t>
            </a:r>
            <a:r>
              <a:rPr lang="zh-TW" altLang="en-US" dirty="0">
                <a:solidFill>
                  <a:srgbClr val="333333"/>
                </a:solidFill>
                <a:effectLst/>
              </a:rPr>
              <a:t>香港交易所股票代號</a:t>
            </a:r>
            <a:r>
              <a:rPr lang="en-US" altLang="zh-TW" dirty="0">
                <a:solidFill>
                  <a:srgbClr val="333333"/>
                </a:solidFill>
                <a:effectLst/>
              </a:rPr>
              <a:t>0005)</a:t>
            </a:r>
            <a:r>
              <a:rPr lang="zh-TW" altLang="en-US" dirty="0">
                <a:solidFill>
                  <a:srgbClr val="333333"/>
                </a:solidFill>
                <a:effectLst/>
              </a:rPr>
              <a:t>壹股，發放方式如下</a:t>
            </a:r>
            <a:r>
              <a:rPr lang="en-US" altLang="zh-TW" dirty="0">
                <a:solidFill>
                  <a:srgbClr val="333333"/>
                </a:solidFill>
                <a:effectLst/>
              </a:rPr>
              <a:t>︰</a:t>
            </a:r>
          </a:p>
          <a:p>
            <a:pPr latinLnBrk="1"/>
            <a:r>
              <a:rPr lang="zh-TW" altLang="en-US" dirty="0">
                <a:solidFill>
                  <a:srgbClr val="333333"/>
                </a:solidFill>
                <a:effectLst/>
              </a:rPr>
              <a:t>甲、於指定時間內完成註冊之客戶</a:t>
            </a:r>
          </a:p>
          <a:p>
            <a:pPr latinLnBrk="1"/>
            <a:r>
              <a:rPr lang="en-US" altLang="zh-TW" dirty="0" err="1">
                <a:solidFill>
                  <a:srgbClr val="333333"/>
                </a:solidFill>
                <a:effectLst/>
              </a:rPr>
              <a:t>i</a:t>
            </a:r>
            <a:r>
              <a:rPr lang="en-US" altLang="zh-TW" dirty="0">
                <a:solidFill>
                  <a:srgbClr val="333333"/>
                </a:solidFill>
                <a:effectLst/>
              </a:rPr>
              <a:t>.</a:t>
            </a:r>
            <a:r>
              <a:rPr lang="zh-TW" altLang="en-US" dirty="0">
                <a:solidFill>
                  <a:srgbClr val="333333"/>
                </a:solidFill>
                <a:effectLst/>
              </a:rPr>
              <a:t>可於滿足相關條件後於系統內自行領取；</a:t>
            </a:r>
          </a:p>
          <a:p>
            <a:pPr latinLnBrk="1"/>
            <a:r>
              <a:rPr lang="zh-TW" altLang="en-US" dirty="0">
                <a:solidFill>
                  <a:srgbClr val="333333"/>
                </a:solidFill>
                <a:effectLst/>
              </a:rPr>
              <a:t>乙、於指定時間前完成註冊之客戶</a:t>
            </a:r>
          </a:p>
          <a:p>
            <a:pPr latinLnBrk="1"/>
            <a:r>
              <a:rPr lang="en-US" altLang="zh-TW" dirty="0" err="1">
                <a:solidFill>
                  <a:srgbClr val="333333"/>
                </a:solidFill>
                <a:effectLst/>
              </a:rPr>
              <a:t>i</a:t>
            </a:r>
            <a:r>
              <a:rPr lang="en-US" altLang="zh-TW" dirty="0">
                <a:solidFill>
                  <a:srgbClr val="333333"/>
                </a:solidFill>
                <a:effectLst/>
              </a:rPr>
              <a:t>.</a:t>
            </a:r>
            <a:r>
              <a:rPr lang="zh-TW" altLang="en-US" dirty="0">
                <a:solidFill>
                  <a:srgbClr val="333333"/>
                </a:solidFill>
                <a:effectLst/>
              </a:rPr>
              <a:t>獎勵將於</a:t>
            </a:r>
            <a:r>
              <a:rPr lang="en-US" altLang="zh-TW" dirty="0">
                <a:solidFill>
                  <a:srgbClr val="333333"/>
                </a:solidFill>
                <a:effectLst/>
              </a:rPr>
              <a:t>2019</a:t>
            </a:r>
            <a:r>
              <a:rPr lang="zh-TW" altLang="en-US" dirty="0">
                <a:solidFill>
                  <a:srgbClr val="333333"/>
                </a:solidFill>
                <a:effectLst/>
              </a:rPr>
              <a:t>年</a:t>
            </a:r>
            <a:r>
              <a:rPr lang="en-US" altLang="zh-TW" dirty="0">
                <a:solidFill>
                  <a:srgbClr val="333333"/>
                </a:solidFill>
                <a:effectLst/>
              </a:rPr>
              <a:t>8</a:t>
            </a:r>
            <a:r>
              <a:rPr lang="zh-TW" altLang="en-US" dirty="0">
                <a:solidFill>
                  <a:srgbClr val="333333"/>
                </a:solidFill>
                <a:effectLst/>
              </a:rPr>
              <a:t>月</a:t>
            </a:r>
            <a:r>
              <a:rPr lang="en-US" altLang="zh-TW" dirty="0">
                <a:solidFill>
                  <a:srgbClr val="333333"/>
                </a:solidFill>
                <a:effectLst/>
              </a:rPr>
              <a:t>15</a:t>
            </a:r>
            <a:r>
              <a:rPr lang="zh-TW" altLang="en-US" dirty="0">
                <a:solidFill>
                  <a:srgbClr val="333333"/>
                </a:solidFill>
                <a:effectLst/>
              </a:rPr>
              <a:t>日或之前發放，客戶須於系統內自行領取</a:t>
            </a:r>
          </a:p>
          <a:p>
            <a:pPr latinLnBrk="1"/>
            <a:br>
              <a:rPr lang="zh-TW" altLang="en-US" dirty="0">
                <a:solidFill>
                  <a:srgbClr val="333333"/>
                </a:solidFill>
                <a:effectLst/>
              </a:rPr>
            </a:br>
            <a:endParaRPr lang="zh-TW" altLang="en-US" dirty="0">
              <a:solidFill>
                <a:srgbClr val="333333"/>
              </a:solidFill>
              <a:effectLst/>
            </a:endParaRPr>
          </a:p>
          <a:p>
            <a:pPr latinLnBrk="1"/>
            <a:br>
              <a:rPr lang="zh-TW" altLang="en-US" dirty="0">
                <a:solidFill>
                  <a:srgbClr val="333333"/>
                </a:solidFill>
                <a:effectLst/>
              </a:rPr>
            </a:br>
            <a:endParaRPr lang="zh-TW" altLang="en-US" dirty="0">
              <a:solidFill>
                <a:srgbClr val="333333"/>
              </a:solidFill>
              <a:effectLst/>
            </a:endParaRPr>
          </a:p>
          <a:p>
            <a:pPr latinLnBrk="1"/>
            <a:r>
              <a:rPr lang="en-US" altLang="zh-TW" dirty="0">
                <a:solidFill>
                  <a:srgbClr val="333333"/>
                </a:solidFill>
                <a:effectLst/>
              </a:rPr>
              <a:t>2.</a:t>
            </a:r>
            <a:r>
              <a:rPr lang="zh-TW" altLang="en-US" dirty="0">
                <a:solidFill>
                  <a:srgbClr val="333333"/>
                </a:solidFill>
                <a:effectLst/>
              </a:rPr>
              <a:t>滿足活動條件</a:t>
            </a:r>
            <a:r>
              <a:rPr lang="en-US" altLang="zh-TW" dirty="0">
                <a:solidFill>
                  <a:srgbClr val="333333"/>
                </a:solidFill>
                <a:effectLst/>
              </a:rPr>
              <a:t>B</a:t>
            </a:r>
            <a:r>
              <a:rPr lang="zh-TW" altLang="en-US" dirty="0">
                <a:solidFill>
                  <a:srgbClr val="333333"/>
                </a:solidFill>
                <a:effectLst/>
              </a:rPr>
              <a:t>之客戶可獲得「騰訊控股」</a:t>
            </a:r>
            <a:r>
              <a:rPr lang="en-US" altLang="zh-TW" dirty="0">
                <a:solidFill>
                  <a:srgbClr val="333333"/>
                </a:solidFill>
                <a:effectLst/>
              </a:rPr>
              <a:t>(</a:t>
            </a:r>
            <a:r>
              <a:rPr lang="zh-TW" altLang="en-US" dirty="0">
                <a:solidFill>
                  <a:srgbClr val="333333"/>
                </a:solidFill>
                <a:effectLst/>
              </a:rPr>
              <a:t>香港交易所股票代號</a:t>
            </a:r>
            <a:r>
              <a:rPr lang="en-US" altLang="zh-TW" dirty="0">
                <a:solidFill>
                  <a:srgbClr val="333333"/>
                </a:solidFill>
                <a:effectLst/>
              </a:rPr>
              <a:t>0700)</a:t>
            </a:r>
            <a:r>
              <a:rPr lang="zh-TW" altLang="en-US" dirty="0">
                <a:solidFill>
                  <a:srgbClr val="333333"/>
                </a:solidFill>
                <a:effectLst/>
              </a:rPr>
              <a:t>壹股，發放方式如下</a:t>
            </a:r>
            <a:r>
              <a:rPr lang="en-US" altLang="zh-TW" dirty="0">
                <a:solidFill>
                  <a:srgbClr val="333333"/>
                </a:solidFill>
                <a:effectLst/>
              </a:rPr>
              <a:t>︰</a:t>
            </a:r>
          </a:p>
          <a:p>
            <a:pPr latinLnBrk="1"/>
            <a:r>
              <a:rPr lang="zh-TW" altLang="en-US" dirty="0">
                <a:solidFill>
                  <a:srgbClr val="333333"/>
                </a:solidFill>
                <a:effectLst/>
              </a:rPr>
              <a:t>甲、於指定時間內完成註冊之客戶</a:t>
            </a:r>
          </a:p>
          <a:p>
            <a:pPr latinLnBrk="1"/>
            <a:r>
              <a:rPr lang="en-US" altLang="zh-TW" dirty="0" err="1">
                <a:solidFill>
                  <a:srgbClr val="333333"/>
                </a:solidFill>
                <a:effectLst/>
              </a:rPr>
              <a:t>i</a:t>
            </a:r>
            <a:r>
              <a:rPr lang="en-US" altLang="zh-TW" dirty="0">
                <a:solidFill>
                  <a:srgbClr val="333333"/>
                </a:solidFill>
                <a:effectLst/>
              </a:rPr>
              <a:t>.</a:t>
            </a:r>
            <a:r>
              <a:rPr lang="zh-TW" altLang="en-US" dirty="0">
                <a:solidFill>
                  <a:srgbClr val="333333"/>
                </a:solidFill>
                <a:effectLst/>
              </a:rPr>
              <a:t>獎勵將於</a:t>
            </a:r>
            <a:r>
              <a:rPr lang="en-US" altLang="zh-TW" dirty="0">
                <a:solidFill>
                  <a:srgbClr val="333333"/>
                </a:solidFill>
                <a:effectLst/>
              </a:rPr>
              <a:t>2019</a:t>
            </a:r>
            <a:r>
              <a:rPr lang="zh-TW" altLang="en-US" dirty="0">
                <a:solidFill>
                  <a:srgbClr val="333333"/>
                </a:solidFill>
                <a:effectLst/>
              </a:rPr>
              <a:t>年</a:t>
            </a:r>
            <a:r>
              <a:rPr lang="en-US" altLang="zh-TW" dirty="0">
                <a:solidFill>
                  <a:srgbClr val="333333"/>
                </a:solidFill>
                <a:effectLst/>
              </a:rPr>
              <a:t>8</a:t>
            </a:r>
            <a:r>
              <a:rPr lang="zh-TW" altLang="en-US" dirty="0">
                <a:solidFill>
                  <a:srgbClr val="333333"/>
                </a:solidFill>
                <a:effectLst/>
              </a:rPr>
              <a:t>月</a:t>
            </a:r>
            <a:r>
              <a:rPr lang="en-US" altLang="zh-TW" dirty="0">
                <a:solidFill>
                  <a:srgbClr val="333333"/>
                </a:solidFill>
                <a:effectLst/>
              </a:rPr>
              <a:t>15</a:t>
            </a:r>
            <a:r>
              <a:rPr lang="zh-TW" altLang="en-US" dirty="0">
                <a:solidFill>
                  <a:srgbClr val="333333"/>
                </a:solidFill>
                <a:effectLst/>
              </a:rPr>
              <a:t>日或之前發放，客戶須於系統內自行領取</a:t>
            </a:r>
          </a:p>
          <a:p>
            <a:pPr latinLnBrk="1"/>
            <a:r>
              <a:rPr lang="zh-TW" altLang="en-US" dirty="0">
                <a:solidFill>
                  <a:srgbClr val="333333"/>
                </a:solidFill>
                <a:effectLst/>
              </a:rPr>
              <a:t>乙、於指定時間前完成註冊之客戶</a:t>
            </a:r>
          </a:p>
          <a:p>
            <a:pPr latinLnBrk="1"/>
            <a:r>
              <a:rPr lang="en-US" altLang="zh-TW" dirty="0" err="1">
                <a:solidFill>
                  <a:srgbClr val="333333"/>
                </a:solidFill>
                <a:effectLst/>
              </a:rPr>
              <a:t>i</a:t>
            </a:r>
            <a:r>
              <a:rPr lang="en-US" altLang="zh-TW" dirty="0">
                <a:solidFill>
                  <a:srgbClr val="333333"/>
                </a:solidFill>
                <a:effectLst/>
              </a:rPr>
              <a:t>.</a:t>
            </a:r>
            <a:r>
              <a:rPr lang="zh-TW" altLang="en-US" dirty="0">
                <a:solidFill>
                  <a:srgbClr val="333333"/>
                </a:solidFill>
                <a:effectLst/>
              </a:rPr>
              <a:t>如在系統內已顯示此股票獎勵 </a:t>
            </a:r>
            <a:r>
              <a:rPr lang="en-US" altLang="zh-TW" dirty="0">
                <a:solidFill>
                  <a:srgbClr val="333333"/>
                </a:solidFill>
                <a:effectLst/>
              </a:rPr>
              <a:t>- </a:t>
            </a:r>
            <a:r>
              <a:rPr lang="zh-TW" altLang="en-US" dirty="0">
                <a:solidFill>
                  <a:srgbClr val="333333"/>
                </a:solidFill>
                <a:effectLst/>
              </a:rPr>
              <a:t>「騰訊控股」壹股，即可於滿足相關條件後於系統內自行領取；或</a:t>
            </a:r>
          </a:p>
          <a:p>
            <a:pPr latinLnBrk="1"/>
            <a:r>
              <a:rPr lang="en-US" altLang="zh-TW" dirty="0">
                <a:solidFill>
                  <a:srgbClr val="333333"/>
                </a:solidFill>
                <a:effectLst/>
              </a:rPr>
              <a:t>ii.</a:t>
            </a:r>
            <a:r>
              <a:rPr lang="zh-TW" altLang="en-US" dirty="0">
                <a:solidFill>
                  <a:srgbClr val="333333"/>
                </a:solidFill>
                <a:effectLst/>
              </a:rPr>
              <a:t>如在系統內未顯示此股票獎勵 </a:t>
            </a:r>
            <a:r>
              <a:rPr lang="en-US" altLang="zh-TW" dirty="0">
                <a:solidFill>
                  <a:srgbClr val="333333"/>
                </a:solidFill>
                <a:effectLst/>
              </a:rPr>
              <a:t>- </a:t>
            </a:r>
            <a:r>
              <a:rPr lang="zh-TW" altLang="en-US" dirty="0">
                <a:solidFill>
                  <a:srgbClr val="333333"/>
                </a:solidFill>
                <a:effectLst/>
              </a:rPr>
              <a:t>「騰訊控股」壹股，獎勵將於</a:t>
            </a:r>
            <a:r>
              <a:rPr lang="en-US" altLang="zh-TW" dirty="0">
                <a:solidFill>
                  <a:srgbClr val="333333"/>
                </a:solidFill>
                <a:effectLst/>
              </a:rPr>
              <a:t>2019</a:t>
            </a:r>
            <a:r>
              <a:rPr lang="zh-TW" altLang="en-US" dirty="0">
                <a:solidFill>
                  <a:srgbClr val="333333"/>
                </a:solidFill>
                <a:effectLst/>
              </a:rPr>
              <a:t>年</a:t>
            </a:r>
            <a:r>
              <a:rPr lang="en-US" altLang="zh-TW" dirty="0">
                <a:solidFill>
                  <a:srgbClr val="333333"/>
                </a:solidFill>
                <a:effectLst/>
              </a:rPr>
              <a:t>8</a:t>
            </a:r>
            <a:r>
              <a:rPr lang="zh-TW" altLang="en-US" dirty="0">
                <a:solidFill>
                  <a:srgbClr val="333333"/>
                </a:solidFill>
                <a:effectLst/>
              </a:rPr>
              <a:t>月</a:t>
            </a:r>
            <a:r>
              <a:rPr lang="en-US" altLang="zh-TW" dirty="0">
                <a:solidFill>
                  <a:srgbClr val="333333"/>
                </a:solidFill>
                <a:effectLst/>
              </a:rPr>
              <a:t>15</a:t>
            </a:r>
            <a:r>
              <a:rPr lang="zh-TW" altLang="en-US" dirty="0">
                <a:solidFill>
                  <a:srgbClr val="333333"/>
                </a:solidFill>
                <a:effectLst/>
              </a:rPr>
              <a:t>日或之前發放，客戶須於系統內自行領取。</a:t>
            </a:r>
          </a:p>
          <a:p>
            <a:pPr latinLnBrk="1"/>
            <a:br>
              <a:rPr lang="zh-TW" altLang="en-US" dirty="0">
                <a:solidFill>
                  <a:srgbClr val="333333"/>
                </a:solidFill>
                <a:effectLst/>
              </a:rPr>
            </a:br>
            <a:endParaRPr lang="zh-TW" altLang="en-US" dirty="0">
              <a:solidFill>
                <a:srgbClr val="333333"/>
              </a:solidFill>
              <a:effectLst/>
            </a:endParaRPr>
          </a:p>
          <a:p>
            <a:pPr latinLnBrk="1"/>
            <a:r>
              <a:rPr lang="en-US" altLang="zh-TW" dirty="0">
                <a:solidFill>
                  <a:srgbClr val="333333"/>
                </a:solidFill>
                <a:effectLst/>
              </a:rPr>
              <a:t>3.</a:t>
            </a:r>
            <a:r>
              <a:rPr lang="zh-TW" altLang="en-US" dirty="0">
                <a:solidFill>
                  <a:srgbClr val="333333"/>
                </a:solidFill>
                <a:effectLst/>
              </a:rPr>
              <a:t>凡於指定時間內完成以下指定活動條件，即可獲得港股買賣「一世免佣」優惠及</a:t>
            </a:r>
            <a:r>
              <a:rPr lang="en-US" altLang="zh-TW" dirty="0">
                <a:solidFill>
                  <a:srgbClr val="333333"/>
                </a:solidFill>
                <a:effectLst/>
              </a:rPr>
              <a:t>90</a:t>
            </a:r>
            <a:r>
              <a:rPr lang="zh-TW" altLang="en-US" dirty="0">
                <a:solidFill>
                  <a:srgbClr val="333333"/>
                </a:solidFill>
                <a:effectLst/>
              </a:rPr>
              <a:t>日免佣優惠</a:t>
            </a:r>
            <a:r>
              <a:rPr lang="en-US" altLang="zh-TW" dirty="0">
                <a:solidFill>
                  <a:srgbClr val="333333"/>
                </a:solidFill>
                <a:effectLst/>
              </a:rPr>
              <a:t>︰</a:t>
            </a:r>
          </a:p>
          <a:p>
            <a:pPr latinLnBrk="1"/>
            <a:r>
              <a:rPr lang="en-US" altLang="zh-TW" dirty="0">
                <a:solidFill>
                  <a:srgbClr val="333333"/>
                </a:solidFill>
                <a:effectLst/>
              </a:rPr>
              <a:t>(a)</a:t>
            </a:r>
            <a:r>
              <a:rPr lang="zh-TW" altLang="en-US" dirty="0">
                <a:solidFill>
                  <a:srgbClr val="333333"/>
                </a:solidFill>
                <a:effectLst/>
              </a:rPr>
              <a:t>成功線上開戶；或</a:t>
            </a:r>
          </a:p>
          <a:p>
            <a:pPr latinLnBrk="1"/>
            <a:r>
              <a:rPr lang="en-US" altLang="zh-TW" dirty="0">
                <a:solidFill>
                  <a:srgbClr val="333333"/>
                </a:solidFill>
                <a:effectLst/>
              </a:rPr>
              <a:t>(b)</a:t>
            </a:r>
            <a:r>
              <a:rPr lang="zh-TW" altLang="en-US" dirty="0">
                <a:solidFill>
                  <a:srgbClr val="333333"/>
                </a:solidFill>
                <a:effectLst/>
              </a:rPr>
              <a:t>成功線下開戶後</a:t>
            </a:r>
            <a:r>
              <a:rPr lang="en-US" altLang="zh-TW" dirty="0">
                <a:solidFill>
                  <a:srgbClr val="333333"/>
                </a:solidFill>
                <a:effectLst/>
              </a:rPr>
              <a:t>(</a:t>
            </a:r>
            <a:r>
              <a:rPr lang="zh-TW" altLang="en-US" dirty="0">
                <a:solidFill>
                  <a:srgbClr val="333333"/>
                </a:solidFill>
                <a:effectLst/>
              </a:rPr>
              <a:t>包括親臨富途證券香港辦公室見證，預約地鐵站見證和郵寄支票開戶</a:t>
            </a:r>
            <a:r>
              <a:rPr lang="en-US" altLang="zh-TW" dirty="0">
                <a:solidFill>
                  <a:srgbClr val="333333"/>
                </a:solidFill>
                <a:effectLst/>
              </a:rPr>
              <a:t>)</a:t>
            </a:r>
            <a:r>
              <a:rPr lang="zh-TW" altLang="en-US" dirty="0">
                <a:solidFill>
                  <a:srgbClr val="333333"/>
                </a:solidFill>
                <a:effectLst/>
              </a:rPr>
              <a:t>，完成首次存入資金達港幣</a:t>
            </a:r>
            <a:r>
              <a:rPr lang="en-US" altLang="zh-TW" dirty="0">
                <a:solidFill>
                  <a:srgbClr val="333333"/>
                </a:solidFill>
                <a:effectLst/>
              </a:rPr>
              <a:t>20,000</a:t>
            </a:r>
            <a:r>
              <a:rPr lang="zh-TW" altLang="en-US" dirty="0">
                <a:solidFill>
                  <a:srgbClr val="333333"/>
                </a:solidFill>
                <a:effectLst/>
              </a:rPr>
              <a:t>元</a:t>
            </a:r>
            <a:r>
              <a:rPr lang="en-US" altLang="zh-TW" dirty="0">
                <a:solidFill>
                  <a:srgbClr val="333333"/>
                </a:solidFill>
                <a:effectLst/>
              </a:rPr>
              <a:t>(</a:t>
            </a:r>
            <a:r>
              <a:rPr lang="zh-TW" altLang="en-US" dirty="0">
                <a:solidFill>
                  <a:srgbClr val="333333"/>
                </a:solidFill>
                <a:effectLst/>
              </a:rPr>
              <a:t>或等值美元，不計算人民幣</a:t>
            </a:r>
            <a:r>
              <a:rPr lang="en-US" altLang="zh-TW" dirty="0">
                <a:solidFill>
                  <a:srgbClr val="333333"/>
                </a:solidFill>
                <a:effectLst/>
              </a:rPr>
              <a:t>)</a:t>
            </a:r>
            <a:r>
              <a:rPr lang="zh-TW" altLang="en-US" dirty="0">
                <a:solidFill>
                  <a:srgbClr val="333333"/>
                </a:solidFill>
                <a:effectLst/>
              </a:rPr>
              <a:t>；</a:t>
            </a:r>
            <a:br>
              <a:rPr lang="zh-TW" altLang="en-US" dirty="0">
                <a:solidFill>
                  <a:srgbClr val="333333"/>
                </a:solidFill>
                <a:effectLst/>
              </a:rPr>
            </a:br>
            <a:br>
              <a:rPr lang="zh-TW" altLang="en-US" dirty="0">
                <a:solidFill>
                  <a:srgbClr val="333333"/>
                </a:solidFill>
                <a:effectLst/>
              </a:rPr>
            </a:br>
            <a:endParaRPr lang="zh-TW" altLang="en-US" dirty="0">
              <a:solidFill>
                <a:srgbClr val="333333"/>
              </a:solidFill>
              <a:effectLst/>
            </a:endParaRPr>
          </a:p>
          <a:p>
            <a:pPr latinLnBrk="1"/>
            <a:r>
              <a:rPr lang="zh-TW" altLang="en-US" b="1" dirty="0">
                <a:solidFill>
                  <a:srgbClr val="333333"/>
                </a:solidFill>
                <a:effectLst/>
              </a:rPr>
              <a:t>發放方式如下</a:t>
            </a:r>
            <a:r>
              <a:rPr lang="en-US" altLang="zh-TW" b="1" dirty="0">
                <a:solidFill>
                  <a:srgbClr val="333333"/>
                </a:solidFill>
                <a:effectLst/>
              </a:rPr>
              <a:t>︰</a:t>
            </a:r>
            <a:endParaRPr lang="zh-TW" altLang="en-US" dirty="0">
              <a:solidFill>
                <a:srgbClr val="333333"/>
              </a:solidFill>
              <a:effectLst/>
            </a:endParaRPr>
          </a:p>
          <a:p>
            <a:pPr latinLnBrk="1"/>
            <a:r>
              <a:rPr lang="zh-TW" altLang="en-US" dirty="0">
                <a:solidFill>
                  <a:srgbClr val="333333"/>
                </a:solidFill>
                <a:effectLst/>
              </a:rPr>
              <a:t>甲、「一世免佣」優惠將於符合活動條件後，系統會在一至兩個工作日內自動發放至客戶賬戶</a:t>
            </a:r>
          </a:p>
          <a:p>
            <a:pPr latinLnBrk="1"/>
            <a:r>
              <a:rPr lang="zh-TW" altLang="en-US" dirty="0">
                <a:solidFill>
                  <a:srgbClr val="333333"/>
                </a:solidFill>
                <a:effectLst/>
              </a:rPr>
              <a:t>乙、</a:t>
            </a:r>
            <a:r>
              <a:rPr lang="en-US" altLang="zh-TW" dirty="0">
                <a:solidFill>
                  <a:srgbClr val="333333"/>
                </a:solidFill>
                <a:effectLst/>
              </a:rPr>
              <a:t>90</a:t>
            </a:r>
            <a:r>
              <a:rPr lang="zh-TW" altLang="en-US" dirty="0">
                <a:solidFill>
                  <a:srgbClr val="333333"/>
                </a:solidFill>
                <a:effectLst/>
              </a:rPr>
              <a:t>日免佣優惠將於符合活動條件後經系統將自動發放</a:t>
            </a:r>
          </a:p>
          <a:p>
            <a:pPr latinLnBrk="1"/>
            <a:br>
              <a:rPr lang="zh-TW" altLang="en-US" dirty="0">
                <a:solidFill>
                  <a:srgbClr val="333333"/>
                </a:solidFill>
                <a:effectLst/>
              </a:rPr>
            </a:br>
            <a:endParaRPr lang="zh-TW" altLang="en-US" dirty="0">
              <a:solidFill>
                <a:srgbClr val="333333"/>
              </a:solidFill>
              <a:effectLst/>
            </a:endParaRPr>
          </a:p>
          <a:p>
            <a:pPr latinLnBrk="1"/>
            <a:br>
              <a:rPr lang="zh-TW" altLang="en-US" dirty="0">
                <a:solidFill>
                  <a:srgbClr val="333333"/>
                </a:solidFill>
                <a:effectLst/>
              </a:rPr>
            </a:br>
            <a:endParaRPr lang="zh-TW" altLang="en-US" dirty="0">
              <a:solidFill>
                <a:srgbClr val="333333"/>
              </a:solidFill>
              <a:effectLst/>
            </a:endParaRPr>
          </a:p>
          <a:p>
            <a:pPr latinLnBrk="1"/>
            <a:r>
              <a:rPr lang="zh-TW" altLang="en-US" b="1" dirty="0">
                <a:solidFill>
                  <a:srgbClr val="333333"/>
                </a:solidFill>
                <a:effectLst/>
              </a:rPr>
              <a:t>獎勵發放</a:t>
            </a:r>
            <a:r>
              <a:rPr lang="en-US" altLang="zh-TW" b="1" dirty="0">
                <a:solidFill>
                  <a:srgbClr val="333333"/>
                </a:solidFill>
                <a:effectLst/>
              </a:rPr>
              <a:t>:</a:t>
            </a:r>
            <a:endParaRPr lang="zh-TW" altLang="en-US" dirty="0">
              <a:solidFill>
                <a:srgbClr val="333333"/>
              </a:solidFill>
              <a:effectLst/>
            </a:endParaRPr>
          </a:p>
          <a:p>
            <a:pPr latinLnBrk="1"/>
            <a:r>
              <a:rPr lang="en-US" altLang="zh-TW" dirty="0">
                <a:solidFill>
                  <a:srgbClr val="333333"/>
                </a:solidFill>
                <a:effectLst/>
              </a:rPr>
              <a:t>1.</a:t>
            </a:r>
            <a:r>
              <a:rPr lang="zh-TW" altLang="en-US" dirty="0">
                <a:solidFill>
                  <a:srgbClr val="333333"/>
                </a:solidFill>
                <a:effectLst/>
              </a:rPr>
              <a:t>如客戶合資格獲取之獎勵於</a:t>
            </a:r>
            <a:r>
              <a:rPr lang="en-US" altLang="zh-TW" dirty="0">
                <a:solidFill>
                  <a:srgbClr val="333333"/>
                </a:solidFill>
                <a:effectLst/>
              </a:rPr>
              <a:t>2019</a:t>
            </a:r>
            <a:r>
              <a:rPr lang="zh-TW" altLang="en-US" dirty="0">
                <a:solidFill>
                  <a:srgbClr val="333333"/>
                </a:solidFill>
                <a:effectLst/>
              </a:rPr>
              <a:t>年</a:t>
            </a:r>
            <a:r>
              <a:rPr lang="en-US" altLang="zh-TW" dirty="0">
                <a:solidFill>
                  <a:srgbClr val="333333"/>
                </a:solidFill>
                <a:effectLst/>
              </a:rPr>
              <a:t>8</a:t>
            </a:r>
            <a:r>
              <a:rPr lang="zh-TW" altLang="en-US" dirty="0">
                <a:solidFill>
                  <a:srgbClr val="333333"/>
                </a:solidFill>
                <a:effectLst/>
              </a:rPr>
              <a:t>月</a:t>
            </a:r>
            <a:r>
              <a:rPr lang="en-US" altLang="zh-TW" dirty="0">
                <a:solidFill>
                  <a:srgbClr val="333333"/>
                </a:solidFill>
                <a:effectLst/>
              </a:rPr>
              <a:t>15</a:t>
            </a:r>
            <a:r>
              <a:rPr lang="zh-TW" altLang="en-US" dirty="0">
                <a:solidFill>
                  <a:srgbClr val="333333"/>
                </a:solidFill>
                <a:effectLst/>
              </a:rPr>
              <a:t>日或之前發放，客戶將可收到富途牛牛</a:t>
            </a:r>
            <a:r>
              <a:rPr lang="en-US" altLang="zh-TW" dirty="0">
                <a:solidFill>
                  <a:srgbClr val="333333"/>
                </a:solidFill>
                <a:effectLst/>
              </a:rPr>
              <a:t>App</a:t>
            </a:r>
            <a:r>
              <a:rPr lang="zh-TW" altLang="en-US" dirty="0">
                <a:solidFill>
                  <a:srgbClr val="333333"/>
                </a:solidFill>
                <a:effectLst/>
              </a:rPr>
              <a:t>內牛牛推送及電郵通知有關獎勵發放； </a:t>
            </a:r>
          </a:p>
          <a:p>
            <a:pPr latinLnBrk="1"/>
            <a:r>
              <a:rPr lang="en-US" altLang="zh-TW" dirty="0">
                <a:solidFill>
                  <a:srgbClr val="333333"/>
                </a:solidFill>
                <a:effectLst/>
              </a:rPr>
              <a:t>2.</a:t>
            </a:r>
            <a:r>
              <a:rPr lang="zh-TW" altLang="en-US" dirty="0">
                <a:solidFill>
                  <a:srgbClr val="333333"/>
                </a:solidFill>
                <a:effectLst/>
              </a:rPr>
              <a:t>客戶需自行在富途牛牛</a:t>
            </a:r>
            <a:r>
              <a:rPr lang="en-US" altLang="zh-TW" dirty="0">
                <a:solidFill>
                  <a:srgbClr val="333333"/>
                </a:solidFill>
                <a:effectLst/>
              </a:rPr>
              <a:t>App</a:t>
            </a:r>
            <a:r>
              <a:rPr lang="zh-TW" altLang="en-US" dirty="0">
                <a:solidFill>
                  <a:srgbClr val="333333"/>
                </a:solidFill>
                <a:effectLst/>
              </a:rPr>
              <a:t>「交易」頁面領取股票；股票領取後內部需時處理，客戶可於選擇領取股票後的兩個工作天內正常交易領取的股票；</a:t>
            </a:r>
          </a:p>
          <a:p>
            <a:pPr latinLnBrk="1"/>
            <a:r>
              <a:rPr lang="en-US" altLang="zh-TW" dirty="0">
                <a:solidFill>
                  <a:srgbClr val="333333"/>
                </a:solidFill>
                <a:effectLst/>
              </a:rPr>
              <a:t>3.</a:t>
            </a:r>
            <a:r>
              <a:rPr lang="zh-TW" altLang="en-US" dirty="0">
                <a:solidFill>
                  <a:srgbClr val="333333"/>
                </a:solidFill>
                <a:effectLst/>
              </a:rPr>
              <a:t>是次活動所有股票獎勵客戶需於</a:t>
            </a:r>
            <a:r>
              <a:rPr lang="en-US" altLang="zh-TW" dirty="0">
                <a:solidFill>
                  <a:srgbClr val="333333"/>
                </a:solidFill>
                <a:effectLst/>
              </a:rPr>
              <a:t>2019</a:t>
            </a:r>
            <a:r>
              <a:rPr lang="zh-TW" altLang="en-US" dirty="0">
                <a:solidFill>
                  <a:srgbClr val="333333"/>
                </a:solidFill>
                <a:effectLst/>
              </a:rPr>
              <a:t>年</a:t>
            </a:r>
            <a:r>
              <a:rPr lang="en-US" altLang="zh-TW" dirty="0">
                <a:solidFill>
                  <a:srgbClr val="333333"/>
                </a:solidFill>
                <a:effectLst/>
              </a:rPr>
              <a:t>8</a:t>
            </a:r>
            <a:r>
              <a:rPr lang="zh-TW" altLang="en-US" dirty="0">
                <a:solidFill>
                  <a:srgbClr val="333333"/>
                </a:solidFill>
                <a:effectLst/>
              </a:rPr>
              <a:t>月</a:t>
            </a:r>
            <a:r>
              <a:rPr lang="en-US" altLang="zh-TW" dirty="0">
                <a:solidFill>
                  <a:srgbClr val="333333"/>
                </a:solidFill>
                <a:effectLst/>
              </a:rPr>
              <a:t>31</a:t>
            </a:r>
            <a:r>
              <a:rPr lang="zh-TW" altLang="en-US" dirty="0">
                <a:solidFill>
                  <a:srgbClr val="333333"/>
                </a:solidFill>
                <a:effectLst/>
              </a:rPr>
              <a:t>日或之前領取，否則失效不獲補發；</a:t>
            </a:r>
          </a:p>
          <a:p>
            <a:pPr latinLnBrk="1"/>
            <a:br>
              <a:rPr lang="zh-TW" altLang="en-US" dirty="0">
                <a:solidFill>
                  <a:srgbClr val="333333"/>
                </a:solidFill>
                <a:effectLst/>
              </a:rPr>
            </a:br>
            <a:endParaRPr lang="zh-TW" altLang="en-US" dirty="0">
              <a:solidFill>
                <a:srgbClr val="333333"/>
              </a:solidFill>
              <a:effectLst/>
            </a:endParaRPr>
          </a:p>
          <a:p>
            <a:pPr latinLnBrk="1"/>
            <a:br>
              <a:rPr lang="zh-TW" altLang="en-US" dirty="0">
                <a:solidFill>
                  <a:srgbClr val="333333"/>
                </a:solidFill>
                <a:effectLst/>
              </a:rPr>
            </a:br>
            <a:endParaRPr lang="zh-TW" altLang="en-US" dirty="0">
              <a:solidFill>
                <a:srgbClr val="333333"/>
              </a:solidFill>
              <a:effectLst/>
            </a:endParaRPr>
          </a:p>
          <a:p>
            <a:pPr latinLnBrk="1"/>
            <a:r>
              <a:rPr lang="zh-TW" altLang="en-US" b="1" dirty="0">
                <a:solidFill>
                  <a:srgbClr val="333333"/>
                </a:solidFill>
                <a:effectLst/>
              </a:rPr>
              <a:t>活動其他條款及細則 </a:t>
            </a:r>
            <a:r>
              <a:rPr lang="en-US" altLang="zh-TW" b="1" dirty="0">
                <a:solidFill>
                  <a:srgbClr val="333333"/>
                </a:solidFill>
                <a:effectLst/>
              </a:rPr>
              <a:t>:</a:t>
            </a:r>
            <a:endParaRPr lang="zh-TW" altLang="en-US" dirty="0">
              <a:solidFill>
                <a:srgbClr val="333333"/>
              </a:solidFill>
              <a:effectLst/>
            </a:endParaRPr>
          </a:p>
          <a:p>
            <a:pPr latinLnBrk="1"/>
            <a:r>
              <a:rPr lang="en-US" altLang="zh-TW" dirty="0">
                <a:solidFill>
                  <a:srgbClr val="333333"/>
                </a:solidFill>
                <a:effectLst/>
              </a:rPr>
              <a:t>1.</a:t>
            </a:r>
            <a:r>
              <a:rPr lang="zh-TW" altLang="en-US" dirty="0">
                <a:solidFill>
                  <a:srgbClr val="333333"/>
                </a:solidFill>
                <a:effectLst/>
              </a:rPr>
              <a:t>「開戶」是指於富途證券國際</a:t>
            </a:r>
            <a:r>
              <a:rPr lang="en-US" altLang="zh-TW" dirty="0">
                <a:solidFill>
                  <a:srgbClr val="333333"/>
                </a:solidFill>
                <a:effectLst/>
              </a:rPr>
              <a:t>(</a:t>
            </a:r>
            <a:r>
              <a:rPr lang="zh-TW" altLang="en-US" dirty="0">
                <a:solidFill>
                  <a:srgbClr val="333333"/>
                </a:solidFill>
                <a:effectLst/>
              </a:rPr>
              <a:t>香港</a:t>
            </a:r>
            <a:r>
              <a:rPr lang="en-US" altLang="zh-TW" dirty="0">
                <a:solidFill>
                  <a:srgbClr val="333333"/>
                </a:solidFill>
                <a:effectLst/>
              </a:rPr>
              <a:t>)</a:t>
            </a:r>
            <a:r>
              <a:rPr lang="zh-TW" altLang="en-US" dirty="0">
                <a:solidFill>
                  <a:srgbClr val="333333"/>
                </a:solidFill>
                <a:effectLst/>
              </a:rPr>
              <a:t>有限公司開立港股證券賬戶；</a:t>
            </a:r>
          </a:p>
          <a:p>
            <a:pPr latinLnBrk="1"/>
            <a:r>
              <a:rPr lang="en-US" altLang="zh-TW" dirty="0">
                <a:solidFill>
                  <a:srgbClr val="333333"/>
                </a:solidFill>
                <a:effectLst/>
              </a:rPr>
              <a:t>2.</a:t>
            </a:r>
            <a:r>
              <a:rPr lang="zh-TW" altLang="en-US" dirty="0">
                <a:solidFill>
                  <a:srgbClr val="333333"/>
                </a:solidFill>
                <a:effectLst/>
              </a:rPr>
              <a:t>「免佣」是指港股戶口發生交易買賣時產生的佣金費用，不包括平台使用費、交易徵費、交易費、交收費及印花稅，詳情請參考富途證券官方網站；</a:t>
            </a:r>
          </a:p>
          <a:p>
            <a:pPr latinLnBrk="1"/>
            <a:r>
              <a:rPr lang="en-US" altLang="zh-TW" dirty="0">
                <a:solidFill>
                  <a:srgbClr val="333333"/>
                </a:solidFill>
                <a:effectLst/>
              </a:rPr>
              <a:t>3.</a:t>
            </a:r>
            <a:r>
              <a:rPr lang="zh-TW" altLang="en-US" dirty="0">
                <a:solidFill>
                  <a:srgbClr val="333333"/>
                </a:solidFill>
                <a:effectLst/>
              </a:rPr>
              <a:t>「一世」是指開通戶口後，港股戶口的免佣限期是永久，直至戶口被取消；</a:t>
            </a:r>
          </a:p>
          <a:p>
            <a:pPr latinLnBrk="1"/>
            <a:r>
              <a:rPr lang="en-US" altLang="zh-TW" dirty="0">
                <a:solidFill>
                  <a:srgbClr val="333333"/>
                </a:solidFill>
                <a:effectLst/>
              </a:rPr>
              <a:t>4.</a:t>
            </a:r>
            <a:r>
              <a:rPr lang="zh-TW" altLang="en-US" dirty="0">
                <a:solidFill>
                  <a:srgbClr val="333333"/>
                </a:solidFill>
                <a:effectLst/>
              </a:rPr>
              <a:t>「入金」指客戶從其個人同名銀行戶口轉賬存入資金至富途證券的銀行賬戶，發起匯款通知，經資金的結算與審批後成功存入資金至其富途證券個人帳戶內，以日結單顯示為準。</a:t>
            </a:r>
          </a:p>
          <a:p>
            <a:pPr latinLnBrk="1"/>
            <a:r>
              <a:rPr lang="en-US" altLang="zh-TW" dirty="0">
                <a:solidFill>
                  <a:srgbClr val="333333"/>
                </a:solidFill>
                <a:effectLst/>
              </a:rPr>
              <a:t>5. </a:t>
            </a:r>
            <a:r>
              <a:rPr lang="zh-TW" altLang="en-US" dirty="0">
                <a:solidFill>
                  <a:srgbClr val="333333"/>
                </a:solidFill>
                <a:effectLst/>
              </a:rPr>
              <a:t>美元入金將可轉換至等值港幣以計算入金金額，匯率為美元兌港幣</a:t>
            </a:r>
            <a:r>
              <a:rPr lang="en-US" altLang="zh-TW" dirty="0">
                <a:solidFill>
                  <a:srgbClr val="333333"/>
                </a:solidFill>
                <a:effectLst/>
              </a:rPr>
              <a:t>1:7.82</a:t>
            </a:r>
            <a:r>
              <a:rPr lang="zh-TW" altLang="en-US" dirty="0">
                <a:solidFill>
                  <a:srgbClr val="333333"/>
                </a:solidFill>
                <a:effectLst/>
              </a:rPr>
              <a:t>，人民幣入金不獲計算在內；</a:t>
            </a:r>
          </a:p>
          <a:p>
            <a:pPr latinLnBrk="1"/>
            <a:r>
              <a:rPr lang="en-US" altLang="zh-TW" dirty="0">
                <a:solidFill>
                  <a:srgbClr val="333333"/>
                </a:solidFill>
                <a:effectLst/>
              </a:rPr>
              <a:t>6. </a:t>
            </a:r>
            <a:r>
              <a:rPr lang="zh-TW" altLang="en-US" dirty="0">
                <a:solidFill>
                  <a:srgbClr val="333333"/>
                </a:solidFill>
                <a:effectLst/>
              </a:rPr>
              <a:t>如客戶以全線上方式完成開戶程序，客戶進行入金時必須使用綁定銀行賬戶 </a:t>
            </a:r>
            <a:r>
              <a:rPr lang="en-US" altLang="zh-TW" dirty="0">
                <a:solidFill>
                  <a:srgbClr val="333333"/>
                </a:solidFill>
                <a:effectLst/>
              </a:rPr>
              <a:t>(</a:t>
            </a:r>
            <a:r>
              <a:rPr lang="zh-TW" altLang="en-US" dirty="0">
                <a:solidFill>
                  <a:srgbClr val="333333"/>
                </a:solidFill>
                <a:effectLst/>
              </a:rPr>
              <a:t>即申請開戶時使用作轉賬達港幣</a:t>
            </a:r>
            <a:r>
              <a:rPr lang="en-US" altLang="zh-TW" dirty="0">
                <a:solidFill>
                  <a:srgbClr val="333333"/>
                </a:solidFill>
                <a:effectLst/>
              </a:rPr>
              <a:t>10,000</a:t>
            </a:r>
            <a:r>
              <a:rPr lang="zh-TW" altLang="en-US" dirty="0">
                <a:solidFill>
                  <a:srgbClr val="333333"/>
                </a:solidFill>
                <a:effectLst/>
              </a:rPr>
              <a:t>元之銀行賬戶</a:t>
            </a:r>
            <a:r>
              <a:rPr lang="en-US" altLang="zh-TW" dirty="0">
                <a:solidFill>
                  <a:srgbClr val="333333"/>
                </a:solidFill>
                <a:effectLst/>
              </a:rPr>
              <a:t>)</a:t>
            </a:r>
            <a:r>
              <a:rPr lang="zh-TW" altLang="en-US" dirty="0">
                <a:solidFill>
                  <a:srgbClr val="333333"/>
                </a:solidFill>
                <a:effectLst/>
              </a:rPr>
              <a:t>。如欲使用其他銀行賬戶進行入金，必需完成綁定銀行賬戶之操作 </a:t>
            </a:r>
            <a:r>
              <a:rPr lang="en-US" altLang="zh-TW" dirty="0">
                <a:solidFill>
                  <a:srgbClr val="333333"/>
                </a:solidFill>
                <a:effectLst/>
              </a:rPr>
              <a:t>(</a:t>
            </a:r>
            <a:r>
              <a:rPr lang="zh-TW" altLang="en-US" dirty="0">
                <a:solidFill>
                  <a:srgbClr val="333333"/>
                </a:solidFill>
                <a:effectLst/>
              </a:rPr>
              <a:t>即使用欲綁定之銀行賬戶轉賬達港幣</a:t>
            </a:r>
            <a:r>
              <a:rPr lang="en-US" altLang="zh-TW" dirty="0">
                <a:solidFill>
                  <a:srgbClr val="333333"/>
                </a:solidFill>
                <a:effectLst/>
              </a:rPr>
              <a:t>10,000</a:t>
            </a:r>
            <a:r>
              <a:rPr lang="zh-TW" altLang="en-US" dirty="0">
                <a:solidFill>
                  <a:srgbClr val="333333"/>
                </a:solidFill>
                <a:effectLst/>
              </a:rPr>
              <a:t>元至富途證券的銀行賬戶</a:t>
            </a:r>
            <a:r>
              <a:rPr lang="en-US" altLang="zh-TW" dirty="0">
                <a:solidFill>
                  <a:srgbClr val="333333"/>
                </a:solidFill>
                <a:effectLst/>
              </a:rPr>
              <a:t>)</a:t>
            </a:r>
            <a:r>
              <a:rPr lang="zh-TW" altLang="en-US" dirty="0">
                <a:solidFill>
                  <a:srgbClr val="333333"/>
                </a:solidFill>
                <a:effectLst/>
              </a:rPr>
              <a:t>，資金方能獲存入至其富途證券個人賬戶內</a:t>
            </a:r>
            <a:r>
              <a:rPr lang="en-US" altLang="zh-TW" dirty="0">
                <a:solidFill>
                  <a:srgbClr val="333333"/>
                </a:solidFill>
                <a:effectLst/>
              </a:rPr>
              <a:t>, </a:t>
            </a:r>
            <a:r>
              <a:rPr lang="zh-TW" altLang="en-US" dirty="0">
                <a:solidFill>
                  <a:srgbClr val="333333"/>
                </a:solidFill>
                <a:effectLst/>
              </a:rPr>
              <a:t>以完成入金程序；</a:t>
            </a:r>
          </a:p>
          <a:p>
            <a:pPr latinLnBrk="1"/>
            <a:r>
              <a:rPr lang="en-US" altLang="zh-TW" dirty="0">
                <a:solidFill>
                  <a:srgbClr val="333333"/>
                </a:solidFill>
                <a:effectLst/>
              </a:rPr>
              <a:t>7. </a:t>
            </a:r>
            <a:r>
              <a:rPr lang="zh-TW" altLang="en-US" dirty="0">
                <a:solidFill>
                  <a:srgbClr val="333333"/>
                </a:solidFill>
                <a:effectLst/>
              </a:rPr>
              <a:t>以上優惠必須在活動期內達到上述條件才可獲得，並且不能與其他優惠同時使用，詳情請參閱有關條款及細則或向職員查詢，熱線電話</a:t>
            </a:r>
            <a:r>
              <a:rPr lang="en-US" altLang="zh-TW" dirty="0">
                <a:solidFill>
                  <a:srgbClr val="333333"/>
                </a:solidFill>
                <a:effectLst/>
              </a:rPr>
              <a:t>2523 3588</a:t>
            </a:r>
            <a:r>
              <a:rPr lang="zh-TW" altLang="en-US" dirty="0">
                <a:solidFill>
                  <a:srgbClr val="333333"/>
                </a:solidFill>
                <a:effectLst/>
              </a:rPr>
              <a:t>；</a:t>
            </a:r>
          </a:p>
          <a:p>
            <a:pPr latinLnBrk="1"/>
            <a:r>
              <a:rPr lang="en-US" altLang="zh-TW" dirty="0">
                <a:solidFill>
                  <a:srgbClr val="333333"/>
                </a:solidFill>
                <a:effectLst/>
              </a:rPr>
              <a:t>8. </a:t>
            </a:r>
            <a:r>
              <a:rPr lang="zh-TW" altLang="en-US" dirty="0">
                <a:solidFill>
                  <a:srgbClr val="333333"/>
                </a:solidFill>
                <a:effectLst/>
              </a:rPr>
              <a:t>任何股票類的贈品可能因不可抗力的因素</a:t>
            </a:r>
            <a:r>
              <a:rPr lang="en-US" altLang="zh-TW" dirty="0">
                <a:solidFill>
                  <a:srgbClr val="333333"/>
                </a:solidFill>
                <a:effectLst/>
              </a:rPr>
              <a:t>(</a:t>
            </a:r>
            <a:r>
              <a:rPr lang="zh-TW" altLang="en-US" dirty="0">
                <a:solidFill>
                  <a:srgbClr val="333333"/>
                </a:solidFill>
                <a:effectLst/>
              </a:rPr>
              <a:t>例如發放的股票於香港交易所停牌，除牌，或因有關公司未能成功於香港交易所上市等</a:t>
            </a:r>
            <a:r>
              <a:rPr lang="en-US" altLang="zh-TW" dirty="0">
                <a:solidFill>
                  <a:srgbClr val="333333"/>
                </a:solidFill>
                <a:effectLst/>
              </a:rPr>
              <a:t>)</a:t>
            </a:r>
            <a:r>
              <a:rPr lang="zh-TW" altLang="en-US" dirty="0">
                <a:solidFill>
                  <a:srgbClr val="333333"/>
                </a:solidFill>
                <a:effectLst/>
              </a:rPr>
              <a:t>以致未能發放，富途證券不會就任何股票類的贈品發放作出任何保證或承擔任何責任；富途證券對任何的贈品獎勵變更保留最終決定權，請留意富途證券就贈品獎勵變更的消息；</a:t>
            </a:r>
          </a:p>
          <a:p>
            <a:pPr latinLnBrk="1"/>
            <a:r>
              <a:rPr lang="en-US" altLang="zh-TW" dirty="0">
                <a:solidFill>
                  <a:srgbClr val="333333"/>
                </a:solidFill>
                <a:effectLst/>
              </a:rPr>
              <a:t>9.</a:t>
            </a:r>
            <a:r>
              <a:rPr lang="zh-TW" altLang="en-US" dirty="0">
                <a:solidFill>
                  <a:srgbClr val="333333"/>
                </a:solidFill>
                <a:effectLst/>
              </a:rPr>
              <a:t>本優惠不構成任何證券、金融產品或工具要約、招攬、建議、意見或任何保證；本廣告由本公司提供，內容未經香港證券及期貨事務監察委員會審閱；</a:t>
            </a:r>
          </a:p>
          <a:p>
            <a:pPr latinLnBrk="1"/>
            <a:r>
              <a:rPr lang="en-US" altLang="zh-TW" dirty="0">
                <a:solidFill>
                  <a:srgbClr val="333333"/>
                </a:solidFill>
                <a:effectLst/>
              </a:rPr>
              <a:t>10. </a:t>
            </a:r>
            <a:r>
              <a:rPr lang="zh-TW" altLang="en-US" dirty="0">
                <a:solidFill>
                  <a:srgbClr val="333333"/>
                </a:solidFill>
                <a:effectLst/>
              </a:rPr>
              <a:t>如有任何爭議，主辦單位富途證券國際（香港）有限公司保留最終決定權。  </a:t>
            </a:r>
          </a:p>
          <a:p>
            <a:br>
              <a:rPr lang="zh-TW" altLang="en-US" dirty="0">
                <a:solidFill>
                  <a:srgbClr val="333333"/>
                </a:solidFill>
                <a:effectLst/>
              </a:rPr>
            </a:br>
            <a:endParaRPr lang="en-US" dirty="0"/>
          </a:p>
        </p:txBody>
      </p:sp>
    </p:spTree>
    <p:extLst>
      <p:ext uri="{BB962C8B-B14F-4D97-AF65-F5344CB8AC3E}">
        <p14:creationId xmlns:p14="http://schemas.microsoft.com/office/powerpoint/2010/main" val="330937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A77F18-0806-4126-9C51-69C87D8D92C4}"/>
              </a:ext>
            </a:extLst>
          </p:cNvPr>
          <p:cNvPicPr>
            <a:picLocks noChangeAspect="1"/>
          </p:cNvPicPr>
          <p:nvPr/>
        </p:nvPicPr>
        <p:blipFill>
          <a:blip r:embed="rId2"/>
          <a:stretch>
            <a:fillRect/>
          </a:stretch>
        </p:blipFill>
        <p:spPr>
          <a:xfrm>
            <a:off x="1065724" y="1037458"/>
            <a:ext cx="10790479" cy="983160"/>
          </a:xfrm>
          <a:prstGeom prst="rect">
            <a:avLst/>
          </a:prstGeom>
        </p:spPr>
      </p:pic>
      <p:pic>
        <p:nvPicPr>
          <p:cNvPr id="5" name="Picture 4">
            <a:extLst>
              <a:ext uri="{FF2B5EF4-FFF2-40B4-BE49-F238E27FC236}">
                <a16:creationId xmlns:a16="http://schemas.microsoft.com/office/drawing/2014/main" id="{E294D2C6-2A08-4B06-B7D7-E410B7319B02}"/>
              </a:ext>
            </a:extLst>
          </p:cNvPr>
          <p:cNvPicPr>
            <a:picLocks noChangeAspect="1"/>
          </p:cNvPicPr>
          <p:nvPr/>
        </p:nvPicPr>
        <p:blipFill>
          <a:blip r:embed="rId3"/>
          <a:stretch>
            <a:fillRect/>
          </a:stretch>
        </p:blipFill>
        <p:spPr>
          <a:xfrm>
            <a:off x="1033240" y="4295008"/>
            <a:ext cx="10855446" cy="866928"/>
          </a:xfrm>
          <a:prstGeom prst="rect">
            <a:avLst/>
          </a:prstGeom>
        </p:spPr>
      </p:pic>
      <p:pic>
        <p:nvPicPr>
          <p:cNvPr id="6" name="Picture 5">
            <a:extLst>
              <a:ext uri="{FF2B5EF4-FFF2-40B4-BE49-F238E27FC236}">
                <a16:creationId xmlns:a16="http://schemas.microsoft.com/office/drawing/2014/main" id="{07B998E3-C5BF-419A-8DDF-1BA05F45C282}"/>
              </a:ext>
            </a:extLst>
          </p:cNvPr>
          <p:cNvPicPr>
            <a:picLocks noChangeAspect="1"/>
          </p:cNvPicPr>
          <p:nvPr/>
        </p:nvPicPr>
        <p:blipFill>
          <a:blip r:embed="rId4"/>
          <a:stretch>
            <a:fillRect/>
          </a:stretch>
        </p:blipFill>
        <p:spPr>
          <a:xfrm>
            <a:off x="1033240" y="5364177"/>
            <a:ext cx="7867650" cy="923925"/>
          </a:xfrm>
          <a:prstGeom prst="rect">
            <a:avLst/>
          </a:prstGeom>
        </p:spPr>
      </p:pic>
    </p:spTree>
    <p:extLst>
      <p:ext uri="{BB962C8B-B14F-4D97-AF65-F5344CB8AC3E}">
        <p14:creationId xmlns:p14="http://schemas.microsoft.com/office/powerpoint/2010/main" val="111095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FE62A5-4FEC-44F5-9724-EC49A18E4791}"/>
              </a:ext>
            </a:extLst>
          </p:cNvPr>
          <p:cNvPicPr>
            <a:picLocks noChangeAspect="1"/>
          </p:cNvPicPr>
          <p:nvPr/>
        </p:nvPicPr>
        <p:blipFill>
          <a:blip r:embed="rId2"/>
          <a:stretch>
            <a:fillRect/>
          </a:stretch>
        </p:blipFill>
        <p:spPr>
          <a:xfrm>
            <a:off x="1385887" y="585787"/>
            <a:ext cx="9420225" cy="5686425"/>
          </a:xfrm>
          <a:prstGeom prst="rect">
            <a:avLst/>
          </a:prstGeom>
        </p:spPr>
      </p:pic>
    </p:spTree>
    <p:extLst>
      <p:ext uri="{BB962C8B-B14F-4D97-AF65-F5344CB8AC3E}">
        <p14:creationId xmlns:p14="http://schemas.microsoft.com/office/powerpoint/2010/main" val="283798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48C0F4-594B-48F9-9573-9BC0844AB42E}"/>
              </a:ext>
            </a:extLst>
          </p:cNvPr>
          <p:cNvPicPr>
            <a:picLocks noChangeAspect="1"/>
          </p:cNvPicPr>
          <p:nvPr/>
        </p:nvPicPr>
        <p:blipFill>
          <a:blip r:embed="rId2"/>
          <a:stretch>
            <a:fillRect/>
          </a:stretch>
        </p:blipFill>
        <p:spPr>
          <a:xfrm>
            <a:off x="1010262" y="328851"/>
            <a:ext cx="4608873" cy="2719430"/>
          </a:xfrm>
          <a:prstGeom prst="rect">
            <a:avLst/>
          </a:prstGeom>
        </p:spPr>
      </p:pic>
      <p:pic>
        <p:nvPicPr>
          <p:cNvPr id="5" name="Picture 4">
            <a:extLst>
              <a:ext uri="{FF2B5EF4-FFF2-40B4-BE49-F238E27FC236}">
                <a16:creationId xmlns:a16="http://schemas.microsoft.com/office/drawing/2014/main" id="{8906B22A-8AD3-4D77-98FC-4CAF13E1EC4F}"/>
              </a:ext>
            </a:extLst>
          </p:cNvPr>
          <p:cNvPicPr>
            <a:picLocks noChangeAspect="1"/>
          </p:cNvPicPr>
          <p:nvPr/>
        </p:nvPicPr>
        <p:blipFill>
          <a:blip r:embed="rId3"/>
          <a:stretch>
            <a:fillRect/>
          </a:stretch>
        </p:blipFill>
        <p:spPr>
          <a:xfrm>
            <a:off x="1227189" y="3429000"/>
            <a:ext cx="7030797" cy="2885000"/>
          </a:xfrm>
          <a:prstGeom prst="rect">
            <a:avLst/>
          </a:prstGeom>
        </p:spPr>
      </p:pic>
    </p:spTree>
    <p:extLst>
      <p:ext uri="{BB962C8B-B14F-4D97-AF65-F5344CB8AC3E}">
        <p14:creationId xmlns:p14="http://schemas.microsoft.com/office/powerpoint/2010/main" val="148457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A993B7-0230-4DBA-B3A4-B9560C6471E4}"/>
              </a:ext>
            </a:extLst>
          </p:cNvPr>
          <p:cNvPicPr>
            <a:picLocks noChangeAspect="1"/>
          </p:cNvPicPr>
          <p:nvPr/>
        </p:nvPicPr>
        <p:blipFill>
          <a:blip r:embed="rId2"/>
          <a:stretch>
            <a:fillRect/>
          </a:stretch>
        </p:blipFill>
        <p:spPr>
          <a:xfrm>
            <a:off x="1243166" y="912557"/>
            <a:ext cx="8496300" cy="4000500"/>
          </a:xfrm>
          <a:prstGeom prst="rect">
            <a:avLst/>
          </a:prstGeom>
        </p:spPr>
      </p:pic>
    </p:spTree>
    <p:extLst>
      <p:ext uri="{BB962C8B-B14F-4D97-AF65-F5344CB8AC3E}">
        <p14:creationId xmlns:p14="http://schemas.microsoft.com/office/powerpoint/2010/main" val="12359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3DFA1F-E10E-457E-B7E4-28988CFF9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0" y="0"/>
            <a:ext cx="3429000" cy="6858000"/>
          </a:xfrm>
          <a:prstGeom prst="rect">
            <a:avLst/>
          </a:prstGeom>
        </p:spPr>
      </p:pic>
      <p:pic>
        <p:nvPicPr>
          <p:cNvPr id="7" name="Picture 6">
            <a:extLst>
              <a:ext uri="{FF2B5EF4-FFF2-40B4-BE49-F238E27FC236}">
                <a16:creationId xmlns:a16="http://schemas.microsoft.com/office/drawing/2014/main" id="{577319F7-E915-4C2F-9A23-FDB286C03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1500" y="0"/>
            <a:ext cx="3429000" cy="6858000"/>
          </a:xfrm>
          <a:prstGeom prst="rect">
            <a:avLst/>
          </a:prstGeom>
        </p:spPr>
      </p:pic>
      <p:pic>
        <p:nvPicPr>
          <p:cNvPr id="9" name="Picture 8">
            <a:extLst>
              <a:ext uri="{FF2B5EF4-FFF2-40B4-BE49-F238E27FC236}">
                <a16:creationId xmlns:a16="http://schemas.microsoft.com/office/drawing/2014/main" id="{0F1F2E90-9464-49B5-AF67-E0304B2873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1500" y="0"/>
            <a:ext cx="3429000" cy="6858000"/>
          </a:xfrm>
          <a:prstGeom prst="rect">
            <a:avLst/>
          </a:prstGeom>
        </p:spPr>
      </p:pic>
      <p:pic>
        <p:nvPicPr>
          <p:cNvPr id="11" name="Picture 10">
            <a:extLst>
              <a:ext uri="{FF2B5EF4-FFF2-40B4-BE49-F238E27FC236}">
                <a16:creationId xmlns:a16="http://schemas.microsoft.com/office/drawing/2014/main" id="{6BC72C19-C5A1-4557-B907-007295E31A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1500" y="0"/>
            <a:ext cx="3429000" cy="6858000"/>
          </a:xfrm>
          <a:prstGeom prst="rect">
            <a:avLst/>
          </a:prstGeom>
        </p:spPr>
      </p:pic>
      <p:pic>
        <p:nvPicPr>
          <p:cNvPr id="13" name="Picture 12">
            <a:extLst>
              <a:ext uri="{FF2B5EF4-FFF2-40B4-BE49-F238E27FC236}">
                <a16:creationId xmlns:a16="http://schemas.microsoft.com/office/drawing/2014/main" id="{AC797AB2-A864-42FB-BFCF-A75B301337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9459" y="3136392"/>
            <a:ext cx="3429000" cy="6858000"/>
          </a:xfrm>
          <a:prstGeom prst="rect">
            <a:avLst/>
          </a:prstGeom>
        </p:spPr>
      </p:pic>
      <p:pic>
        <p:nvPicPr>
          <p:cNvPr id="15" name="Picture 14">
            <a:extLst>
              <a:ext uri="{FF2B5EF4-FFF2-40B4-BE49-F238E27FC236}">
                <a16:creationId xmlns:a16="http://schemas.microsoft.com/office/drawing/2014/main" id="{5CE0F731-8294-41C7-B020-A07FD11905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4629" y="3886200"/>
            <a:ext cx="3429000" cy="6858000"/>
          </a:xfrm>
          <a:prstGeom prst="rect">
            <a:avLst/>
          </a:prstGeom>
        </p:spPr>
      </p:pic>
      <p:pic>
        <p:nvPicPr>
          <p:cNvPr id="17" name="Picture 16">
            <a:extLst>
              <a:ext uri="{FF2B5EF4-FFF2-40B4-BE49-F238E27FC236}">
                <a16:creationId xmlns:a16="http://schemas.microsoft.com/office/drawing/2014/main" id="{2010CC66-41BF-457B-9D33-C549B72FFE1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30293" y="3986784"/>
            <a:ext cx="3429000" cy="6858000"/>
          </a:xfrm>
          <a:prstGeom prst="rect">
            <a:avLst/>
          </a:prstGeom>
        </p:spPr>
      </p:pic>
      <p:pic>
        <p:nvPicPr>
          <p:cNvPr id="19" name="Picture 18">
            <a:extLst>
              <a:ext uri="{FF2B5EF4-FFF2-40B4-BE49-F238E27FC236}">
                <a16:creationId xmlns:a16="http://schemas.microsoft.com/office/drawing/2014/main" id="{4498126F-1146-4FA9-8744-FC21065786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02752" y="-164592"/>
            <a:ext cx="3429000" cy="6858000"/>
          </a:xfrm>
          <a:prstGeom prst="rect">
            <a:avLst/>
          </a:prstGeom>
        </p:spPr>
      </p:pic>
      <p:pic>
        <p:nvPicPr>
          <p:cNvPr id="21" name="Picture 20">
            <a:extLst>
              <a:ext uri="{FF2B5EF4-FFF2-40B4-BE49-F238E27FC236}">
                <a16:creationId xmlns:a16="http://schemas.microsoft.com/office/drawing/2014/main" id="{B2CC2E57-54A9-4069-A05B-FE8E1516969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32586" y="2020824"/>
            <a:ext cx="3429000" cy="6858000"/>
          </a:xfrm>
          <a:prstGeom prst="rect">
            <a:avLst/>
          </a:prstGeom>
        </p:spPr>
      </p:pic>
      <p:pic>
        <p:nvPicPr>
          <p:cNvPr id="23" name="Picture 22">
            <a:extLst>
              <a:ext uri="{FF2B5EF4-FFF2-40B4-BE49-F238E27FC236}">
                <a16:creationId xmlns:a16="http://schemas.microsoft.com/office/drawing/2014/main" id="{DEAF6747-F5C9-4E9A-9F80-9FA884B9809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92209" y="2779776"/>
            <a:ext cx="3429000" cy="6858000"/>
          </a:xfrm>
          <a:prstGeom prst="rect">
            <a:avLst/>
          </a:prstGeom>
        </p:spPr>
      </p:pic>
      <p:pic>
        <p:nvPicPr>
          <p:cNvPr id="25" name="Picture 24">
            <a:extLst>
              <a:ext uri="{FF2B5EF4-FFF2-40B4-BE49-F238E27FC236}">
                <a16:creationId xmlns:a16="http://schemas.microsoft.com/office/drawing/2014/main" id="{E77F383E-CD60-4841-AD3C-713C1C1DC47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91253" y="3749040"/>
            <a:ext cx="3429000" cy="6858000"/>
          </a:xfrm>
          <a:prstGeom prst="rect">
            <a:avLst/>
          </a:prstGeom>
        </p:spPr>
      </p:pic>
      <p:pic>
        <p:nvPicPr>
          <p:cNvPr id="27" name="Picture 26">
            <a:extLst>
              <a:ext uri="{FF2B5EF4-FFF2-40B4-BE49-F238E27FC236}">
                <a16:creationId xmlns:a16="http://schemas.microsoft.com/office/drawing/2014/main" id="{0A5779C8-525B-4DCC-99A6-4B0E6BA90EF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56170" y="0"/>
            <a:ext cx="3429000" cy="6858000"/>
          </a:xfrm>
          <a:prstGeom prst="rect">
            <a:avLst/>
          </a:prstGeom>
        </p:spPr>
      </p:pic>
      <p:pic>
        <p:nvPicPr>
          <p:cNvPr id="29" name="Picture 28">
            <a:extLst>
              <a:ext uri="{FF2B5EF4-FFF2-40B4-BE49-F238E27FC236}">
                <a16:creationId xmlns:a16="http://schemas.microsoft.com/office/drawing/2014/main" id="{A93A32E7-6C86-4724-916F-74D3D22C3A3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551164" y="612648"/>
            <a:ext cx="3429000" cy="6858000"/>
          </a:xfrm>
          <a:prstGeom prst="rect">
            <a:avLst/>
          </a:prstGeom>
        </p:spPr>
      </p:pic>
      <p:pic>
        <p:nvPicPr>
          <p:cNvPr id="31" name="Picture 30">
            <a:extLst>
              <a:ext uri="{FF2B5EF4-FFF2-40B4-BE49-F238E27FC236}">
                <a16:creationId xmlns:a16="http://schemas.microsoft.com/office/drawing/2014/main" id="{3B39C7CB-9F6A-4429-ABFD-33DE9CD4093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36664" y="2779776"/>
            <a:ext cx="3429000" cy="6858000"/>
          </a:xfrm>
          <a:prstGeom prst="rect">
            <a:avLst/>
          </a:prstGeom>
        </p:spPr>
      </p:pic>
      <p:pic>
        <p:nvPicPr>
          <p:cNvPr id="33" name="Picture 32">
            <a:extLst>
              <a:ext uri="{FF2B5EF4-FFF2-40B4-BE49-F238E27FC236}">
                <a16:creationId xmlns:a16="http://schemas.microsoft.com/office/drawing/2014/main" id="{5DE37B4A-C002-4418-ADA2-E0F4AF081B7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85088" y="4041648"/>
            <a:ext cx="3429000" cy="6858000"/>
          </a:xfrm>
          <a:prstGeom prst="rect">
            <a:avLst/>
          </a:prstGeom>
        </p:spPr>
      </p:pic>
      <p:pic>
        <p:nvPicPr>
          <p:cNvPr id="35" name="Picture 34">
            <a:extLst>
              <a:ext uri="{FF2B5EF4-FFF2-40B4-BE49-F238E27FC236}">
                <a16:creationId xmlns:a16="http://schemas.microsoft.com/office/drawing/2014/main" id="{BDF3D88A-295B-4E3A-9E39-97DFABBAD03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319260" y="2020824"/>
            <a:ext cx="3429000" cy="6858000"/>
          </a:xfrm>
          <a:prstGeom prst="rect">
            <a:avLst/>
          </a:prstGeom>
        </p:spPr>
      </p:pic>
      <p:pic>
        <p:nvPicPr>
          <p:cNvPr id="37" name="Picture 36">
            <a:extLst>
              <a:ext uri="{FF2B5EF4-FFF2-40B4-BE49-F238E27FC236}">
                <a16:creationId xmlns:a16="http://schemas.microsoft.com/office/drawing/2014/main" id="{BE1FCA1F-4F78-47F0-BECD-84C4ED6EDF40}"/>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598920" y="2340864"/>
            <a:ext cx="3429000" cy="6858000"/>
          </a:xfrm>
          <a:prstGeom prst="rect">
            <a:avLst/>
          </a:prstGeom>
        </p:spPr>
      </p:pic>
      <p:pic>
        <p:nvPicPr>
          <p:cNvPr id="39" name="Picture 38">
            <a:extLst>
              <a:ext uri="{FF2B5EF4-FFF2-40B4-BE49-F238E27FC236}">
                <a16:creationId xmlns:a16="http://schemas.microsoft.com/office/drawing/2014/main" id="{3E4C5B0A-00BF-4019-972B-994910EABD8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926336" y="2020824"/>
            <a:ext cx="3429000" cy="6858000"/>
          </a:xfrm>
          <a:prstGeom prst="rect">
            <a:avLst/>
          </a:prstGeom>
        </p:spPr>
      </p:pic>
      <p:pic>
        <p:nvPicPr>
          <p:cNvPr id="41" name="Picture 40">
            <a:extLst>
              <a:ext uri="{FF2B5EF4-FFF2-40B4-BE49-F238E27FC236}">
                <a16:creationId xmlns:a16="http://schemas.microsoft.com/office/drawing/2014/main" id="{1A72C9AC-D804-40E1-9123-F4B96914092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313420" y="0"/>
            <a:ext cx="3429000" cy="6858000"/>
          </a:xfrm>
          <a:prstGeom prst="rect">
            <a:avLst/>
          </a:prstGeom>
        </p:spPr>
      </p:pic>
      <p:pic>
        <p:nvPicPr>
          <p:cNvPr id="43" name="Picture 42">
            <a:extLst>
              <a:ext uri="{FF2B5EF4-FFF2-40B4-BE49-F238E27FC236}">
                <a16:creationId xmlns:a16="http://schemas.microsoft.com/office/drawing/2014/main" id="{57CA9967-955D-4C86-8094-48167416943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11836" y="-73152"/>
            <a:ext cx="3429000" cy="6858000"/>
          </a:xfrm>
          <a:prstGeom prst="rect">
            <a:avLst/>
          </a:prstGeom>
        </p:spPr>
      </p:pic>
    </p:spTree>
    <p:extLst>
      <p:ext uri="{BB962C8B-B14F-4D97-AF65-F5344CB8AC3E}">
        <p14:creationId xmlns:p14="http://schemas.microsoft.com/office/powerpoint/2010/main" val="3080874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56</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新細明體</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2015</dc:creator>
  <cp:lastModifiedBy>2015</cp:lastModifiedBy>
  <cp:revision>5</cp:revision>
  <dcterms:created xsi:type="dcterms:W3CDTF">2019-07-02T12:32:27Z</dcterms:created>
  <dcterms:modified xsi:type="dcterms:W3CDTF">2019-07-02T13:09:46Z</dcterms:modified>
</cp:coreProperties>
</file>