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B90D6-B2DE-43BE-9DF9-50386058C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F8A528-51F4-4913-8393-B703C75BB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F4CC70-2EDF-4BAF-BD59-CF687823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68C6-1879-43CF-A148-EF2AE1726EF3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87FDB1-C1A7-4DBA-A83A-7A04D2F3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5BDDA6-5A43-46E4-AFF3-7DB94CDF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D1D-03DE-4B5D-945B-163CB2FFFF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1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66D0E-9E55-4E98-9602-67D3C160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540B4F-2B6A-431C-BB1C-14AE4E0C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397B09-6B91-4DCC-8195-AD5821D1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68C6-1879-43CF-A148-EF2AE1726EF3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B7562F-99ED-4A49-AF41-2BC5E66D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87530-673D-49C6-A99B-937B5BBE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D1D-03DE-4B5D-945B-163CB2FFFF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2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E09F3A-D783-44CA-8F7A-44350118E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8F3644-43E3-49CE-9DD4-2FF9AD41F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1B320-3B55-48CF-9BB1-CAF01476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68C6-1879-43CF-A148-EF2AE1726EF3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03559A-BD2C-4372-B62A-E7C3E521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B377BB-A8EC-49F2-8030-BFFC61C3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D1D-03DE-4B5D-945B-163CB2FFFF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5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028A7-D5CD-4C04-8566-C5C7D55B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FDC71-EB6C-4A03-B9F4-C321166ED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53F0CB-E106-494A-B254-8453F9EE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68C6-1879-43CF-A148-EF2AE1726EF3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E6F933-0FC3-4975-AA99-A8452AC9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73CE3-EDDE-483A-8730-FC73A6F5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D1D-03DE-4B5D-945B-163CB2FFFF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36BC3-9879-468B-AF71-0BEED417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0E8A17-B531-4F29-95CA-B075B895E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E76409-708D-4827-8706-10F06829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68C6-1879-43CF-A148-EF2AE1726EF3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192283-3A8A-4B35-8A3C-AF9112F0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E692DF-67F1-4C7F-B7F2-3E2531F6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D1D-03DE-4B5D-945B-163CB2FFFF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36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79C52-7432-4B37-9F0D-985BD36C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3DB0D-8BBF-42A8-A6F6-EB0A79BD9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EEE4C1-8B7B-4B36-87A1-0C020CD18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D6C10C-EF4E-4243-BBEE-9E396917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68C6-1879-43CF-A148-EF2AE1726EF3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A9A1C4-6E68-401E-950E-C6985A43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C61FD9-3CB4-4607-9BE2-D2DAAFA4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D1D-03DE-4B5D-945B-163CB2FFFF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8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117DB-52A7-48F8-B74B-D1C7A289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781203-5052-4530-B543-9A04FB378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0C422E-61C7-40F5-A0F5-905753741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B39307-46E5-48AA-9E88-FDD54E22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7A5927-F501-499F-8E4B-18D4BEBBB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4B2814-1774-4E0A-A159-26B7C42F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68C6-1879-43CF-A148-EF2AE1726EF3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FCF61F-AFDA-4CFB-99F2-BB8878B2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A69690-DF83-44ED-803E-04E4F330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D1D-03DE-4B5D-945B-163CB2FFFF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4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AF2F3-01F2-4CB7-B125-505B6DBA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2C0897-7345-4432-AE0A-B7AF9DCF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68C6-1879-43CF-A148-EF2AE1726EF3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DFD860-92FF-4F41-AA35-0C78BE07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B6F83C-8399-458F-97F7-85C10D4A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D1D-03DE-4B5D-945B-163CB2FFFF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78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B28A06-33E4-4261-861D-2AC00FD5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68C6-1879-43CF-A148-EF2AE1726EF3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ECE028-9908-449D-BBBC-8B6F3BBA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08A492-77A4-4ADA-9E0C-88BB68E8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D1D-03DE-4B5D-945B-163CB2FFFF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7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8836-3EE7-49DC-8A80-6722C67D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CC2C4-6D59-41C5-A7F0-23C5CBFAE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F9FEED-CE1A-492D-8195-240C0478A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57A71C-86EF-4E0B-9AC4-9A865E7F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68C6-1879-43CF-A148-EF2AE1726EF3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F668A2-B747-484B-A39F-1DC6BE8C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170AA-728E-4473-A4B1-F0A9CFE1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D1D-03DE-4B5D-945B-163CB2FFFF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97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BBF75-604B-495D-9616-25BABD95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CF60C9-7448-45AE-B2B2-98A994421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C3840D-4965-4ACA-BE5F-217130B31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7EFE83-723B-4729-B4AA-FC6CDC4A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68C6-1879-43CF-A148-EF2AE1726EF3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5A5809-7979-4BEE-980F-4702D90F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BA637B-86C5-43C4-96C1-3DE9A235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D1D-03DE-4B5D-945B-163CB2FFFF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3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E3E610-60C2-4B75-8B05-6E546D1A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1B525E-CFDE-414E-8EE7-92E91BEEE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8D8619-0B31-4898-9BB1-055A3C70C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68C6-1879-43CF-A148-EF2AE1726EF3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45EDDB-BEEF-4D11-867E-66D98C124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1951D-0495-4B0C-B931-E823227D8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AD1D-03DE-4B5D-945B-163CB2FFFF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11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D268B56-EF66-494C-846B-A85BDE66B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841987" cy="284198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EEFE50F-D257-4FDB-B5BC-793FFFC997B5}"/>
              </a:ext>
            </a:extLst>
          </p:cNvPr>
          <p:cNvSpPr/>
          <p:nvPr/>
        </p:nvSpPr>
        <p:spPr>
          <a:xfrm>
            <a:off x="2606855" y="-1"/>
            <a:ext cx="9585145" cy="2841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F68AE2-3A40-48BF-998F-7DC4CEBA1903}"/>
              </a:ext>
            </a:extLst>
          </p:cNvPr>
          <p:cNvSpPr txBox="1"/>
          <p:nvPr/>
        </p:nvSpPr>
        <p:spPr>
          <a:xfrm>
            <a:off x="4536964" y="815522"/>
            <a:ext cx="542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Cooper Black" panose="0208090404030B020404" pitchFamily="18" charset="0"/>
              </a:rPr>
              <a:t>Cozinha da vovó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B9A7912-CD31-4451-8348-0D39C43E9B26}"/>
              </a:ext>
            </a:extLst>
          </p:cNvPr>
          <p:cNvCxnSpPr/>
          <p:nvPr/>
        </p:nvCxnSpPr>
        <p:spPr>
          <a:xfrm>
            <a:off x="0" y="28419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15EFCF05-DE5C-4D1C-A46F-54574C55BD3A}"/>
              </a:ext>
            </a:extLst>
          </p:cNvPr>
          <p:cNvSpPr/>
          <p:nvPr/>
        </p:nvSpPr>
        <p:spPr>
          <a:xfrm>
            <a:off x="0" y="2943813"/>
            <a:ext cx="12192000" cy="8295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8C539B2-7B9A-48D3-8835-700E76B45826}"/>
              </a:ext>
            </a:extLst>
          </p:cNvPr>
          <p:cNvSpPr txBox="1"/>
          <p:nvPr/>
        </p:nvSpPr>
        <p:spPr>
          <a:xfrm>
            <a:off x="452047" y="2851657"/>
            <a:ext cx="160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oper Black" panose="0208090404030B020404" pitchFamily="18" charset="0"/>
              </a:rPr>
              <a:t>Receitas doces</a:t>
            </a: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17FBE4-0583-4834-8EDF-91639E322F0D}"/>
              </a:ext>
            </a:extLst>
          </p:cNvPr>
          <p:cNvSpPr txBox="1"/>
          <p:nvPr/>
        </p:nvSpPr>
        <p:spPr>
          <a:xfrm>
            <a:off x="2816661" y="2872767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oper Black" panose="0208090404030B020404" pitchFamily="18" charset="0"/>
              </a:rPr>
              <a:t>Receitas salgadas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30B2E6-8197-41F6-BCB8-81A6329EBEA7}"/>
              </a:ext>
            </a:extLst>
          </p:cNvPr>
          <p:cNvSpPr txBox="1"/>
          <p:nvPr/>
        </p:nvSpPr>
        <p:spPr>
          <a:xfrm>
            <a:off x="7739744" y="2828049"/>
            <a:ext cx="2221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oper Black" panose="0208090404030B020404" pitchFamily="18" charset="0"/>
              </a:rPr>
              <a:t>Receitas salgadas</a:t>
            </a:r>
          </a:p>
          <a:p>
            <a:pPr algn="ctr"/>
            <a:r>
              <a:rPr lang="pt-BR" dirty="0">
                <a:latin typeface="Cooper Black" panose="0208090404030B020404" pitchFamily="18" charset="0"/>
              </a:rPr>
              <a:t>Fit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8FA02E-3FB9-47E3-A09D-6529E943A79C}"/>
              </a:ext>
            </a:extLst>
          </p:cNvPr>
          <p:cNvSpPr txBox="1"/>
          <p:nvPr/>
        </p:nvSpPr>
        <p:spPr>
          <a:xfrm>
            <a:off x="10059556" y="2845574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oper Black" panose="0208090404030B020404" pitchFamily="18" charset="0"/>
              </a:rPr>
              <a:t>Receitas doces</a:t>
            </a:r>
          </a:p>
          <a:p>
            <a:pPr algn="ctr"/>
            <a:r>
              <a:rPr lang="pt-BR" dirty="0" err="1">
                <a:latin typeface="Cooper Black" panose="0208090404030B020404" pitchFamily="18" charset="0"/>
              </a:rPr>
              <a:t>fit</a:t>
            </a:r>
            <a:endParaRPr lang="pt-BR" dirty="0">
              <a:latin typeface="Cooper Black" panose="0208090404030B0204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D4E727B-F46C-4E7E-BC9F-A35D08111E92}"/>
              </a:ext>
            </a:extLst>
          </p:cNvPr>
          <p:cNvSpPr txBox="1"/>
          <p:nvPr/>
        </p:nvSpPr>
        <p:spPr>
          <a:xfrm>
            <a:off x="5051209" y="2807009"/>
            <a:ext cx="222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oper Black" panose="0208090404030B020404" pitchFamily="18" charset="0"/>
              </a:rPr>
              <a:t>Adicione a sua receita especial 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715C3FD-A346-440F-8187-140D5D74ADB0}"/>
              </a:ext>
            </a:extLst>
          </p:cNvPr>
          <p:cNvCxnSpPr>
            <a:cxnSpLocks/>
          </p:cNvCxnSpPr>
          <p:nvPr/>
        </p:nvCxnSpPr>
        <p:spPr>
          <a:xfrm flipV="1">
            <a:off x="0" y="3429000"/>
            <a:ext cx="12192000" cy="43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307210D-81F3-4C42-B5D0-DAFD8D04E84D}"/>
              </a:ext>
            </a:extLst>
          </p:cNvPr>
          <p:cNvCxnSpPr/>
          <p:nvPr/>
        </p:nvCxnSpPr>
        <p:spPr>
          <a:xfrm>
            <a:off x="2364377" y="2872767"/>
            <a:ext cx="0" cy="62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A60CB64-3491-4DE8-999E-94B3FAF2AAD4}"/>
              </a:ext>
            </a:extLst>
          </p:cNvPr>
          <p:cNvCxnSpPr/>
          <p:nvPr/>
        </p:nvCxnSpPr>
        <p:spPr>
          <a:xfrm>
            <a:off x="4841404" y="2841986"/>
            <a:ext cx="0" cy="6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420295B-52DB-4046-8B92-ACEE9B8AA3EE}"/>
              </a:ext>
            </a:extLst>
          </p:cNvPr>
          <p:cNvCxnSpPr/>
          <p:nvPr/>
        </p:nvCxnSpPr>
        <p:spPr>
          <a:xfrm>
            <a:off x="7641771" y="2851656"/>
            <a:ext cx="0" cy="59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1A8A4BE-36FC-463D-AB1C-D953C0853670}"/>
              </a:ext>
            </a:extLst>
          </p:cNvPr>
          <p:cNvCxnSpPr/>
          <p:nvPr/>
        </p:nvCxnSpPr>
        <p:spPr>
          <a:xfrm>
            <a:off x="10059556" y="2851657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9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lha Italiana - Renata">
            <a:extLst>
              <a:ext uri="{FF2B5EF4-FFF2-40B4-BE49-F238E27FC236}">
                <a16:creationId xmlns:a16="http://schemas.microsoft.com/office/drawing/2014/main" id="{04454919-DAB4-48AD-BA49-4204CEFE6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42" y="1398124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7E86FB3-E0CE-4117-8E9C-3320533084F1}"/>
              </a:ext>
            </a:extLst>
          </p:cNvPr>
          <p:cNvSpPr txBox="1"/>
          <p:nvPr/>
        </p:nvSpPr>
        <p:spPr>
          <a:xfrm>
            <a:off x="427452" y="154745"/>
            <a:ext cx="556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latin typeface="Cooper Black" panose="0208090404030B020404" pitchFamily="18" charset="0"/>
              </a:rPr>
              <a:t>RECEITAS DOCES: </a:t>
            </a:r>
            <a:endParaRPr lang="pt-BR" sz="2000" dirty="0">
              <a:latin typeface="Cooper Black" panose="0208090404030B020404" pitchFamily="18" charset="0"/>
            </a:endParaRPr>
          </a:p>
        </p:txBody>
      </p:sp>
      <p:pic>
        <p:nvPicPr>
          <p:cNvPr id="1028" name="Picture 4" descr="BRIGADEIRO DE COLHER CREMOSO E FÁCIL | Nandu Andrade">
            <a:extLst>
              <a:ext uri="{FF2B5EF4-FFF2-40B4-BE49-F238E27FC236}">
                <a16:creationId xmlns:a16="http://schemas.microsoft.com/office/drawing/2014/main" id="{56D38385-9D83-40F3-BAF0-21EC4341C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" y="3907302"/>
            <a:ext cx="3066757" cy="172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7B8BCA2-B4B4-4390-9631-F0560776BF2C}"/>
              </a:ext>
            </a:extLst>
          </p:cNvPr>
          <p:cNvSpPr/>
          <p:nvPr/>
        </p:nvSpPr>
        <p:spPr>
          <a:xfrm>
            <a:off x="4121834" y="1893455"/>
            <a:ext cx="1974166" cy="465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BF5E50-E981-4AC1-A2CC-17D7B06DE3F5}"/>
              </a:ext>
            </a:extLst>
          </p:cNvPr>
          <p:cNvSpPr txBox="1"/>
          <p:nvPr/>
        </p:nvSpPr>
        <p:spPr>
          <a:xfrm>
            <a:off x="4286689" y="1944557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PALHA ITALIANA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44F121-0F8A-47DD-882C-487CABA82696}"/>
              </a:ext>
            </a:extLst>
          </p:cNvPr>
          <p:cNvSpPr/>
          <p:nvPr/>
        </p:nvSpPr>
        <p:spPr>
          <a:xfrm>
            <a:off x="4121834" y="4442256"/>
            <a:ext cx="1974166" cy="465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1642BD-4C8D-45EA-A100-3B1EF485D610}"/>
              </a:ext>
            </a:extLst>
          </p:cNvPr>
          <p:cNvSpPr txBox="1"/>
          <p:nvPr/>
        </p:nvSpPr>
        <p:spPr>
          <a:xfrm>
            <a:off x="4417255" y="4498924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BRIGAEIRO </a:t>
            </a:r>
          </a:p>
        </p:txBody>
      </p:sp>
    </p:spTree>
    <p:extLst>
      <p:ext uri="{BB962C8B-B14F-4D97-AF65-F5344CB8AC3E}">
        <p14:creationId xmlns:p14="http://schemas.microsoft.com/office/powerpoint/2010/main" val="1142144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TATYANNE</dc:creator>
  <cp:lastModifiedBy>TATYANNE</cp:lastModifiedBy>
  <cp:revision>2</cp:revision>
  <dcterms:created xsi:type="dcterms:W3CDTF">2025-05-21T23:23:15Z</dcterms:created>
  <dcterms:modified xsi:type="dcterms:W3CDTF">2025-05-21T23:30:15Z</dcterms:modified>
</cp:coreProperties>
</file>