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67782-EE14-ECDA-D5C5-8A76D448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711E8C-F396-FDB2-FEC1-830BDB9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EB5F3-D8D0-8A62-4A3E-C63F46F5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8EE7C-193D-DBE7-A51F-DF047631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69AA2-90C1-81B1-B7D9-E87F5D09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39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F79DE-CDA2-4B9B-44FA-517FF972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933072-18C4-31A2-39E9-A0DC5C939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C8FCB-3C8E-6E84-95A4-8B82DF76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FC572F-7899-178E-D42A-2AE75B7B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18F2C-00A7-076B-8747-AC16957E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BF3CA4-774C-71DA-DC0C-A2CE8ABAF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DEDD95-07B4-DD37-DEAF-CABD53126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B0DAF-380F-8DCD-A6D8-D4DFE298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C695C-8D74-C6DD-A01F-89718393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4B5EC-03D6-CB8B-5DBF-DFCE04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2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A025B-7D49-BD6E-EB00-824C05E3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CA0A0-2CA5-0733-9C7D-E7071AFB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6EE33-4FEF-C6C4-60D7-543364AF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6B7B95-D772-7590-AE8C-A7899EEF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33FD8-AF83-2A92-3FEF-1AE3BB27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15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9CD5C-8E8F-53C3-3D62-4A4954A1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73BC44-D96D-A75E-80C5-D5C3EFE4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3250BF-177B-5DB1-BC1E-4A5610E7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5E672-5F93-7C24-5F0E-1C538C41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4CAA9-FF55-9FF9-5013-6B2EBF80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20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74297-C613-FD8C-50B7-D10D4F20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7FC7F-F179-636D-2DF9-37A131BAD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34B7B8-BD27-8784-8453-28FE0E0C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F09722-3255-330D-F02D-F8497CCE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AF1F1-E51D-2500-29B8-D77B206B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49B996-9FE0-66E3-20EF-5262DD8E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4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2C856-1DB3-E8A3-11D3-C7C75096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3ED04-A83B-6CD9-73C1-A9EFCE3E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BC160C-C052-6F83-B23A-FDBE90752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589BEF-77AA-0836-9A81-7EE6E1E1A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0A746A-4069-7F80-2E7E-98D51E38D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803152-14F1-274C-F142-99FBC2E1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362393-D1BB-DFDD-B333-E28202F8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525F31-D482-5CCA-8005-59A33000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80C9A-8D68-5A6D-A3EA-A28E4C66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F40D55-3F3B-A795-2687-6196DA08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540BA-D462-E00C-C5E0-5496FBD0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FC4462-D7C0-3B89-A5F5-59DD590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57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A7E11A-EA50-F010-66B5-623A2CE1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654A5A-2236-0173-386E-1ED23A19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AD9F83-08DB-ADAB-7DF0-6FD34EE4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B8FA9-5DBD-7A16-946F-1AE7D5F1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EB123-EC90-431A-0C65-6D3B8B1B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423FD8-6591-4C78-D4FA-C1568F560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71900E-13F5-AF85-AE19-C8B4DD04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7EE7C4-0BEF-3062-A1C6-A42B5F6B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F643FE-BDDD-A3B9-BBD5-EB3417F3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A4CE1-0747-8DDD-862B-B8A4E9BF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7D2C0D-4BE4-6E54-C55B-B21DF7263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A12D7B-F416-ECB8-F471-DE648097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EFCF1-9DEE-04F1-4254-A610EFD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9BFD97-F6A8-AE3D-0047-6D5632C5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D7311-BB39-1DBA-1EF1-CE8AB77F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6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900B24-FDDB-EED3-654C-46092D92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42E283-4601-000D-D6A8-855404F17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83340-FE9E-07D3-63DC-26358E718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4891-AC2E-4804-AB3E-A571D2D21B62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A09D0-1677-A1A1-4386-66EE7D17F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AF8021-5F98-768E-C0EE-05C9B04A8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7729-BBB0-407C-A9ED-E7DC7DED4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7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3D346-5C2C-C504-B23B-E36AD2CA0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Spotify Group </a:t>
            </a:r>
            <a:r>
              <a:rPr lang="de-DE" dirty="0" err="1"/>
              <a:t>Recommendation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3CFC4-B148-F817-42FD-CAEF31B15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Krystof </a:t>
            </a:r>
            <a:r>
              <a:rPr lang="de-DE" dirty="0" err="1"/>
              <a:t>Belak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37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B45F6-A957-2925-6644-27621F87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: Project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50EA5-BB01-1E6E-809C-D1A60026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, </a:t>
            </a:r>
            <a:r>
              <a:rPr lang="de-DE" dirty="0" err="1"/>
              <a:t>they‘re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not </a:t>
            </a:r>
            <a:r>
              <a:rPr lang="de-DE" dirty="0" err="1"/>
              <a:t>gonna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sprint</a:t>
            </a:r>
            <a:r>
              <a:rPr lang="de-DE" dirty="0"/>
              <a:t> </a:t>
            </a:r>
            <a:r>
              <a:rPr lang="de-DE" dirty="0" err="1"/>
              <a:t>either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Don‘t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assume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they‘re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quietly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doing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unless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given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reasonable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reasons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do so</a:t>
            </a:r>
          </a:p>
          <a:p>
            <a:r>
              <a:rPr lang="de-DE" dirty="0">
                <a:sym typeface="Wingdings" panose="05000000000000000000" pitchFamily="2" charset="2"/>
              </a:rPr>
              <a:t>Project Teams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an echo </a:t>
            </a:r>
            <a:r>
              <a:rPr lang="de-DE" dirty="0" err="1">
                <a:sym typeface="Wingdings" panose="05000000000000000000" pitchFamily="2" charset="2"/>
              </a:rPr>
              <a:t>chamber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	Talk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people</a:t>
            </a:r>
            <a:r>
              <a:rPr lang="de-DE" dirty="0">
                <a:sym typeface="Wingdings" panose="05000000000000000000" pitchFamily="2" charset="2"/>
              </a:rPr>
              <a:t> outside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Team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get</a:t>
            </a:r>
            <a:r>
              <a:rPr lang="de-DE" dirty="0">
                <a:sym typeface="Wingdings" panose="05000000000000000000" pitchFamily="2" charset="2"/>
              </a:rPr>
              <a:t> a different </a:t>
            </a:r>
            <a:r>
              <a:rPr lang="de-DE" dirty="0" err="1">
                <a:sym typeface="Wingdings" panose="05000000000000000000" pitchFamily="2" charset="2"/>
              </a:rPr>
              <a:t>perspective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on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you‘re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trying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solve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7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9A05F-A077-4E69-DD00-CAF3E1DD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D10E7-D374-9307-B5DE-9A415602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de-DE" dirty="0"/>
              <a:t>Quick update on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  <a:p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General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Spotify-API</a:t>
            </a:r>
          </a:p>
          <a:p>
            <a:r>
              <a:rPr lang="de-DE" dirty="0"/>
              <a:t>User Interface</a:t>
            </a:r>
          </a:p>
          <a:p>
            <a:r>
              <a:rPr lang="de-DE" dirty="0"/>
              <a:t>ML-performance</a:t>
            </a:r>
          </a:p>
          <a:p>
            <a:r>
              <a:rPr lang="de-DE" dirty="0"/>
              <a:t>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5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6540AF-0E96-4506-ACFD-C7AD08B9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Functionality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B49D80-6679-1201-6886-5461F27C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2-5 Spotify </a:t>
            </a:r>
            <a:r>
              <a:rPr lang="de-DE" dirty="0" err="1"/>
              <a:t>users</a:t>
            </a:r>
            <a:endParaRPr lang="de-DE" dirty="0"/>
          </a:p>
          <a:p>
            <a:r>
              <a:rPr lang="de-DE" dirty="0" err="1"/>
              <a:t>Sequential</a:t>
            </a:r>
            <a:r>
              <a:rPr lang="de-DE" dirty="0"/>
              <a:t> Login </a:t>
            </a:r>
            <a:r>
              <a:rPr lang="de-DE" dirty="0" err="1"/>
              <a:t>from</a:t>
            </a:r>
            <a:r>
              <a:rPr lang="de-DE" dirty="0"/>
              <a:t> Browser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whitelisted</a:t>
            </a:r>
            <a:r>
              <a:rPr lang="de-DE" dirty="0"/>
              <a:t> </a:t>
            </a:r>
            <a:r>
              <a:rPr lang="de-DE" dirty="0" err="1"/>
              <a:t>accounts</a:t>
            </a:r>
            <a:endParaRPr lang="de-DE" dirty="0"/>
          </a:p>
          <a:p>
            <a:r>
              <a:rPr lang="de-DE" dirty="0"/>
              <a:t>Group </a:t>
            </a:r>
            <a:r>
              <a:rPr lang="de-DE" dirty="0" err="1"/>
              <a:t>playlist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(50 </a:t>
            </a:r>
            <a:r>
              <a:rPr lang="de-DE" dirty="0" err="1"/>
              <a:t>songs</a:t>
            </a:r>
            <a:r>
              <a:rPr lang="de-DE" dirty="0"/>
              <a:t>)</a:t>
            </a:r>
          </a:p>
          <a:p>
            <a:r>
              <a:rPr lang="de-DE" dirty="0"/>
              <a:t>Addition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playlist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‘ Spotify </a:t>
            </a:r>
            <a:r>
              <a:rPr lang="de-DE" dirty="0" err="1"/>
              <a:t>library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47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A57C83-1404-7B85-5052-53C3DE54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General </a:t>
            </a:r>
            <a:r>
              <a:rPr lang="de-DE" sz="4000" dirty="0" err="1"/>
              <a:t>Structure</a:t>
            </a:r>
            <a:endParaRPr lang="de-DE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36AB920-6A09-9F7B-4A91-B13524836E4B}"/>
              </a:ext>
            </a:extLst>
          </p:cNvPr>
          <p:cNvSpPr/>
          <p:nvPr/>
        </p:nvSpPr>
        <p:spPr>
          <a:xfrm>
            <a:off x="626850" y="3870092"/>
            <a:ext cx="2948609" cy="530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Website: kbelak.github.io/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3410D36-437A-92D9-E18C-2F3BB33F3C2A}"/>
              </a:ext>
            </a:extLst>
          </p:cNvPr>
          <p:cNvSpPr/>
          <p:nvPr/>
        </p:nvSpPr>
        <p:spPr>
          <a:xfrm>
            <a:off x="4552806" y="2187066"/>
            <a:ext cx="2948609" cy="530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Spotify Accounts Service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5925D70-35DD-E6E9-95A0-13DF8CE747F0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3575459" y="2717153"/>
            <a:ext cx="2451652" cy="141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7DAFE72-4244-B039-A097-BF9300DF6CAC}"/>
              </a:ext>
            </a:extLst>
          </p:cNvPr>
          <p:cNvSpPr txBox="1"/>
          <p:nvPr/>
        </p:nvSpPr>
        <p:spPr>
          <a:xfrm rot="19780545">
            <a:off x="4231442" y="2974293"/>
            <a:ext cx="14709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redirect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F143DD-6B92-9A21-A2FF-3C4ACEDDFD1A}"/>
              </a:ext>
            </a:extLst>
          </p:cNvPr>
          <p:cNvCxnSpPr>
            <a:stCxn id="6" idx="1"/>
            <a:endCxn id="3" idx="0"/>
          </p:cNvCxnSpPr>
          <p:nvPr/>
        </p:nvCxnSpPr>
        <p:spPr>
          <a:xfrm flipH="1">
            <a:off x="2101155" y="2452110"/>
            <a:ext cx="2451651" cy="14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B3B164-66A3-5734-52C4-9DB6DF5647AC}"/>
              </a:ext>
            </a:extLst>
          </p:cNvPr>
          <p:cNvSpPr txBox="1"/>
          <p:nvPr/>
        </p:nvSpPr>
        <p:spPr>
          <a:xfrm rot="19772685">
            <a:off x="2172503" y="2784021"/>
            <a:ext cx="24516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redirect</a:t>
            </a:r>
            <a:r>
              <a:rPr lang="de-DE" dirty="0"/>
              <a:t>, </a:t>
            </a:r>
            <a:r>
              <a:rPr lang="de-DE" dirty="0" err="1"/>
              <a:t>access_token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5E2267-854D-1EE4-D929-0FAA7002DBB9}"/>
              </a:ext>
            </a:extLst>
          </p:cNvPr>
          <p:cNvSpPr/>
          <p:nvPr/>
        </p:nvSpPr>
        <p:spPr>
          <a:xfrm>
            <a:off x="4552806" y="5440475"/>
            <a:ext cx="2948609" cy="530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Python-Server (</a:t>
            </a:r>
            <a:r>
              <a:rPr lang="de-DE" dirty="0" err="1"/>
              <a:t>Flask</a:t>
            </a:r>
            <a:r>
              <a:rPr lang="de-DE" dirty="0"/>
              <a:t> API)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F099F75-58D1-8BC2-0FE8-CE5B25E87083}"/>
              </a:ext>
            </a:extLst>
          </p:cNvPr>
          <p:cNvSpPr/>
          <p:nvPr/>
        </p:nvSpPr>
        <p:spPr>
          <a:xfrm>
            <a:off x="2248035" y="2142596"/>
            <a:ext cx="516494" cy="5300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6517DA9-A5DF-49EA-AC31-AC21A32D4F83}"/>
              </a:ext>
            </a:extLst>
          </p:cNvPr>
          <p:cNvCxnSpPr>
            <a:stCxn id="3" idx="2"/>
            <a:endCxn id="12" idx="1"/>
          </p:cNvCxnSpPr>
          <p:nvPr/>
        </p:nvCxnSpPr>
        <p:spPr>
          <a:xfrm>
            <a:off x="2101155" y="4400179"/>
            <a:ext cx="2451651" cy="130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B0653D5-4C61-91EB-435B-9F62A858862D}"/>
              </a:ext>
            </a:extLst>
          </p:cNvPr>
          <p:cNvSpPr txBox="1"/>
          <p:nvPr/>
        </p:nvSpPr>
        <p:spPr>
          <a:xfrm rot="19818482" flipH="1">
            <a:off x="7588444" y="4589953"/>
            <a:ext cx="24516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retrieve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D6F6803-97E6-9B7F-83B3-77D8DC41CA11}"/>
              </a:ext>
            </a:extLst>
          </p:cNvPr>
          <p:cNvSpPr/>
          <p:nvPr/>
        </p:nvSpPr>
        <p:spPr>
          <a:xfrm>
            <a:off x="2248035" y="5435761"/>
            <a:ext cx="516494" cy="5300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05EDD58-6F44-6011-785F-38F6813A3C0B}"/>
              </a:ext>
            </a:extLst>
          </p:cNvPr>
          <p:cNvSpPr/>
          <p:nvPr/>
        </p:nvSpPr>
        <p:spPr>
          <a:xfrm>
            <a:off x="8266198" y="3870092"/>
            <a:ext cx="2948609" cy="5300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Spotify Accounts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65C4B79-6B65-0D13-1B71-37F22B74BBFD}"/>
              </a:ext>
            </a:extLst>
          </p:cNvPr>
          <p:cNvSpPr txBox="1"/>
          <p:nvPr/>
        </p:nvSpPr>
        <p:spPr>
          <a:xfrm rot="1638745" flipH="1">
            <a:off x="2701151" y="5094911"/>
            <a:ext cx="24516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pass </a:t>
            </a:r>
            <a:r>
              <a:rPr lang="de-DE" dirty="0" err="1"/>
              <a:t>access_token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8EF7596-DC4B-BEE8-50C7-2B92B086D78D}"/>
              </a:ext>
            </a:extLst>
          </p:cNvPr>
          <p:cNvCxnSpPr>
            <a:stCxn id="22" idx="2"/>
            <a:endCxn id="12" idx="3"/>
          </p:cNvCxnSpPr>
          <p:nvPr/>
        </p:nvCxnSpPr>
        <p:spPr>
          <a:xfrm flipH="1">
            <a:off x="7501415" y="4400179"/>
            <a:ext cx="2239088" cy="130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feil: nach links gekrümmt 24">
            <a:extLst>
              <a:ext uri="{FF2B5EF4-FFF2-40B4-BE49-F238E27FC236}">
                <a16:creationId xmlns:a16="http://schemas.microsoft.com/office/drawing/2014/main" id="{D50F1A41-7981-6ED6-B6B9-E72AE048E7F4}"/>
              </a:ext>
            </a:extLst>
          </p:cNvPr>
          <p:cNvSpPr/>
          <p:nvPr/>
        </p:nvSpPr>
        <p:spPr>
          <a:xfrm rot="5400000">
            <a:off x="5916402" y="5963914"/>
            <a:ext cx="542752" cy="586381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E17773D-70C5-D7DF-E2DA-188636AA0F26}"/>
              </a:ext>
            </a:extLst>
          </p:cNvPr>
          <p:cNvSpPr txBox="1"/>
          <p:nvPr/>
        </p:nvSpPr>
        <p:spPr>
          <a:xfrm flipH="1">
            <a:off x="5049764" y="6488668"/>
            <a:ext cx="24516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playlist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E06EBD3-6255-2A3B-889E-743DD35FAD23}"/>
              </a:ext>
            </a:extLst>
          </p:cNvPr>
          <p:cNvCxnSpPr>
            <a:stCxn id="12" idx="0"/>
            <a:endCxn id="22" idx="1"/>
          </p:cNvCxnSpPr>
          <p:nvPr/>
        </p:nvCxnSpPr>
        <p:spPr>
          <a:xfrm flipV="1">
            <a:off x="6027111" y="4135136"/>
            <a:ext cx="2239087" cy="130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B98D400-1A99-389D-1DB4-2398BB785388}"/>
              </a:ext>
            </a:extLst>
          </p:cNvPr>
          <p:cNvSpPr txBox="1"/>
          <p:nvPr/>
        </p:nvSpPr>
        <p:spPr>
          <a:xfrm rot="19818482" flipH="1">
            <a:off x="6045474" y="4377197"/>
            <a:ext cx="24516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playlist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1BC82AA-E9E7-3B1A-E3B6-45103424870C}"/>
              </a:ext>
            </a:extLst>
          </p:cNvPr>
          <p:cNvSpPr/>
          <p:nvPr/>
        </p:nvSpPr>
        <p:spPr>
          <a:xfrm>
            <a:off x="9460739" y="5435761"/>
            <a:ext cx="516494" cy="5300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086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A57C83-1404-7B85-5052-53C3DE54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Spotify-API: Authorization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B131725-29C1-2CFC-5B75-872728CA4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12" r="2" b="2"/>
          <a:stretch/>
        </p:blipFill>
        <p:spPr>
          <a:xfrm>
            <a:off x="498834" y="2497737"/>
            <a:ext cx="6009855" cy="369417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BF0D7C-D938-FE30-E3AE-DCEC3FA6F4F5}"/>
              </a:ext>
            </a:extLst>
          </p:cNvPr>
          <p:cNvSpPr txBox="1"/>
          <p:nvPr/>
        </p:nvSpPr>
        <p:spPr>
          <a:xfrm>
            <a:off x="626850" y="6007247"/>
            <a:ext cx="59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Implicit</a:t>
            </a:r>
            <a:r>
              <a:rPr lang="de-DE" dirty="0"/>
              <a:t> Grant Flow		</a:t>
            </a:r>
            <a:r>
              <a:rPr lang="de-DE" sz="800" dirty="0"/>
              <a:t>https://developer.spotify.com/assets/AuthG_ImplicitGrant.pngc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0BBB0ED-5428-8E62-AF20-B299179F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523" y="3311362"/>
            <a:ext cx="4837584" cy="269588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6A5FA9D-7B2A-8370-2805-4926F1A227F4}"/>
              </a:ext>
            </a:extLst>
          </p:cNvPr>
          <p:cNvSpPr txBox="1"/>
          <p:nvPr/>
        </p:nvSpPr>
        <p:spPr>
          <a:xfrm>
            <a:off x="6029290" y="6145531"/>
            <a:ext cx="5836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/>
              <a:t>https://developer.spotify.com/documentation/general/guides/authorization/implicit-grant/</a:t>
            </a:r>
          </a:p>
        </p:txBody>
      </p:sp>
    </p:spTree>
    <p:extLst>
      <p:ext uri="{BB962C8B-B14F-4D97-AF65-F5344CB8AC3E}">
        <p14:creationId xmlns:p14="http://schemas.microsoft.com/office/powerpoint/2010/main" val="81208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A57C83-1404-7B85-5052-53C3DE54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Spotify-API: </a:t>
            </a:r>
            <a:r>
              <a:rPr lang="de-DE" sz="4000" dirty="0" err="1"/>
              <a:t>spotipy</a:t>
            </a:r>
            <a:endParaRPr lang="de-DE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587A9-DA9E-DE5F-F503-474BAD93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5" y="2276856"/>
            <a:ext cx="3515954" cy="3439801"/>
          </a:xfrm>
        </p:spPr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library</a:t>
            </a:r>
            <a:endParaRPr lang="de-DE" dirty="0"/>
          </a:p>
          <a:p>
            <a:r>
              <a:rPr lang="de-DE" dirty="0"/>
              <a:t>Method-</a:t>
            </a:r>
            <a:r>
              <a:rPr lang="de-DE" dirty="0" err="1"/>
              <a:t>based</a:t>
            </a:r>
            <a:r>
              <a:rPr lang="de-DE" dirty="0"/>
              <a:t> Spotify-API </a:t>
            </a:r>
            <a:r>
              <a:rPr lang="de-DE" dirty="0" err="1"/>
              <a:t>calls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477C74-64A1-548A-EF68-5126CA2B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469" y="2265936"/>
            <a:ext cx="8010420" cy="16874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A3C82B-C461-0C10-0505-942C0FE60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30"/>
          <a:stretch/>
        </p:blipFill>
        <p:spPr>
          <a:xfrm>
            <a:off x="3752838" y="4004390"/>
            <a:ext cx="8008051" cy="21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3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5C461-CA4C-0725-51C6-CBE6620B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User-Interface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A27C6-BF72-ABFD-9D62-4F666CB4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502858" cy="3492868"/>
          </a:xfrm>
        </p:spPr>
        <p:txBody>
          <a:bodyPr>
            <a:normAutofit/>
          </a:bodyPr>
          <a:lstStyle/>
          <a:p>
            <a:r>
              <a:rPr lang="de-DE" sz="1800" dirty="0" err="1"/>
              <a:t>Ugly</a:t>
            </a:r>
            <a:r>
              <a:rPr lang="de-DE" sz="1800" dirty="0"/>
              <a:t> HTML </a:t>
            </a:r>
            <a:r>
              <a:rPr lang="de-DE" sz="1800" dirty="0" err="1"/>
              <a:t>website</a:t>
            </a:r>
            <a:r>
              <a:rPr lang="de-DE" sz="1800" dirty="0"/>
              <a:t> :(</a:t>
            </a:r>
          </a:p>
          <a:p>
            <a:r>
              <a:rPr lang="de-DE" sz="1800" dirty="0"/>
              <a:t>Handles Authentication</a:t>
            </a:r>
          </a:p>
          <a:p>
            <a:r>
              <a:rPr lang="de-DE" sz="1800" dirty="0"/>
              <a:t>Web-</a:t>
            </a:r>
            <a:r>
              <a:rPr lang="de-DE" sz="1800" dirty="0" err="1"/>
              <a:t>based</a:t>
            </a:r>
            <a:endParaRPr lang="de-DE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 err="1">
                <a:sym typeface="Wingdings" panose="05000000000000000000" pitchFamily="2" charset="2"/>
              </a:rPr>
              <a:t>Accessible</a:t>
            </a:r>
            <a:r>
              <a:rPr lang="de-DE" sz="1800" dirty="0">
                <a:sym typeface="Wingdings" panose="05000000000000000000" pitchFamily="2" charset="2"/>
              </a:rPr>
              <a:t> on Mobile and Desktop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5" name="Picture 4" descr="Top view white feathers">
            <a:extLst>
              <a:ext uri="{FF2B5EF4-FFF2-40B4-BE49-F238E27FC236}">
                <a16:creationId xmlns:a16="http://schemas.microsoft.com/office/drawing/2014/main" id="{786EEBE9-5358-D7B2-673B-F6923956F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9140" r="14613" b="-2"/>
          <a:stretch/>
        </p:blipFill>
        <p:spPr>
          <a:xfrm>
            <a:off x="5385816" y="-2"/>
            <a:ext cx="6806184" cy="68580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2B4FF6-1AFA-D42D-7894-328BEDD4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814" y="-3"/>
            <a:ext cx="9202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0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393A-0BA3-4F7D-2D15-EEC841DB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ML-Performance: See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!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CA563C-279F-E266-05CB-EDD1E14E5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330" y="1690688"/>
            <a:ext cx="4829340" cy="4673554"/>
          </a:xfrm>
        </p:spPr>
      </p:pic>
    </p:spTree>
    <p:extLst>
      <p:ext uri="{BB962C8B-B14F-4D97-AF65-F5344CB8AC3E}">
        <p14:creationId xmlns:p14="http://schemas.microsoft.com/office/powerpoint/2010/main" val="51881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EC859-10DA-24C9-3914-4B62AC38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: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D11D2-4F31-B91C-08B5-7F417698B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latin typeface="+mj-lt"/>
              </a:rPr>
              <a:t>CORS-Headers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espacially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	Web-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API </a:t>
            </a:r>
            <a:r>
              <a:rPr lang="de-DE" dirty="0" err="1">
                <a:sym typeface="Wingdings" panose="05000000000000000000" pitchFamily="2" charset="2"/>
              </a:rPr>
              <a:t>client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implementation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sometimes</a:t>
            </a:r>
            <a:r>
              <a:rPr lang="de-DE" dirty="0">
                <a:sym typeface="Wingdings" panose="05000000000000000000" pitchFamily="2" charset="2"/>
              </a:rPr>
              <a:t> impossible</a:t>
            </a:r>
          </a:p>
          <a:p>
            <a:r>
              <a:rPr lang="de-DE" dirty="0">
                <a:sym typeface="Wingdings" panose="05000000000000000000" pitchFamily="2" charset="2"/>
              </a:rPr>
              <a:t>Cookies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defined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updated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individually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r>
              <a:rPr lang="de-DE" dirty="0">
                <a:sym typeface="Wingdings" panose="05000000000000000000" pitchFamily="2" charset="2"/>
              </a:rPr>
              <a:t> in JS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	But </a:t>
            </a:r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can‘t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difficult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 and update global variables in </a:t>
            </a:r>
            <a:r>
              <a:rPr lang="de-DE" dirty="0" err="1">
                <a:latin typeface="+mj-lt"/>
                <a:sym typeface="Wingdings" panose="05000000000000000000" pitchFamily="2" charset="2"/>
              </a:rPr>
              <a:t>Flask</a:t>
            </a:r>
            <a:endParaRPr lang="de-DE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few</a:t>
            </a:r>
            <a:r>
              <a:rPr lang="de-DE" dirty="0">
                <a:sym typeface="Wingdings" panose="05000000000000000000" pitchFamily="2" charset="2"/>
              </a:rPr>
              <a:t> API </a:t>
            </a:r>
            <a:r>
              <a:rPr lang="de-DE" dirty="0" err="1">
                <a:sym typeface="Wingdings" panose="05000000000000000000" pitchFamily="2" charset="2"/>
              </a:rPr>
              <a:t>calls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possible, </a:t>
            </a:r>
            <a:r>
              <a:rPr lang="de-DE" dirty="0" err="1">
                <a:sym typeface="Wingdings" panose="05000000000000000000" pitchFamily="2" charset="2"/>
              </a:rPr>
              <a:t>try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pack </a:t>
            </a:r>
            <a:r>
              <a:rPr lang="de-DE" dirty="0" err="1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big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request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rather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than</a:t>
            </a:r>
            <a:r>
              <a:rPr lang="de-DE" dirty="0">
                <a:sym typeface="Wingdings" panose="05000000000000000000" pitchFamily="2" charset="2"/>
              </a:rPr>
              <a:t> multiple different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latin typeface="+mj-lt"/>
                <a:sym typeface="Wingdings" panose="05000000000000000000" pitchFamily="2" charset="2"/>
              </a:rPr>
              <a:t>git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+mj-lt"/>
                <a:sym typeface="Wingdings" panose="05000000000000000000" pitchFamily="2" charset="2"/>
              </a:rPr>
              <a:t>reset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 –</a:t>
            </a:r>
            <a:r>
              <a:rPr lang="de-DE" dirty="0" err="1">
                <a:latin typeface="+mj-lt"/>
                <a:sym typeface="Wingdings" panose="05000000000000000000" pitchFamily="2" charset="2"/>
              </a:rPr>
              <a:t>hard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 &lt;</a:t>
            </a:r>
            <a:r>
              <a:rPr lang="de-DE" dirty="0" err="1">
                <a:latin typeface="+mj-lt"/>
                <a:sym typeface="Wingdings" panose="05000000000000000000" pitchFamily="2" charset="2"/>
              </a:rPr>
              <a:t>commit_id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&gt; </a:t>
            </a:r>
            <a:r>
              <a:rPr lang="de-DE" dirty="0" err="1">
                <a:sym typeface="Wingdings" panose="05000000000000000000" pitchFamily="2" charset="2"/>
              </a:rPr>
              <a:t>exists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decisions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always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</a:t>
            </a:r>
            <a:r>
              <a:rPr lang="de-DE" dirty="0">
                <a:sym typeface="Wingdings" panose="05000000000000000000" pitchFamily="2" charset="2"/>
              </a:rPr>
              <a:t> back, </a:t>
            </a:r>
            <a:r>
              <a:rPr lang="de-DE" dirty="0" err="1">
                <a:sym typeface="Wingdings" panose="05000000000000000000" pitchFamily="2" charset="2"/>
              </a:rPr>
              <a:t>don‘t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spend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hours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debugging</a:t>
            </a:r>
            <a:r>
              <a:rPr lang="de-DE" dirty="0">
                <a:sym typeface="Wingdings" panose="05000000000000000000" pitchFamily="2" charset="2"/>
              </a:rPr>
              <a:t> code,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just </a:t>
            </a:r>
            <a:r>
              <a:rPr lang="de-DE" dirty="0" err="1">
                <a:sym typeface="Wingdings" panose="05000000000000000000" pitchFamily="2" charset="2"/>
              </a:rPr>
              <a:t>worked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fine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seconds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ago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991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Spotify Group Recommendation</vt:lpstr>
      <vt:lpstr>Agenda</vt:lpstr>
      <vt:lpstr>Functionality</vt:lpstr>
      <vt:lpstr>General Structure</vt:lpstr>
      <vt:lpstr>Spotify-API: Authorization</vt:lpstr>
      <vt:lpstr>Spotify-API: spotipy</vt:lpstr>
      <vt:lpstr>User-Interface</vt:lpstr>
      <vt:lpstr>ML-Performance: See for yourself!</vt:lpstr>
      <vt:lpstr>Lessons Learned: Programming</vt:lpstr>
      <vt:lpstr>Lessons Learned: Project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Group Recommendation</dc:title>
  <dc:creator>vcb_h8kf2g@goetheuniversitaet.onmicrosoft.com</dc:creator>
  <cp:lastModifiedBy>vcb_h8kf2g@goetheuniversitaet.onmicrosoft.com</cp:lastModifiedBy>
  <cp:revision>1</cp:revision>
  <dcterms:created xsi:type="dcterms:W3CDTF">2023-03-16T05:05:33Z</dcterms:created>
  <dcterms:modified xsi:type="dcterms:W3CDTF">2023-03-16T06:49:46Z</dcterms:modified>
</cp:coreProperties>
</file>