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en-US" dirty="0" smtClean="0"/>
              <a:t>API Sistema Bancário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728667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grupo2 = new Grupo2( 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André Augusto Ramos de Souza,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Carlos Antonio Dias Bonavita,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Daniel Cordeiro Faria,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Walmir Schultz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omputador\Desktop\Daniel\cal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7" name="Picture 3" descr="C:\Users\Computador\Desktop\Daniel\FotoWal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8" name="Picture 4" descr="C:\Users\Computador\Desktop\Daniel\foto Andr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9" name="Picture 5" descr="C:\Users\Computador\Desktop\Daniel\f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357694"/>
            <a:ext cx="1980000" cy="19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2214554"/>
            <a:ext cx="4329114" cy="3043246"/>
          </a:xfrm>
        </p:spPr>
        <p:txBody>
          <a:bodyPr/>
          <a:lstStyle/>
          <a:p>
            <a:r>
              <a:rPr lang="en-US" dirty="0"/>
              <a:t>Linguagem </a:t>
            </a:r>
            <a:r>
              <a:rPr lang="en-US" dirty="0" smtClean="0"/>
              <a:t>JAVA</a:t>
            </a:r>
          </a:p>
          <a:p>
            <a:r>
              <a:rPr lang="en-US" dirty="0"/>
              <a:t>Framework </a:t>
            </a:r>
            <a:r>
              <a:rPr lang="en-US" dirty="0" smtClean="0"/>
              <a:t>Spingboot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Railway</a:t>
            </a:r>
          </a:p>
          <a:p>
            <a:r>
              <a:rPr lang="en-US" dirty="0"/>
              <a:t>Database MySQL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28" y="1643050"/>
            <a:ext cx="6329378" cy="42687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/>
              <a:t>O projeto em questão foi uma colaboração em grupo para construir uma API utilizando o framework Spring boot. Cada um dos participantes contribuiu de maneira significativa.</a:t>
            </a:r>
          </a:p>
          <a:p>
            <a:pPr algn="ctr">
              <a:buNone/>
            </a:pPr>
            <a:r>
              <a:rPr lang="pt-BR" dirty="0"/>
              <a:t>As tarefas foram inicialmente divididas para cada um fazer uma parte. Mas, por causa de problemas com o </a:t>
            </a:r>
            <a:r>
              <a:rPr lang="pt-BR" dirty="0" err="1"/>
              <a:t>GitHub</a:t>
            </a:r>
            <a:r>
              <a:rPr lang="pt-BR" dirty="0"/>
              <a:t> , mudamos a estratégia. Fizemos TODOS os códigos juntos, com contribuição de todos, revezando o participante que estava compartilhando a tela e digitando os códigos. </a:t>
            </a:r>
          </a:p>
          <a:p>
            <a:pPr algn="ctr">
              <a:buNone/>
            </a:pPr>
            <a:r>
              <a:rPr lang="pt-BR" dirty="0"/>
              <a:t>No final, a colaboração e o trabalho em equipe foram cruciais para a conclusão do projeto, garantindo que todas as funcionalidades fossem implementadas com sucesso e que a API estivesse pronta para uso.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Tivemos dificuldade na transferência, em como iríamos instanciar duas contas correntes ao mesmo tempo.  A nossa lógica estava caminhando para um ponto correto, mas tivemos dificuldade com a sintaxe, que foi corrigida com orientação do Professor </a:t>
            </a:r>
            <a:r>
              <a:rPr lang="pt-BR" dirty="0" err="1"/>
              <a:t>Isidro</a:t>
            </a:r>
            <a:r>
              <a:rPr lang="pt-BR" dirty="0"/>
              <a:t>.</a:t>
            </a:r>
          </a:p>
          <a:p>
            <a:r>
              <a:rPr lang="pt-BR" dirty="0"/>
              <a:t>Outra dificuldade que tivemos foi em relação à data no caso do </a:t>
            </a:r>
            <a:r>
              <a:rPr lang="pt-BR" dirty="0" err="1"/>
              <a:t>get</a:t>
            </a:r>
            <a:r>
              <a:rPr lang="pt-BR" dirty="0"/>
              <a:t> por extrato entre duas datas.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000240"/>
            <a:ext cx="8043890" cy="2185990"/>
          </a:xfrm>
        </p:spPr>
        <p:txBody>
          <a:bodyPr/>
          <a:lstStyle/>
          <a:p>
            <a:r>
              <a:rPr lang="pt-BR" dirty="0"/>
              <a:t>Foi bem </a:t>
            </a:r>
            <a:r>
              <a:rPr lang="pt-BR" dirty="0" smtClean="0"/>
              <a:t>tranquilo </a:t>
            </a:r>
            <a:r>
              <a:rPr lang="pt-BR" dirty="0"/>
              <a:t>o download e implantação do spring boot no start.spring</a:t>
            </a:r>
          </a:p>
          <a:p>
            <a:r>
              <a:rPr lang="pt-BR" dirty="0"/>
              <a:t>E tivemos facilidade com as mensagens de erros para quando falhavam as operações.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500306"/>
            <a:ext cx="8043890" cy="2185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Concluído o projeto verificamos que foi possível construí-lo sem muitas dificuldades. O conhecimento transferido pelo Professor Francisco Isidro foi suficiente para a conclusão.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Professor Isidro,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brindou</a:t>
            </a:r>
            <a:r>
              <a:rPr lang="en-US" dirty="0" smtClean="0"/>
              <a:t> com um </a:t>
            </a:r>
            <a:r>
              <a:rPr lang="en-US" dirty="0" err="1" smtClean="0"/>
              <a:t>fantástico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de Java.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lembranças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, à Carina,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competentíssima</a:t>
            </a:r>
            <a:r>
              <a:rPr lang="en-US" dirty="0" smtClean="0"/>
              <a:t> Yellow belt.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também</a:t>
            </a:r>
            <a:r>
              <a:rPr lang="en-US" dirty="0" smtClean="0"/>
              <a:t>,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contribuiu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299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API Sistema Bancário</vt:lpstr>
      <vt:lpstr>Tecnologia Utilizada</vt:lpstr>
      <vt:lpstr>O projeto</vt:lpstr>
      <vt:lpstr>Dificuldades</vt:lpstr>
      <vt:lpstr>Facilidades</vt:lpstr>
      <vt:lpstr>Conclusão</vt:lpstr>
      <vt:lpstr>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Sistema Bancário</dc:title>
  <dc:creator>Computador</dc:creator>
  <cp:lastModifiedBy>Computador</cp:lastModifiedBy>
  <cp:revision>32</cp:revision>
  <dcterms:created xsi:type="dcterms:W3CDTF">2023-03-20T13:52:52Z</dcterms:created>
  <dcterms:modified xsi:type="dcterms:W3CDTF">2023-03-20T18:54:18Z</dcterms:modified>
</cp:coreProperties>
</file>