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387A-7500-44CC-B1C7-3C4BC7FA139B}" type="datetimeFigureOut">
              <a:rPr lang="pt-BR" smtClean="0"/>
              <a:pPr/>
              <a:t>21/03/2023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BBB6-DD4D-46FE-B638-6C37E050D3F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387A-7500-44CC-B1C7-3C4BC7FA139B}" type="datetimeFigureOut">
              <a:rPr lang="pt-BR" smtClean="0"/>
              <a:pPr/>
              <a:t>21/03/2023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BBB6-DD4D-46FE-B638-6C37E050D3F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387A-7500-44CC-B1C7-3C4BC7FA139B}" type="datetimeFigureOut">
              <a:rPr lang="pt-BR" smtClean="0"/>
              <a:pPr/>
              <a:t>21/03/2023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BBB6-DD4D-46FE-B638-6C37E050D3F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387A-7500-44CC-B1C7-3C4BC7FA139B}" type="datetimeFigureOut">
              <a:rPr lang="pt-BR" smtClean="0"/>
              <a:pPr/>
              <a:t>21/03/2023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BBB6-DD4D-46FE-B638-6C37E050D3F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387A-7500-44CC-B1C7-3C4BC7FA139B}" type="datetimeFigureOut">
              <a:rPr lang="pt-BR" smtClean="0"/>
              <a:pPr/>
              <a:t>21/03/2023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BBB6-DD4D-46FE-B638-6C37E050D3F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387A-7500-44CC-B1C7-3C4BC7FA139B}" type="datetimeFigureOut">
              <a:rPr lang="pt-BR" smtClean="0"/>
              <a:pPr/>
              <a:t>21/03/2023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BBB6-DD4D-46FE-B638-6C37E050D3F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387A-7500-44CC-B1C7-3C4BC7FA139B}" type="datetimeFigureOut">
              <a:rPr lang="pt-BR" smtClean="0"/>
              <a:pPr/>
              <a:t>21/03/2023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BBB6-DD4D-46FE-B638-6C37E050D3F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387A-7500-44CC-B1C7-3C4BC7FA139B}" type="datetimeFigureOut">
              <a:rPr lang="pt-BR" smtClean="0"/>
              <a:pPr/>
              <a:t>21/03/2023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BBB6-DD4D-46FE-B638-6C37E050D3F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387A-7500-44CC-B1C7-3C4BC7FA139B}" type="datetimeFigureOut">
              <a:rPr lang="pt-BR" smtClean="0"/>
              <a:pPr/>
              <a:t>21/03/2023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BBB6-DD4D-46FE-B638-6C37E050D3F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387A-7500-44CC-B1C7-3C4BC7FA139B}" type="datetimeFigureOut">
              <a:rPr lang="pt-BR" smtClean="0"/>
              <a:pPr/>
              <a:t>21/03/2023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BBB6-DD4D-46FE-B638-6C37E050D3F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387A-7500-44CC-B1C7-3C4BC7FA139B}" type="datetimeFigureOut">
              <a:rPr lang="pt-BR" smtClean="0"/>
              <a:pPr/>
              <a:t>21/03/2023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BBB6-DD4D-46FE-B638-6C37E050D3F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7387A-7500-44CC-B1C7-3C4BC7FA139B}" type="datetimeFigureOut">
              <a:rPr lang="pt-BR" smtClean="0"/>
              <a:pPr/>
              <a:t>21/03/2023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EBBB6-DD4D-46FE-B638-6C37E050D3F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71472" y="714356"/>
            <a:ext cx="7772400" cy="1470025"/>
          </a:xfrm>
        </p:spPr>
        <p:txBody>
          <a:bodyPr/>
          <a:lstStyle/>
          <a:p>
            <a:r>
              <a:rPr lang="en-US" dirty="0" smtClean="0"/>
              <a:t>API Sistema Bancário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0166" y="2071678"/>
            <a:ext cx="7286676" cy="1752600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Grup</a:t>
            </a:r>
            <a:r>
              <a:rPr lang="en-US" dirty="0">
                <a:solidFill>
                  <a:schemeClr val="tx1"/>
                </a:solidFill>
              </a:rPr>
              <a:t>o</a:t>
            </a:r>
            <a:r>
              <a:rPr lang="en-US" dirty="0" smtClean="0">
                <a:solidFill>
                  <a:schemeClr val="tx1"/>
                </a:solidFill>
              </a:rPr>
              <a:t> grupo2 = new Grupo2( 	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André Augusto Ramos de Souza,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		Carlos Antonio Dias Bonavita,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Daniel Cordeiro Faria,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Walmir Schultz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);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Computador\Desktop\Daniel\calinho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36" y="4357694"/>
            <a:ext cx="1980000" cy="1980000"/>
          </a:xfrm>
          <a:prstGeom prst="rect">
            <a:avLst/>
          </a:prstGeom>
          <a:noFill/>
        </p:spPr>
      </p:pic>
      <p:pic>
        <p:nvPicPr>
          <p:cNvPr id="1027" name="Picture 3" descr="C:\Users\Computador\Desktop\Daniel\FotoWalmi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16" y="4357694"/>
            <a:ext cx="1980000" cy="1980000"/>
          </a:xfrm>
          <a:prstGeom prst="rect">
            <a:avLst/>
          </a:prstGeom>
          <a:noFill/>
        </p:spPr>
      </p:pic>
      <p:pic>
        <p:nvPicPr>
          <p:cNvPr id="1028" name="Picture 4" descr="C:\Users\Computador\Desktop\Daniel\foto Andre.jpe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58" y="4357694"/>
            <a:ext cx="1980000" cy="1980000"/>
          </a:xfrm>
          <a:prstGeom prst="rect">
            <a:avLst/>
          </a:prstGeom>
          <a:noFill/>
        </p:spPr>
      </p:pic>
      <p:pic>
        <p:nvPicPr>
          <p:cNvPr id="1029" name="Picture 5" descr="C:\Users\Computador\Desktop\Daniel\fot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4876" y="4357694"/>
            <a:ext cx="1980000" cy="198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Tecnologia Utilizada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07604" y="1268760"/>
            <a:ext cx="7128792" cy="5112568"/>
          </a:xfrm>
        </p:spPr>
        <p:txBody>
          <a:bodyPr>
            <a:normAutofit lnSpcReduction="10000"/>
          </a:bodyPr>
          <a:lstStyle/>
          <a:p>
            <a:r>
              <a:rPr lang="en-US" sz="2800" dirty="0" err="1"/>
              <a:t>Linguagem</a:t>
            </a:r>
            <a:r>
              <a:rPr lang="en-US" sz="2800" dirty="0"/>
              <a:t> </a:t>
            </a:r>
            <a:r>
              <a:rPr lang="en-US" sz="2800" dirty="0" smtClean="0"/>
              <a:t>JAVA </a:t>
            </a:r>
            <a:r>
              <a:rPr lang="en-US" sz="2800" dirty="0" err="1" smtClean="0"/>
              <a:t>em</a:t>
            </a:r>
            <a:r>
              <a:rPr lang="en-US" sz="2800" dirty="0" smtClean="0"/>
              <a:t> </a:t>
            </a:r>
            <a:r>
              <a:rPr lang="en-US" sz="2800" dirty="0" err="1" smtClean="0"/>
              <a:t>conjunto</a:t>
            </a:r>
            <a:r>
              <a:rPr lang="en-US" sz="2800" dirty="0" smtClean="0"/>
              <a:t> com o IDE Eclipse (</a:t>
            </a:r>
            <a:r>
              <a:rPr lang="en-US" sz="2800" dirty="0" err="1" smtClean="0"/>
              <a:t>Utilizados</a:t>
            </a:r>
            <a:r>
              <a:rPr lang="en-US" sz="2800" dirty="0" smtClean="0"/>
              <a:t> para </a:t>
            </a:r>
            <a:r>
              <a:rPr lang="en-US" sz="2800" dirty="0" err="1" smtClean="0"/>
              <a:t>desenvolver</a:t>
            </a:r>
            <a:r>
              <a:rPr lang="en-US" sz="2800" dirty="0" smtClean="0"/>
              <a:t> o </a:t>
            </a:r>
            <a:r>
              <a:rPr lang="en-US" sz="2800" dirty="0" err="1" smtClean="0"/>
              <a:t>código</a:t>
            </a:r>
            <a:r>
              <a:rPr lang="en-US" sz="2800" dirty="0" smtClean="0"/>
              <a:t>).</a:t>
            </a:r>
            <a:endParaRPr lang="en-US" sz="2800" dirty="0" smtClean="0"/>
          </a:p>
          <a:p>
            <a:r>
              <a:rPr lang="en-US" sz="2800" dirty="0"/>
              <a:t>Framework </a:t>
            </a:r>
            <a:r>
              <a:rPr lang="en-US" sz="2800" dirty="0" err="1" smtClean="0"/>
              <a:t>Spingboot</a:t>
            </a:r>
            <a:r>
              <a:rPr lang="en-US" sz="2800" dirty="0" smtClean="0"/>
              <a:t> (</a:t>
            </a:r>
            <a:r>
              <a:rPr lang="en-US" sz="2800" dirty="0" err="1" smtClean="0"/>
              <a:t>Utilizado</a:t>
            </a:r>
            <a:r>
              <a:rPr lang="en-US" sz="2800" dirty="0" smtClean="0"/>
              <a:t> para </a:t>
            </a:r>
            <a:r>
              <a:rPr lang="en-US" sz="2800" dirty="0" err="1" smtClean="0"/>
              <a:t>simplificar</a:t>
            </a:r>
            <a:r>
              <a:rPr lang="en-US" sz="2800" dirty="0" smtClean="0"/>
              <a:t> a </a:t>
            </a:r>
            <a:r>
              <a:rPr lang="en-US" sz="2800" dirty="0" err="1" smtClean="0"/>
              <a:t>criação</a:t>
            </a:r>
            <a:r>
              <a:rPr lang="en-US" sz="2800" dirty="0" smtClean="0"/>
              <a:t> da API, </a:t>
            </a:r>
            <a:r>
              <a:rPr lang="en-US" sz="2800" dirty="0" err="1" smtClean="0"/>
              <a:t>fornecendo</a:t>
            </a:r>
            <a:r>
              <a:rPr lang="en-US" sz="2800" dirty="0" smtClean="0"/>
              <a:t> </a:t>
            </a:r>
            <a:r>
              <a:rPr lang="en-US" sz="2800" dirty="0" err="1" smtClean="0"/>
              <a:t>configurações</a:t>
            </a:r>
            <a:r>
              <a:rPr lang="en-US" sz="2800" dirty="0" smtClean="0"/>
              <a:t> </a:t>
            </a:r>
            <a:r>
              <a:rPr lang="en-US" sz="2800" dirty="0" err="1" smtClean="0"/>
              <a:t>pré-definidas</a:t>
            </a:r>
            <a:r>
              <a:rPr lang="en-US" sz="2800" dirty="0" smtClean="0"/>
              <a:t>).</a:t>
            </a:r>
            <a:endParaRPr lang="en-US" sz="2800" dirty="0" smtClean="0"/>
          </a:p>
          <a:p>
            <a:r>
              <a:rPr lang="en-US" sz="2800" dirty="0" smtClean="0"/>
              <a:t>Postman/</a:t>
            </a:r>
            <a:r>
              <a:rPr lang="en-US" sz="2800" dirty="0" err="1" smtClean="0"/>
              <a:t>ThunderClient</a:t>
            </a:r>
            <a:r>
              <a:rPr lang="en-US" sz="2800" dirty="0" smtClean="0"/>
              <a:t>/Insomnia (</a:t>
            </a:r>
            <a:r>
              <a:rPr lang="en-US" sz="2800" dirty="0" err="1" smtClean="0"/>
              <a:t>Utilizados</a:t>
            </a:r>
            <a:r>
              <a:rPr lang="en-US" sz="2800" dirty="0" smtClean="0"/>
              <a:t> para </a:t>
            </a:r>
            <a:r>
              <a:rPr lang="en-US" sz="2800" dirty="0" err="1" smtClean="0"/>
              <a:t>testar</a:t>
            </a:r>
            <a:r>
              <a:rPr lang="en-US" sz="2800" dirty="0" smtClean="0"/>
              <a:t> a API).</a:t>
            </a:r>
            <a:endParaRPr lang="en-US" sz="2800" dirty="0" smtClean="0"/>
          </a:p>
          <a:p>
            <a:r>
              <a:rPr lang="en-US" sz="2800" dirty="0" smtClean="0"/>
              <a:t>Railway (</a:t>
            </a:r>
            <a:r>
              <a:rPr lang="en-US" sz="2800" dirty="0" err="1" smtClean="0"/>
              <a:t>Utilizado</a:t>
            </a:r>
            <a:r>
              <a:rPr lang="en-US" sz="2800" dirty="0" smtClean="0"/>
              <a:t> para </a:t>
            </a:r>
            <a:r>
              <a:rPr lang="en-US" sz="2800" dirty="0" err="1" smtClean="0"/>
              <a:t>hospedar</a:t>
            </a:r>
            <a:r>
              <a:rPr lang="en-US" sz="2800" dirty="0" smtClean="0"/>
              <a:t> a API </a:t>
            </a:r>
            <a:r>
              <a:rPr lang="en-US" sz="2800" dirty="0" err="1" smtClean="0"/>
              <a:t>em</a:t>
            </a:r>
            <a:r>
              <a:rPr lang="en-US" sz="2800" dirty="0" smtClean="0"/>
              <a:t> cloud).</a:t>
            </a:r>
          </a:p>
          <a:p>
            <a:r>
              <a:rPr lang="en-US" sz="2800" dirty="0" smtClean="0"/>
              <a:t>Database MySQL (</a:t>
            </a:r>
            <a:r>
              <a:rPr lang="en-US" sz="2800" dirty="0" err="1" smtClean="0"/>
              <a:t>Utilizado</a:t>
            </a:r>
            <a:r>
              <a:rPr lang="en-US" sz="2800" dirty="0" smtClean="0"/>
              <a:t> para </a:t>
            </a:r>
            <a:r>
              <a:rPr lang="en-US" sz="2800" dirty="0" err="1" smtClean="0"/>
              <a:t>criar</a:t>
            </a:r>
            <a:r>
              <a:rPr lang="en-US" sz="2800" dirty="0" smtClean="0"/>
              <a:t> o banco de dados da API).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28728" y="1643050"/>
            <a:ext cx="6329378" cy="4268799"/>
          </a:xfrm>
        </p:spPr>
        <p:txBody>
          <a:bodyPr>
            <a:normAutofit fontScale="70000" lnSpcReduction="20000"/>
          </a:bodyPr>
          <a:lstStyle/>
          <a:p>
            <a:pPr algn="ctr">
              <a:buNone/>
            </a:pPr>
            <a:r>
              <a:rPr lang="pt-BR" dirty="0"/>
              <a:t>O projeto em questão foi uma colaboração em grupo para construir uma API utilizando o framework Spring boot. Cada um dos participantes contribuiu de maneira significativa.</a:t>
            </a:r>
          </a:p>
          <a:p>
            <a:pPr algn="ctr">
              <a:buNone/>
            </a:pPr>
            <a:r>
              <a:rPr lang="pt-BR" dirty="0"/>
              <a:t>As tarefas foram inicialmente divididas para cada um fazer uma parte. Mas, por causa de problemas com o </a:t>
            </a:r>
            <a:r>
              <a:rPr lang="pt-BR" dirty="0" err="1"/>
              <a:t>GitHub</a:t>
            </a:r>
            <a:r>
              <a:rPr lang="pt-BR" dirty="0"/>
              <a:t> , mudamos a estratégia. Fizemos TODOS os códigos juntos, com contribuição de todos, revezando o participante que estava compartilhando a tela e digitando os códigos. </a:t>
            </a:r>
          </a:p>
          <a:p>
            <a:pPr algn="ctr">
              <a:buNone/>
            </a:pPr>
            <a:r>
              <a:rPr lang="pt-BR" dirty="0"/>
              <a:t>No final, a colaboração e o trabalho em equipe foram cruciais para a conclusão do projeto, garantindo que todas as funcionalidades fossem implementadas com sucesso e que a API estivesse pronta para uso.</a:t>
            </a:r>
          </a:p>
          <a:p>
            <a:pPr algn="ctr"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Dificuldades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Tivemos dificuldade na transferência, em como iríamos instanciar duas contas correntes ao mesmo tempo.  A nossa lógica estava caminhando para um ponto correto, mas tivemos dificuldade com a sintaxe, que foi corrigida com orientação do Professor </a:t>
            </a:r>
            <a:r>
              <a:rPr lang="pt-BR" dirty="0" err="1"/>
              <a:t>Isidro</a:t>
            </a:r>
            <a:r>
              <a:rPr lang="pt-BR" dirty="0"/>
              <a:t>.</a:t>
            </a:r>
          </a:p>
          <a:p>
            <a:r>
              <a:rPr lang="pt-BR" dirty="0"/>
              <a:t>Outra dificuldade que tivemos foi em relação à data no caso do </a:t>
            </a:r>
            <a:r>
              <a:rPr lang="pt-BR" dirty="0" err="1"/>
              <a:t>get</a:t>
            </a:r>
            <a:r>
              <a:rPr lang="pt-BR" dirty="0"/>
              <a:t> por extrato entre duas datas.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Facilidades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2910" y="2000240"/>
            <a:ext cx="8043890" cy="218599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Foi bem </a:t>
            </a:r>
            <a:r>
              <a:rPr lang="pt-BR" dirty="0" smtClean="0"/>
              <a:t>tranquilo </a:t>
            </a:r>
            <a:r>
              <a:rPr lang="pt-BR" dirty="0"/>
              <a:t>o download e implantação do spring boot no start.spring</a:t>
            </a:r>
          </a:p>
          <a:p>
            <a:r>
              <a:rPr lang="pt-BR" dirty="0" smtClean="0"/>
              <a:t>Foi fácil construir as classes no </a:t>
            </a:r>
            <a:r>
              <a:rPr lang="pt-BR" dirty="0" err="1" smtClean="0"/>
              <a:t>model</a:t>
            </a:r>
            <a:r>
              <a:rPr lang="pt-BR" dirty="0" smtClean="0"/>
              <a:t>, mapeando para o banco de dados com as anotações (@id, @</a:t>
            </a:r>
            <a:r>
              <a:rPr lang="pt-BR" dirty="0" err="1" smtClean="0"/>
              <a:t>column</a:t>
            </a:r>
            <a:r>
              <a:rPr lang="pt-BR" dirty="0" smtClean="0"/>
              <a:t>, @</a:t>
            </a:r>
            <a:r>
              <a:rPr lang="pt-BR" dirty="0" err="1" smtClean="0"/>
              <a:t>table</a:t>
            </a:r>
            <a:r>
              <a:rPr lang="pt-BR" dirty="0" smtClean="0"/>
              <a:t>, </a:t>
            </a:r>
            <a:r>
              <a:rPr lang="pt-BR" smtClean="0"/>
              <a:t>etc.).</a:t>
            </a:r>
            <a:endParaRPr lang="pt-BR" dirty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642918"/>
            <a:ext cx="8229600" cy="1143000"/>
          </a:xfrm>
        </p:spPr>
        <p:txBody>
          <a:bodyPr/>
          <a:lstStyle/>
          <a:p>
            <a:r>
              <a:rPr lang="en-US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71472" y="2500306"/>
            <a:ext cx="8043890" cy="218599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Concluído o projeto verificamos que foi possível construí-lo sem muitas dificuldades. O conhecimento transferido pelo Professor Francisco Isidro foi suficiente para a conclusão. 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Agradecimentos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Gostaríamos</a:t>
            </a:r>
            <a:r>
              <a:rPr lang="en-US" dirty="0" smtClean="0"/>
              <a:t> de </a:t>
            </a:r>
            <a:r>
              <a:rPr lang="en-US" dirty="0" err="1" smtClean="0"/>
              <a:t>agradecer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Professor Isidro, que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brindou</a:t>
            </a:r>
            <a:r>
              <a:rPr lang="en-US" dirty="0" smtClean="0"/>
              <a:t> com um </a:t>
            </a:r>
            <a:r>
              <a:rPr lang="en-US" dirty="0" err="1" smtClean="0"/>
              <a:t>fantástico</a:t>
            </a:r>
            <a:r>
              <a:rPr lang="en-US" dirty="0" smtClean="0"/>
              <a:t> </a:t>
            </a:r>
            <a:r>
              <a:rPr lang="en-US" dirty="0" err="1" smtClean="0"/>
              <a:t>curso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 </a:t>
            </a:r>
            <a:r>
              <a:rPr lang="en-US" dirty="0" err="1" smtClean="0"/>
              <a:t>lembranças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menos</a:t>
            </a:r>
            <a:r>
              <a:rPr lang="en-US" dirty="0" smtClean="0"/>
              <a:t> </a:t>
            </a:r>
            <a:r>
              <a:rPr lang="en-US" dirty="0" err="1" smtClean="0"/>
              <a:t>importantes</a:t>
            </a:r>
            <a:r>
              <a:rPr lang="en-US" dirty="0" smtClean="0"/>
              <a:t>, à Carina, </a:t>
            </a:r>
            <a:r>
              <a:rPr lang="en-US" dirty="0" err="1" smtClean="0"/>
              <a:t>nossa</a:t>
            </a:r>
            <a:r>
              <a:rPr lang="en-US" dirty="0" smtClean="0"/>
              <a:t> </a:t>
            </a:r>
            <a:r>
              <a:rPr lang="en-US" dirty="0" err="1" smtClean="0"/>
              <a:t>competentíssima</a:t>
            </a:r>
            <a:r>
              <a:rPr lang="en-US" dirty="0" smtClean="0"/>
              <a:t> Yellow belt.</a:t>
            </a:r>
          </a:p>
          <a:p>
            <a:r>
              <a:rPr lang="en-US" dirty="0" smtClean="0"/>
              <a:t>E </a:t>
            </a:r>
            <a:r>
              <a:rPr lang="en-US" dirty="0" err="1" smtClean="0"/>
              <a:t>também</a:t>
            </a:r>
            <a:r>
              <a:rPr lang="en-US" dirty="0" smtClean="0"/>
              <a:t>, a </a:t>
            </a:r>
            <a:r>
              <a:rPr lang="en-US" dirty="0" err="1" smtClean="0"/>
              <a:t>essa</a:t>
            </a:r>
            <a:r>
              <a:rPr lang="en-US" dirty="0" smtClean="0"/>
              <a:t> </a:t>
            </a:r>
            <a:r>
              <a:rPr lang="en-US" dirty="0" err="1" smtClean="0"/>
              <a:t>estimada</a:t>
            </a:r>
            <a:r>
              <a:rPr lang="en-US" dirty="0" smtClean="0"/>
              <a:t> </a:t>
            </a:r>
            <a:r>
              <a:rPr lang="en-US" dirty="0" err="1" smtClean="0"/>
              <a:t>turma</a:t>
            </a:r>
            <a:r>
              <a:rPr lang="en-US" dirty="0" smtClean="0"/>
              <a:t> que </a:t>
            </a:r>
            <a:r>
              <a:rPr lang="en-US" dirty="0" err="1" smtClean="0"/>
              <a:t>tanto</a:t>
            </a:r>
            <a:r>
              <a:rPr lang="en-US" dirty="0" smtClean="0"/>
              <a:t> </a:t>
            </a:r>
            <a:r>
              <a:rPr lang="en-US" dirty="0" err="1" smtClean="0"/>
              <a:t>contribuiu</a:t>
            </a:r>
            <a:r>
              <a:rPr lang="en-US" dirty="0" smtClean="0"/>
              <a:t> para o </a:t>
            </a:r>
            <a:r>
              <a:rPr lang="en-US" dirty="0" err="1" smtClean="0"/>
              <a:t>desenvolvimento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um.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391</Words>
  <Application>Microsoft Office PowerPoint</Application>
  <PresentationFormat>Apresentação na tela (4:3)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Calibri</vt:lpstr>
      <vt:lpstr>Tema do Office</vt:lpstr>
      <vt:lpstr>API Sistema Bancário</vt:lpstr>
      <vt:lpstr>Tecnologia Utilizada</vt:lpstr>
      <vt:lpstr>O projeto</vt:lpstr>
      <vt:lpstr>Dificuldades</vt:lpstr>
      <vt:lpstr>Facilidades</vt:lpstr>
      <vt:lpstr>Conclusão</vt:lpstr>
      <vt:lpstr>Agradecimentos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Sistema Bancário</dc:title>
  <dc:creator>Computador</dc:creator>
  <cp:lastModifiedBy>André</cp:lastModifiedBy>
  <cp:revision>41</cp:revision>
  <dcterms:created xsi:type="dcterms:W3CDTF">2023-03-20T13:52:52Z</dcterms:created>
  <dcterms:modified xsi:type="dcterms:W3CDTF">2023-03-21T17:27:01Z</dcterms:modified>
</cp:coreProperties>
</file>