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93DAB6-3EEC-4DB2-8785-621FB46587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F023B8D7-D1C3-4823-9FFB-D28B042DEC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0E6191A9-62FD-482F-A197-D21A980B3F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9C7634-B2E7-404F-89AD-8DDDEA6740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C7686B1-3AD5-4ED0-AF5A-1A95AAEB46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075E89A-FDE9-4A75-941D-96D81C1814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E0B73D4-635D-40D0-B158-2056C9FD54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FB1ECF4-0ED0-4FBE-BF33-62D00D21AC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5520856-3744-440D-8D84-3C5596D301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295A329-CBE9-4A12-9AFB-3BCED56207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1609EF7-641F-495F-9E5E-9E05D6D314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P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DB0C8BA-84A4-43D1-B91C-8A4EE9DFC58E}" type="slidenum">
              <a:rPr b="0" lang="pt-P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P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ACCA0E5-E89E-4135-B3B9-F7262C39C846}" type="slidenum">
              <a:rPr b="0" lang="pt-P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P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BA1EA0D-48A4-4D4E-AEE7-0C4CA9F485BA}" type="slidenum">
              <a:rPr b="0" lang="pt-P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P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19F2704-EFAB-46C1-996F-B7384D81FA0A}" type="slidenum">
              <a:rPr b="0" lang="pt-P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P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EAE5750-EA0F-4D00-9371-61A3C04C2A9B}" type="slidenum">
              <a:rPr b="0" lang="pt-P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P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B7FF3BF-97B1-440E-9253-EF5DF1DF36BD}" type="slidenum">
              <a:rPr b="0" lang="pt-P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P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70497AC-E9F3-4658-9F3A-A6FC784F3138}" type="slidenum">
              <a:rPr b="0" lang="pt-P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P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CCDF0B2-FDA2-48DA-B728-FEF0893653D6}" type="slidenum">
              <a:rPr b="0" lang="pt-P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P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884718A-ADF3-42D7-B5AC-7CEEC7AE18FD}" type="slidenum">
              <a:rPr b="0" lang="pt-P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P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BAE9F8A-6051-4177-8DB6-EDDE2055AC97}" type="slidenum">
              <a:rPr b="0" lang="pt-P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P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0F5A481-015D-4A64-95B3-CD475987DFC8}" type="slidenum">
              <a:rPr b="0" lang="pt-PT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mailto:geral@guadalupe.pt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aixaDeTexto 3"/>
          <p:cNvSpPr/>
          <p:nvPr/>
        </p:nvSpPr>
        <p:spPr>
          <a:xfrm>
            <a:off x="2652480" y="1063080"/>
            <a:ext cx="109800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PT" sz="1800" spc="-1" strike="noStrike">
                <a:solidFill>
                  <a:schemeClr val="dk1"/>
                </a:solidFill>
                <a:latin typeface="Calibri"/>
              </a:rPr>
              <a:t>Sobre nós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aixaDeTexto 4"/>
          <p:cNvSpPr/>
          <p:nvPr/>
        </p:nvSpPr>
        <p:spPr>
          <a:xfrm>
            <a:off x="4299840" y="1043280"/>
            <a:ext cx="101880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PT" sz="1800" spc="-1" strike="noStrike">
                <a:solidFill>
                  <a:schemeClr val="dk1"/>
                </a:solidFill>
                <a:latin typeface="Calibri"/>
              </a:rPr>
              <a:t>Produtos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aixaDeTexto 5"/>
          <p:cNvSpPr/>
          <p:nvPr/>
        </p:nvSpPr>
        <p:spPr>
          <a:xfrm>
            <a:off x="5864400" y="1063080"/>
            <a:ext cx="53892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PT" sz="1800" spc="-1" strike="noStrike">
                <a:solidFill>
                  <a:schemeClr val="dk1"/>
                </a:solidFill>
                <a:latin typeface="Calibri"/>
              </a:rPr>
              <a:t>ESG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aixaDeTexto 6"/>
          <p:cNvSpPr/>
          <p:nvPr/>
        </p:nvSpPr>
        <p:spPr>
          <a:xfrm>
            <a:off x="6949080" y="1043280"/>
            <a:ext cx="92304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PT" sz="1800" spc="-1" strike="noStrike">
                <a:solidFill>
                  <a:schemeClr val="dk1"/>
                </a:solidFill>
                <a:latin typeface="Calibri"/>
              </a:rPr>
              <a:t>Notícias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aixaDeTexto 7"/>
          <p:cNvSpPr/>
          <p:nvPr/>
        </p:nvSpPr>
        <p:spPr>
          <a:xfrm>
            <a:off x="8421840" y="1043280"/>
            <a:ext cx="110412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PT" sz="1800" spc="-1" strike="noStrike">
                <a:solidFill>
                  <a:schemeClr val="dk1"/>
                </a:solidFill>
                <a:latin typeface="Calibri"/>
              </a:rPr>
              <a:t>Contactos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Retângulo 17"/>
          <p:cNvSpPr/>
          <p:nvPr/>
        </p:nvSpPr>
        <p:spPr>
          <a:xfrm>
            <a:off x="0" y="6044040"/>
            <a:ext cx="12191400" cy="81324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PT" sz="1800" spc="-1" strike="noStrike">
                <a:solidFill>
                  <a:schemeClr val="lt1"/>
                </a:solidFill>
                <a:latin typeface="Calibri"/>
              </a:rPr>
              <a:t>Este bottom page terá de levar uns ícones do iapmei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Retângulo 18"/>
          <p:cNvSpPr/>
          <p:nvPr/>
        </p:nvSpPr>
        <p:spPr>
          <a:xfrm>
            <a:off x="0" y="-2880"/>
            <a:ext cx="12191400" cy="81324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PT" sz="1800" spc="-1" strike="noStrike">
                <a:solidFill>
                  <a:schemeClr val="lt1"/>
                </a:solidFill>
                <a:latin typeface="Calibri"/>
              </a:rPr>
              <a:t>Foto no fundo, logotipo à frente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Retângulo 19"/>
          <p:cNvSpPr/>
          <p:nvPr/>
        </p:nvSpPr>
        <p:spPr>
          <a:xfrm>
            <a:off x="0" y="1737360"/>
            <a:ext cx="12191400" cy="287964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PT" sz="1800" spc="-1" strike="noStrike">
                <a:solidFill>
                  <a:schemeClr val="lt1"/>
                </a:solidFill>
                <a:latin typeface="Calibri"/>
              </a:rPr>
              <a:t>CARROCEL DE IMAGENS (+/- 3)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CaixaDeTexto 20"/>
          <p:cNvSpPr/>
          <p:nvPr/>
        </p:nvSpPr>
        <p:spPr>
          <a:xfrm>
            <a:off x="10706760" y="851040"/>
            <a:ext cx="14569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pt-PT" sz="1400" spc="-1" strike="noStrike">
                <a:solidFill>
                  <a:schemeClr val="dk1"/>
                </a:solidFill>
                <a:latin typeface="Calibri"/>
              </a:rPr>
              <a:t>PT/EN/DE/FR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PT" sz="4400" spc="-1" strike="noStrike">
                <a:solidFill>
                  <a:schemeClr val="dk1"/>
                </a:solidFill>
                <a:latin typeface="Calibri Light"/>
              </a:rPr>
              <a:t>SOBRE NÓS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alibri"/>
                <a:ea typeface="Calibri"/>
              </a:rPr>
              <a:t>EXCELÊNCIA NO VESTUÁRIO DE TRABALHO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alibri"/>
                <a:ea typeface="Calibri"/>
              </a:rPr>
              <a:t>A Confecções Guadalupe tem um compromisso sólido com a qualidade, um ADN de inovação e um legado de quase meio século na confeção de vestuário de trabalho e proteção. A história da empresa demonstra que é possível crescer e consolidar-se no mercado global sem perder a identidade e o foco na excelência.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alibri"/>
                <a:ea typeface="Calibri"/>
              </a:rPr>
              <a:t>…</a:t>
            </a:r>
            <a:r>
              <a:rPr b="0" lang="en-GB" sz="1800" spc="-1" strike="noStrike">
                <a:solidFill>
                  <a:schemeClr val="dk1"/>
                </a:solidFill>
                <a:latin typeface="Calibri"/>
                <a:ea typeface="Calibri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PT" sz="4400" spc="-1" strike="noStrike">
                <a:solidFill>
                  <a:schemeClr val="dk1"/>
                </a:solidFill>
                <a:latin typeface="Calibri Light"/>
              </a:rPr>
              <a:t>PRODUTOS &amp; SERVICES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chemeClr val="dk1"/>
                </a:solidFill>
                <a:latin typeface="Calibri"/>
              </a:rPr>
              <a:t>Design de produto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chemeClr val="dk1"/>
                </a:solidFill>
                <a:latin typeface="Calibri"/>
              </a:rPr>
              <a:t>Denvolvimento de malhas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chemeClr val="dk1"/>
                </a:solidFill>
                <a:latin typeface="Calibri"/>
              </a:rPr>
              <a:t>Modelagem, Corte, Confeção e Embalamento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chemeClr val="dk1"/>
                </a:solidFill>
                <a:latin typeface="Calibri"/>
              </a:rPr>
              <a:t>Aplicação de transferes, fitas refletoras, estampados bordados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CaixaDeTexto 5"/>
          <p:cNvSpPr/>
          <p:nvPr/>
        </p:nvSpPr>
        <p:spPr>
          <a:xfrm>
            <a:off x="3063240" y="4687200"/>
            <a:ext cx="5010120" cy="363960"/>
          </a:xfrm>
          <a:prstGeom prst="rect">
            <a:avLst/>
          </a:prstGeom>
          <a:solidFill>
            <a:srgbClr val="ffffff"/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pt-PT" sz="1800" spc="-1" strike="noStrike">
                <a:solidFill>
                  <a:schemeClr val="dk1"/>
                </a:solidFill>
                <a:latin typeface="Calibri"/>
              </a:rPr>
              <a:t>VÁRIAS IMAGENS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PT" sz="4400" spc="-1" strike="noStrike">
                <a:solidFill>
                  <a:schemeClr val="dk1"/>
                </a:solidFill>
                <a:latin typeface="Calibri Light"/>
              </a:rPr>
              <a:t>ES</a:t>
            </a:r>
            <a:r>
              <a:rPr b="0" lang="pt-PT" sz="4400" spc="-1" strike="noStrike">
                <a:solidFill>
                  <a:schemeClr val="dk1"/>
                </a:solidFill>
                <a:latin typeface="Calibri Light"/>
              </a:rPr>
              <a:t>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t-PT" sz="2800" spc="-1" strike="noStrike">
                <a:solidFill>
                  <a:schemeClr val="dk1"/>
                </a:solidFill>
                <a:latin typeface="Calibri"/>
              </a:rPr>
              <a:t>QUALIDADE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PT" sz="2900" spc="-1" strike="noStrike">
                <a:solidFill>
                  <a:schemeClr val="dk1"/>
                </a:solidFill>
                <a:latin typeface="Calibri"/>
              </a:rPr>
              <a:t>Com um compromisso claro e em crescendo com a sustentabilidade </a:t>
            </a:r>
            <a:r>
              <a:rPr b="0" lang="pt-PT" sz="2900" spc="-1" strike="noStrike">
                <a:solidFill>
                  <a:schemeClr val="dk1"/>
                </a:solidFill>
                <a:latin typeface="Calibri"/>
              </a:rPr>
              <a:t>nas suas diversas vertentes, a Confecções Guadalupe tem vindo a </a:t>
            </a:r>
            <a:r>
              <a:rPr b="0" lang="pt-PT" sz="2900" spc="-1" strike="noStrike">
                <a:solidFill>
                  <a:schemeClr val="dk1"/>
                </a:solidFill>
                <a:latin typeface="Calibri"/>
              </a:rPr>
              <a:t>integrar princípios de economia circular e ecodesign nos seus </a:t>
            </a:r>
            <a:r>
              <a:rPr b="0" lang="pt-PT" sz="2900" spc="-1" strike="noStrike">
                <a:solidFill>
                  <a:schemeClr val="dk1"/>
                </a:solidFill>
                <a:latin typeface="Calibri"/>
              </a:rPr>
              <a:t>produtos. O enfoque no cliente 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PT" sz="2400" spc="-1" strike="noStrike">
                <a:solidFill>
                  <a:schemeClr val="dk1"/>
                </a:solidFill>
                <a:latin typeface="Calibri"/>
              </a:rPr>
              <a:t>Consultar: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PT" sz="2400" spc="-1" strike="noStrike">
                <a:solidFill>
                  <a:schemeClr val="dk1"/>
                </a:solidFill>
                <a:latin typeface="Calibri"/>
              </a:rPr>
              <a:t>Código de ética e conduta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PT" sz="2400" spc="-1" strike="noStrike">
                <a:solidFill>
                  <a:schemeClr val="dk1"/>
                </a:solidFill>
                <a:latin typeface="Calibri"/>
              </a:rPr>
              <a:t>Relatório de Sustentabilidade ESG 2024 da Confecções Guadalupe, S.A.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t-PT" sz="2800" spc="-1" strike="noStrike">
                <a:solidFill>
                  <a:schemeClr val="dk1"/>
                </a:solidFill>
                <a:latin typeface="Calibri"/>
              </a:rPr>
              <a:t>PRÉMIOS E DISTINÇÕES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PT" sz="2800" spc="-1" strike="noStrike">
                <a:solidFill>
                  <a:schemeClr val="dk1"/>
                </a:solidFill>
                <a:latin typeface="Calibri"/>
              </a:rPr>
              <a:t>Ser líder na qualidade e no serviço de excelência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PT" sz="2100" spc="-1" strike="noStrike">
                <a:solidFill>
                  <a:schemeClr val="dk1"/>
                </a:solidFill>
                <a:latin typeface="Calibri"/>
              </a:rPr>
              <a:t>(colocar a listagem das diversas distinções Pme Líder e PME Excelência - logotipos)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PT" sz="4400" spc="-1" strike="noStrike">
                <a:solidFill>
                  <a:schemeClr val="dk1"/>
                </a:solidFill>
                <a:latin typeface="Calibri Light"/>
              </a:rPr>
              <a:t>NOTÍCIAS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2800" spc="-1" strike="noStrike">
                <a:solidFill>
                  <a:schemeClr val="dk1"/>
                </a:solidFill>
                <a:latin typeface="Calibri"/>
              </a:rPr>
              <a:t>Pequenos campos de notícias simples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Retângulo 4"/>
          <p:cNvSpPr/>
          <p:nvPr/>
        </p:nvSpPr>
        <p:spPr>
          <a:xfrm>
            <a:off x="1252800" y="2633400"/>
            <a:ext cx="2038320" cy="196524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PT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8" name="Retângulo 5"/>
          <p:cNvSpPr/>
          <p:nvPr/>
        </p:nvSpPr>
        <p:spPr>
          <a:xfrm>
            <a:off x="6245280" y="2633400"/>
            <a:ext cx="2038320" cy="196524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PT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9" name="Retângulo 6"/>
          <p:cNvSpPr/>
          <p:nvPr/>
        </p:nvSpPr>
        <p:spPr>
          <a:xfrm>
            <a:off x="3749040" y="2633400"/>
            <a:ext cx="2038320" cy="196524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PT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PT" sz="4400" spc="-1" strike="noStrike">
                <a:solidFill>
                  <a:schemeClr val="dk1"/>
                </a:solidFill>
                <a:latin typeface="Calibri Light"/>
              </a:rPr>
              <a:t>CONTACTOS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69020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8888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t-PT" sz="2700" spc="-1" strike="noStrike">
                <a:solidFill>
                  <a:schemeClr val="dk1"/>
                </a:solidFill>
                <a:latin typeface="Calibri"/>
              </a:rPr>
              <a:t>CONFECÇÕES GUADALUPE, S.A.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PT" sz="2900" spc="-1" strike="noStrike">
                <a:solidFill>
                  <a:schemeClr val="dk1"/>
                </a:solidFill>
                <a:latin typeface="Calibri"/>
              </a:rPr>
              <a:t>Rua Carlos Magalhães, 19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PT" sz="2900" spc="-1" strike="noStrike">
                <a:solidFill>
                  <a:schemeClr val="dk1"/>
                </a:solidFill>
                <a:latin typeface="Calibri"/>
              </a:rPr>
              <a:t>4700-001 Braga – Portugal 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PT" sz="2900" spc="-1" strike="noStrike">
                <a:solidFill>
                  <a:schemeClr val="dk1"/>
                </a:solidFill>
                <a:latin typeface="Calibri"/>
              </a:rPr>
              <a:t>(+351) 252 607 430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PT" sz="2900" spc="-1" strike="noStrike" u="sng">
                <a:solidFill>
                  <a:schemeClr val="dk1"/>
                </a:solidFill>
                <a:uFillTx/>
                <a:latin typeface="Calibri"/>
                <a:hlinkClick r:id="rId1"/>
              </a:rPr>
              <a:t>geral@guadalupe.pt</a:t>
            </a:r>
            <a:r>
              <a:rPr b="0" lang="pt-PT" sz="29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t-PT" sz="2800" spc="-1" strike="noStrike">
                <a:solidFill>
                  <a:schemeClr val="dk1"/>
                </a:solidFill>
                <a:latin typeface="Calibri"/>
              </a:rPr>
              <a:t>FORMULÁRIO DE CONTACTO: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Imagem 4" descr=""/>
          <p:cNvPicPr/>
          <p:nvPr/>
        </p:nvPicPr>
        <p:blipFill>
          <a:blip r:embed="rId2"/>
          <a:stretch/>
        </p:blipFill>
        <p:spPr>
          <a:xfrm>
            <a:off x="5797440" y="2903400"/>
            <a:ext cx="2920320" cy="379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</TotalTime>
  <Application>LibreOffice/24.2.7.2$Linux_X86_64 LibreOffice_project/420$Build-2</Application>
  <AppVersion>15.0000</AppVersion>
  <Words>249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2025-03-25T15:50:32Z</dcterms:created>
  <dc:creator>Maria José Machado</dc:creator>
  <dc:description/>
  <dc:language>en-US</dc:language>
  <cp:lastModifiedBy/>
  <dcterms:modified xsi:type="dcterms:W3CDTF">2025-07-08T16:48:05Z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Ecrã Panorâmico</vt:lpwstr>
  </property>
  <property fmtid="{D5CDD505-2E9C-101B-9397-08002B2CF9AE}" pid="3" name="Slides">
    <vt:i4>6</vt:i4>
  </property>
</Properties>
</file>