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57" r:id="rId6"/>
    <p:sldId id="25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BE8C6-F98A-2C10-DDB0-FB00F0C53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7BCBC-F8C7-41CB-58E5-1FCD3FD6F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5B8FA2-E345-CEDD-C194-5F2B4205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6DF2BE-C672-27CB-AD53-199A4F84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0790E56-3BB5-9AE0-95C3-86B3D1F5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590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CB4B1-F6E5-878F-7C2A-295ADD13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B99628F-2C15-55F7-7CEE-533EB2C9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4751C7-D957-34FD-90A5-A3EF8E0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559AF6-797A-7878-4502-4719F0EF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B06456-A4AF-C315-C948-2B0B396F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24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3C6704-6F3A-9DC4-4BA3-B74495C49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2EB8AE-ACBB-648A-CFE7-DCF95AE37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523377-B8D9-792C-757A-A1A4D386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D32B8B-4B7B-107B-3065-29830E0C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EE8C2E-C1F2-9B8A-3516-5E9D59AC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02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E8161-30D8-EA12-3FD0-3D51A1F7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8DB125-D17E-2D83-E077-E50EF9B7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FA77FF-1DFA-D972-41D5-864D019F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82F4AA-6D11-5073-E059-5F2B051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E098E4-06CB-A9C4-0D6E-91B0A0DF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8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3337C-B0E1-3E45-1526-444D032B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94D9A9-99E8-75BE-7615-85F3CDFDC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5505198-B14F-1FB0-D5F9-DE307F37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CF99404-58DC-F004-6659-1117DBC9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798D04-47AB-FFB1-8867-C21CA88D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999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4CC46-DB5C-AA07-17EC-6ABF618D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4F0AE6-FDEF-75B4-7416-0880D49BC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3851881-3A93-6BBF-23E3-8322356B6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A7402B-7ECD-FFDA-D663-4FA81CC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B01D98E-7EFB-9F07-9C42-29E3015C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B70FC02-31B8-2206-C002-62F3FC3D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885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369FC-1671-F37A-61FD-E6801FA8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BEC65C3-1BC1-835F-4B82-740738CD1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1536AB4-3AC4-4870-3A37-E28A4167D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CA6E363-1500-7EA9-7A76-298E2DBB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24D4201-92D2-C545-41C5-76367336A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6E2ECC5-773C-5D38-3BE4-21715076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78DDCBC-3A94-E455-D9DB-5BA2F32A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F053A81-718F-E0B6-D388-9B6B1D23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43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B66BA-C252-DC88-FD41-A10A904E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9CE1161-5EA9-3736-20BC-1B7BD121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46E416D-995A-ADA1-8E7E-0ECF8D56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380C45-CCE5-B01B-A475-5A817BF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325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3CB877D-6C89-7E01-8564-00F758DD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717CEF-7B2B-9A1A-2AE0-899786F6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5856AE7-916B-6126-C097-E86A44387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3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A3C6-574E-B3D0-BF63-BB3D6B46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666AA9-487B-1B34-9321-2DBB7F900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E173CD7-CE94-530F-1B3A-38B09FACF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A409DBC-F250-6B84-BFF9-95085B6D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39894C-75B2-9D87-1248-0CD83C14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B1C4C0D-EA30-B3C6-5B2B-5463B838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39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FD4CA-6C22-08A3-A484-88870AD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5964201-8BD1-BA85-2454-51528B024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47F554D-F89E-8934-6255-27E3CF15D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91D7240-7DDC-BA23-265E-D0890F3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0C9C616-3359-D443-5B62-75F94383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54430E2-F038-376F-8548-7B91F448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2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6515B5-3579-0761-C2DD-3240F83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1BBC45-DF16-BE0E-64ED-189295AD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C28DAC-79E8-8B2C-A1DC-BFCF467A8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04B61-606E-434D-BE21-B6F1E35CBF60}" type="datetimeFigureOut">
              <a:rPr lang="pt-PT" smtClean="0"/>
              <a:t>25/03/2025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8BBF42E-1F8E-AFBE-4509-54E5CF512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70EBCB-4CAB-D836-6819-B79DB498D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64908-5719-4E4C-9959-3AA8B3DC492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75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eral@guadalupe.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00A11A9-4FB6-AB50-FD16-DA3D51E0425C}"/>
              </a:ext>
            </a:extLst>
          </p:cNvPr>
          <p:cNvSpPr txBox="1"/>
          <p:nvPr/>
        </p:nvSpPr>
        <p:spPr>
          <a:xfrm>
            <a:off x="2645314" y="1063259"/>
            <a:ext cx="1112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Sobre nós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2C75A6-4352-DBCF-BCF0-89B68E008BA0}"/>
              </a:ext>
            </a:extLst>
          </p:cNvPr>
          <p:cNvSpPr txBox="1"/>
          <p:nvPr/>
        </p:nvSpPr>
        <p:spPr>
          <a:xfrm>
            <a:off x="4293942" y="1043132"/>
            <a:ext cx="1031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Produtos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6FE339-2813-7EC8-61EA-4B4E63D00A45}"/>
              </a:ext>
            </a:extLst>
          </p:cNvPr>
          <p:cNvSpPr txBox="1"/>
          <p:nvPr/>
        </p:nvSpPr>
        <p:spPr>
          <a:xfrm>
            <a:off x="5861074" y="1063259"/>
            <a:ext cx="546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ESG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922BD9-D9A7-A967-3D5A-866AC076AC6A}"/>
              </a:ext>
            </a:extLst>
          </p:cNvPr>
          <p:cNvSpPr txBox="1"/>
          <p:nvPr/>
        </p:nvSpPr>
        <p:spPr>
          <a:xfrm>
            <a:off x="6943008" y="1043132"/>
            <a:ext cx="9364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Notícias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0AB733-C3A9-B015-11FE-DCC7CEE6CD34}"/>
              </a:ext>
            </a:extLst>
          </p:cNvPr>
          <p:cNvSpPr txBox="1"/>
          <p:nvPr/>
        </p:nvSpPr>
        <p:spPr>
          <a:xfrm>
            <a:off x="8415114" y="1043132"/>
            <a:ext cx="1118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/>
              <a:t>Contactos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66A2F91-D118-1C0E-1386-26F32FED9368}"/>
              </a:ext>
            </a:extLst>
          </p:cNvPr>
          <p:cNvSpPr/>
          <p:nvPr/>
        </p:nvSpPr>
        <p:spPr>
          <a:xfrm>
            <a:off x="0" y="6044184"/>
            <a:ext cx="12192000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Este </a:t>
            </a:r>
            <a:r>
              <a:rPr lang="pt-PT" dirty="0" err="1"/>
              <a:t>bottom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 terá de levar uns ícones do </a:t>
            </a:r>
            <a:r>
              <a:rPr lang="pt-PT" dirty="0" err="1"/>
              <a:t>iapmei</a:t>
            </a:r>
            <a:r>
              <a:rPr lang="pt-PT" dirty="0"/>
              <a:t>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2E0B244-A952-C75C-F308-ABFFFFB5D87A}"/>
              </a:ext>
            </a:extLst>
          </p:cNvPr>
          <p:cNvSpPr/>
          <p:nvPr/>
        </p:nvSpPr>
        <p:spPr>
          <a:xfrm>
            <a:off x="0" y="-3048"/>
            <a:ext cx="12192000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Foto no fundo, logotipo à frente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048BEAA-8AAC-6E3E-884D-AF4942A84904}"/>
              </a:ext>
            </a:extLst>
          </p:cNvPr>
          <p:cNvSpPr/>
          <p:nvPr/>
        </p:nvSpPr>
        <p:spPr>
          <a:xfrm>
            <a:off x="0" y="1737360"/>
            <a:ext cx="12192000" cy="2880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CARROCEL DE IMAGENS (+/- 3)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14D6FC-1108-CB48-3D30-41F999848176}"/>
              </a:ext>
            </a:extLst>
          </p:cNvPr>
          <p:cNvSpPr txBox="1"/>
          <p:nvPr/>
        </p:nvSpPr>
        <p:spPr>
          <a:xfrm>
            <a:off x="10706885" y="850916"/>
            <a:ext cx="145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PT/EN/DE/FR</a:t>
            </a:r>
          </a:p>
        </p:txBody>
      </p:sp>
    </p:spTree>
    <p:extLst>
      <p:ext uri="{BB962C8B-B14F-4D97-AF65-F5344CB8AC3E}">
        <p14:creationId xmlns:p14="http://schemas.microsoft.com/office/powerpoint/2010/main" val="14506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F6B7C-FDA0-D71B-B9F8-3DE31722C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63CDF-B1D0-3B06-C6E4-487E02CA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SOBRE NÓS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658827-1EEC-B1AA-F372-E082E0C1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EXCELÊNCIA NO VESTUÁRIO DE TRABALHO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Confecções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Guadalupe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compromisso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sólido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qualidade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ADN de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inovação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um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legado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quase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século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confeção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vestuário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proteção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é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possível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crescer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 no mercado global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perder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identidade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o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foco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excelência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pt-P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sz="2100" dirty="0"/>
          </a:p>
        </p:txBody>
      </p:sp>
    </p:spTree>
    <p:extLst>
      <p:ext uri="{BB962C8B-B14F-4D97-AF65-F5344CB8AC3E}">
        <p14:creationId xmlns:p14="http://schemas.microsoft.com/office/powerpoint/2010/main" val="373581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1A06A-71F6-EBB1-B316-FF84D02E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D739D-D986-3622-7779-D7FE4F21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PRODUTOS &amp; SERVICES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0DDD94B-6E99-B1F0-F5CC-DA02AEA4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Design de produto</a:t>
            </a:r>
          </a:p>
          <a:p>
            <a:r>
              <a:rPr lang="pt-PT" dirty="0" err="1"/>
              <a:t>Denvolvimento</a:t>
            </a:r>
            <a:r>
              <a:rPr lang="pt-PT" dirty="0"/>
              <a:t> de malhas</a:t>
            </a:r>
          </a:p>
          <a:p>
            <a:r>
              <a:rPr lang="pt-PT" dirty="0"/>
              <a:t>Modelagem, Corte, Confeção e Embalamento</a:t>
            </a:r>
          </a:p>
          <a:p>
            <a:r>
              <a:rPr lang="pt-PT" dirty="0"/>
              <a:t>Aplicação de transferes, fitas refletoras, estampados bordados</a:t>
            </a:r>
          </a:p>
          <a:p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33B0FD-7A02-0EB2-7C2A-B5E772700119}"/>
              </a:ext>
            </a:extLst>
          </p:cNvPr>
          <p:cNvSpPr txBox="1"/>
          <p:nvPr/>
        </p:nvSpPr>
        <p:spPr>
          <a:xfrm>
            <a:off x="3063240" y="4687086"/>
            <a:ext cx="50109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VÁRIAS IMAGENS</a:t>
            </a:r>
          </a:p>
        </p:txBody>
      </p:sp>
    </p:spTree>
    <p:extLst>
      <p:ext uri="{BB962C8B-B14F-4D97-AF65-F5344CB8AC3E}">
        <p14:creationId xmlns:p14="http://schemas.microsoft.com/office/powerpoint/2010/main" val="334132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604DC-DE1B-074B-C1BD-CCF2AD0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E4FE1-6453-E4D3-89C6-CC344097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930E3-6803-AB0C-A924-D51D37E6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b="1" dirty="0"/>
              <a:t>QUALIDADE</a:t>
            </a:r>
          </a:p>
          <a:p>
            <a:pPr marL="0" indent="0">
              <a:buNone/>
            </a:pPr>
            <a:r>
              <a:rPr lang="pt-PT" sz="2900" dirty="0"/>
              <a:t>Com um compromisso claro e em crescendo com a sustentabilidade nas suas diversas vertentes, a </a:t>
            </a:r>
            <a:r>
              <a:rPr lang="pt-PT" sz="2900" dirty="0" err="1"/>
              <a:t>Confecções</a:t>
            </a:r>
            <a:r>
              <a:rPr lang="pt-PT" sz="2900" dirty="0"/>
              <a:t> Guadalupe tem vindo a integrar princípios de economia circular e </a:t>
            </a:r>
            <a:r>
              <a:rPr lang="pt-PT" sz="2900" dirty="0" err="1"/>
              <a:t>ecodesign</a:t>
            </a:r>
            <a:r>
              <a:rPr lang="pt-PT" sz="2900" dirty="0"/>
              <a:t> nos seus produtos. O enfoque no cliente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400" dirty="0"/>
              <a:t>Consultar:</a:t>
            </a:r>
          </a:p>
          <a:p>
            <a:pPr marL="0" indent="0">
              <a:buNone/>
            </a:pPr>
            <a:r>
              <a:rPr lang="pt-PT" sz="2400" dirty="0"/>
              <a:t>Código de ética e conduta</a:t>
            </a:r>
          </a:p>
          <a:p>
            <a:pPr marL="0" indent="0">
              <a:buNone/>
            </a:pPr>
            <a:r>
              <a:rPr lang="pt-PT" sz="2400" dirty="0"/>
              <a:t>Relatório de Sustentabilidade ESG 2024 da </a:t>
            </a:r>
            <a:r>
              <a:rPr lang="pt-PT" sz="2400" dirty="0" err="1"/>
              <a:t>Confecções</a:t>
            </a:r>
            <a:r>
              <a:rPr lang="pt-PT" sz="2400" dirty="0"/>
              <a:t> Guadalupe, S.A.</a:t>
            </a:r>
          </a:p>
          <a:p>
            <a:endParaRPr lang="pt-PT" dirty="0"/>
          </a:p>
          <a:p>
            <a:r>
              <a:rPr lang="pt-PT" b="1" dirty="0"/>
              <a:t>PRÉMIOS E DISTINÇÕES</a:t>
            </a:r>
          </a:p>
          <a:p>
            <a:pPr marL="0" indent="0">
              <a:buNone/>
            </a:pPr>
            <a:r>
              <a:rPr lang="pt-PT" dirty="0"/>
              <a:t>Ser líder na qualidade e no serviço de excelência </a:t>
            </a:r>
          </a:p>
          <a:p>
            <a:pPr marL="0" indent="0">
              <a:buNone/>
            </a:pPr>
            <a:r>
              <a:rPr lang="pt-PT" sz="2100" dirty="0"/>
              <a:t>(colocar a listagem das diversas distinções </a:t>
            </a:r>
            <a:r>
              <a:rPr lang="pt-PT" sz="2100" dirty="0" err="1"/>
              <a:t>Pme</a:t>
            </a:r>
            <a:r>
              <a:rPr lang="pt-PT" sz="2100" dirty="0"/>
              <a:t> Líder e PME Excelência - logotipos)</a:t>
            </a:r>
          </a:p>
        </p:txBody>
      </p:sp>
    </p:spTree>
    <p:extLst>
      <p:ext uri="{BB962C8B-B14F-4D97-AF65-F5344CB8AC3E}">
        <p14:creationId xmlns:p14="http://schemas.microsoft.com/office/powerpoint/2010/main" val="375817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03E50-0E53-2395-5C84-057D8F7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NOTÍCIAS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AD320B-9AB6-6365-AA40-655C9D24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Pequenos campos de notícias simples</a:t>
            </a:r>
          </a:p>
          <a:p>
            <a:pPr marL="0" indent="0">
              <a:buNone/>
            </a:pPr>
            <a:endParaRPr lang="pt-PT" sz="21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6D6DCFD-A635-D497-4960-A59A6242E471}"/>
              </a:ext>
            </a:extLst>
          </p:cNvPr>
          <p:cNvSpPr/>
          <p:nvPr/>
        </p:nvSpPr>
        <p:spPr>
          <a:xfrm>
            <a:off x="1252728" y="2633472"/>
            <a:ext cx="2039112" cy="1965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F6CE95B-1805-8A32-9919-DFBD5F27EC7B}"/>
              </a:ext>
            </a:extLst>
          </p:cNvPr>
          <p:cNvSpPr/>
          <p:nvPr/>
        </p:nvSpPr>
        <p:spPr>
          <a:xfrm>
            <a:off x="6245352" y="2633472"/>
            <a:ext cx="2039112" cy="1965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CE04EB-EB0B-982F-F5EC-9103B21EF37A}"/>
              </a:ext>
            </a:extLst>
          </p:cNvPr>
          <p:cNvSpPr/>
          <p:nvPr/>
        </p:nvSpPr>
        <p:spPr>
          <a:xfrm>
            <a:off x="3749040" y="2633472"/>
            <a:ext cx="2039112" cy="1965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943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A1728-C78C-59A4-EDA5-9E96AE33C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2AD18-7691-E485-F01E-F028F069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CONTACTOS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F3AA1B-23EB-B921-407D-FE73DF2C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sz="2700" b="1" dirty="0"/>
              <a:t>CONFECÇÕES GUADALUPE, S.A.</a:t>
            </a:r>
          </a:p>
          <a:p>
            <a:endParaRPr lang="pt-PT" b="1" dirty="0"/>
          </a:p>
          <a:p>
            <a:pPr marL="0" indent="0">
              <a:buNone/>
            </a:pPr>
            <a:r>
              <a:rPr lang="pt-PT" sz="2900" dirty="0"/>
              <a:t>Rua Carlos Magalhães, 19</a:t>
            </a:r>
          </a:p>
          <a:p>
            <a:pPr marL="0" indent="0">
              <a:buNone/>
            </a:pPr>
            <a:r>
              <a:rPr lang="pt-PT" sz="2900" dirty="0"/>
              <a:t>4700-001 Braga – Portugal 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r>
              <a:rPr lang="pt-PT" sz="2900" dirty="0"/>
              <a:t>(+351) 252 607 430</a:t>
            </a:r>
          </a:p>
          <a:p>
            <a:pPr marL="0" indent="0">
              <a:buNone/>
            </a:pPr>
            <a:r>
              <a:rPr lang="pt-PT" sz="2900" dirty="0">
                <a:hlinkClick r:id="rId2"/>
              </a:rPr>
              <a:t>geral@guadalupe.pt</a:t>
            </a:r>
            <a:r>
              <a:rPr lang="pt-PT" sz="2900" dirty="0"/>
              <a:t> </a:t>
            </a:r>
          </a:p>
          <a:p>
            <a:pPr marL="0" indent="0">
              <a:buNone/>
            </a:pPr>
            <a:endParaRPr lang="pt-PT" sz="2900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r>
              <a:rPr lang="pt-PT" b="1" dirty="0"/>
              <a:t>FORMULÁRIO DE CONTACTO:</a:t>
            </a:r>
            <a:endParaRPr lang="pt-PT" sz="21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785686-D87E-E897-092C-FA84FC339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476" y="2903573"/>
            <a:ext cx="2920954" cy="38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93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249</Words>
  <Application>Microsoft Office PowerPoint</Application>
  <PresentationFormat>Ecrã Panorâmico</PresentationFormat>
  <Paragraphs>45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SOBRE NÓS</vt:lpstr>
      <vt:lpstr>PRODUTOS &amp; SERVICES</vt:lpstr>
      <vt:lpstr>ESG</vt:lpstr>
      <vt:lpstr>NOTÍCIAS</vt:lpstr>
      <vt:lpstr>CONTACTOS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José Machado</dc:creator>
  <cp:lastModifiedBy>Maria José Machado</cp:lastModifiedBy>
  <cp:revision>2</cp:revision>
  <dcterms:created xsi:type="dcterms:W3CDTF">2025-03-25T15:50:32Z</dcterms:created>
  <dcterms:modified xsi:type="dcterms:W3CDTF">2025-03-26T08:21:28Z</dcterms:modified>
</cp:coreProperties>
</file>