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regg" userId="S::daniel.cregg@gmit.ie::9070f233-d8b0-4753-8e5d-40f93a241e13" providerId="AD" clId="Web-{4DDC2AB9-4645-3FAE-BD59-42226602D7F5}"/>
    <pc:docChg chg="addSld modSld">
      <pc:chgData name="Daniel Cregg" userId="S::daniel.cregg@gmit.ie::9070f233-d8b0-4753-8e5d-40f93a241e13" providerId="AD" clId="Web-{4DDC2AB9-4645-3FAE-BD59-42226602D7F5}" dt="2021-02-17T10:28:41.540" v="642" actId="1076"/>
      <pc:docMkLst>
        <pc:docMk/>
      </pc:docMkLst>
      <pc:sldChg chg="modSp">
        <pc:chgData name="Daniel Cregg" userId="S::daniel.cregg@gmit.ie::9070f233-d8b0-4753-8e5d-40f93a241e13" providerId="AD" clId="Web-{4DDC2AB9-4645-3FAE-BD59-42226602D7F5}" dt="2021-02-17T09:48:24.623" v="2" actId="20577"/>
        <pc:sldMkLst>
          <pc:docMk/>
          <pc:sldMk cId="2370936506" sldId="258"/>
        </pc:sldMkLst>
      </pc:sldChg>
      <pc:sldChg chg="addSp modSp">
        <pc:chgData name="Daniel Cregg" userId="S::daniel.cregg@gmit.ie::9070f233-d8b0-4753-8e5d-40f93a241e13" providerId="AD" clId="Web-{4DDC2AB9-4645-3FAE-BD59-42226602D7F5}" dt="2021-02-17T10:22:46.313" v="594" actId="20577"/>
        <pc:sldMkLst>
          <pc:docMk/>
          <pc:sldMk cId="2539365602" sldId="260"/>
        </pc:sldMkLst>
      </pc:sldChg>
      <pc:sldChg chg="addSp delSp modSp">
        <pc:chgData name="Daniel Cregg" userId="S::daniel.cregg@gmit.ie::9070f233-d8b0-4753-8e5d-40f93a241e13" providerId="AD" clId="Web-{4DDC2AB9-4645-3FAE-BD59-42226602D7F5}" dt="2021-02-17T10:25:15.942" v="623" actId="20577"/>
        <pc:sldMkLst>
          <pc:docMk/>
          <pc:sldMk cId="3246985818" sldId="261"/>
        </pc:sldMkLst>
      </pc:sldChg>
      <pc:sldChg chg="modSp">
        <pc:chgData name="Daniel Cregg" userId="S::daniel.cregg@gmit.ie::9070f233-d8b0-4753-8e5d-40f93a241e13" providerId="AD" clId="Web-{4DDC2AB9-4645-3FAE-BD59-42226602D7F5}" dt="2021-02-17T10:26:18.256" v="630" actId="20577"/>
        <pc:sldMkLst>
          <pc:docMk/>
          <pc:sldMk cId="4086111426" sldId="262"/>
        </pc:sldMkLst>
      </pc:sldChg>
      <pc:sldChg chg="modSp">
        <pc:chgData name="Daniel Cregg" userId="S::daniel.cregg@gmit.ie::9070f233-d8b0-4753-8e5d-40f93a241e13" providerId="AD" clId="Web-{4DDC2AB9-4645-3FAE-BD59-42226602D7F5}" dt="2021-02-17T10:28:41.540" v="642" actId="1076"/>
        <pc:sldMkLst>
          <pc:docMk/>
          <pc:sldMk cId="460851765" sldId="274"/>
        </pc:sldMkLst>
      </pc:sldChg>
      <pc:sldChg chg="mod modShow">
        <pc:chgData name="Daniel Cregg" userId="S::daniel.cregg@gmit.ie::9070f233-d8b0-4753-8e5d-40f93a241e13" providerId="AD" clId="Web-{4DDC2AB9-4645-3FAE-BD59-42226602D7F5}" dt="2021-02-17T10:26:45.491" v="632"/>
        <pc:sldMkLst>
          <pc:docMk/>
          <pc:sldMk cId="2053665582" sldId="275"/>
        </pc:sldMkLst>
      </pc:sldChg>
      <pc:sldChg chg="modSp new">
        <pc:chgData name="Daniel Cregg" userId="S::daniel.cregg@gmit.ie::9070f233-d8b0-4753-8e5d-40f93a241e13" providerId="AD" clId="Web-{4DDC2AB9-4645-3FAE-BD59-42226602D7F5}" dt="2021-02-17T10:16:06.006" v="482" actId="20577"/>
        <pc:sldMkLst>
          <pc:docMk/>
          <pc:sldMk cId="719154047" sldId="276"/>
        </pc:sldMkLst>
      </pc:sldChg>
      <pc:sldChg chg="addSp modSp new">
        <pc:chgData name="Daniel Cregg" userId="S::daniel.cregg@gmit.ie::9070f233-d8b0-4753-8e5d-40f93a241e13" providerId="AD" clId="Web-{4DDC2AB9-4645-3FAE-BD59-42226602D7F5}" dt="2021-02-17T10:16:37.507" v="486" actId="1076"/>
        <pc:sldMkLst>
          <pc:docMk/>
          <pc:sldMk cId="3536805064" sldId="277"/>
        </pc:sldMkLst>
      </pc:sldChg>
    </pc:docChg>
  </pc:docChgLst>
  <pc:docChgLst>
    <pc:chgData name="Daniel Cregg" userId="S::daniel.cregg@gmit.ie::9070f233-d8b0-4753-8e5d-40f93a241e13" providerId="AD" clId="Web-{42982CBC-FDCE-2F09-4A6F-109F8DFCAACE}"/>
    <pc:docChg chg="modSld">
      <pc:chgData name="Daniel Cregg" userId="S::daniel.cregg@gmit.ie::9070f233-d8b0-4753-8e5d-40f93a241e13" providerId="AD" clId="Web-{42982CBC-FDCE-2F09-4A6F-109F8DFCAACE}" dt="2022-02-13T15:14:53.415" v="48" actId="1076"/>
      <pc:docMkLst>
        <pc:docMk/>
      </pc:docMkLst>
      <pc:sldChg chg="modSp">
        <pc:chgData name="Daniel Cregg" userId="S::daniel.cregg@gmit.ie::9070f233-d8b0-4753-8e5d-40f93a241e13" providerId="AD" clId="Web-{42982CBC-FDCE-2F09-4A6F-109F8DFCAACE}" dt="2022-02-13T14:02:20.520" v="44" actId="20577"/>
        <pc:sldMkLst>
          <pc:docMk/>
          <pc:sldMk cId="3246985818" sldId="261"/>
        </pc:sldMkLst>
      </pc:sldChg>
      <pc:sldChg chg="modSp">
        <pc:chgData name="Daniel Cregg" userId="S::daniel.cregg@gmit.ie::9070f233-d8b0-4753-8e5d-40f93a241e13" providerId="AD" clId="Web-{42982CBC-FDCE-2F09-4A6F-109F8DFCAACE}" dt="2022-02-13T14:02:52.194" v="46" actId="20577"/>
        <pc:sldMkLst>
          <pc:docMk/>
          <pc:sldMk cId="4086111426" sldId="262"/>
        </pc:sldMkLst>
      </pc:sldChg>
      <pc:sldChg chg="modSp">
        <pc:chgData name="Daniel Cregg" userId="S::daniel.cregg@gmit.ie::9070f233-d8b0-4753-8e5d-40f93a241e13" providerId="AD" clId="Web-{42982CBC-FDCE-2F09-4A6F-109F8DFCAACE}" dt="2022-02-13T15:14:53.415" v="48" actId="1076"/>
        <pc:sldMkLst>
          <pc:docMk/>
          <pc:sldMk cId="2053665582" sldId="275"/>
        </pc:sldMkLst>
      </pc:sldChg>
      <pc:sldChg chg="modSp">
        <pc:chgData name="Daniel Cregg" userId="S::daniel.cregg@gmit.ie::9070f233-d8b0-4753-8e5d-40f93a241e13" providerId="AD" clId="Web-{42982CBC-FDCE-2F09-4A6F-109F8DFCAACE}" dt="2022-02-13T14:00:01.933" v="35" actId="20577"/>
        <pc:sldMkLst>
          <pc:docMk/>
          <pc:sldMk cId="719154047" sldId="276"/>
        </pc:sldMkLst>
      </pc:sldChg>
    </pc:docChg>
  </pc:docChgLst>
  <pc:docChgLst>
    <pc:chgData name="Daniel Cregg" userId="S::daniel.cregg@atu.ie::a4417ebc-d1f9-4266-8a6c-2c7f21bbea7f" providerId="AD" clId="Web-{6FB98B32-7D1E-405E-A622-E733D515E2F6}"/>
    <pc:docChg chg="modSld">
      <pc:chgData name="Daniel Cregg" userId="S::daniel.cregg@atu.ie::a4417ebc-d1f9-4266-8a6c-2c7f21bbea7f" providerId="AD" clId="Web-{6FB98B32-7D1E-405E-A622-E733D515E2F6}" dt="2023-02-22T10:16:55.148" v="1" actId="20577"/>
      <pc:docMkLst>
        <pc:docMk/>
      </pc:docMkLst>
      <pc:sldChg chg="modSp">
        <pc:chgData name="Daniel Cregg" userId="S::daniel.cregg@atu.ie::a4417ebc-d1f9-4266-8a6c-2c7f21bbea7f" providerId="AD" clId="Web-{6FB98B32-7D1E-405E-A622-E733D515E2F6}" dt="2023-02-22T10:16:55.148" v="1" actId="20577"/>
        <pc:sldMkLst>
          <pc:docMk/>
          <pc:sldMk cId="460851765" sldId="274"/>
        </pc:sldMkLst>
      </pc:sldChg>
    </pc:docChg>
  </pc:docChgLst>
  <pc:docChgLst>
    <pc:chgData name="Daniel Cregg" userId="a4417ebc-d1f9-4266-8a6c-2c7f21bbea7f" providerId="ADAL" clId="{9F61DB50-F67F-401E-9614-EB10A59BB9CC}"/>
    <pc:docChg chg="custSel modSld">
      <pc:chgData name="Daniel Cregg" userId="a4417ebc-d1f9-4266-8a6c-2c7f21bbea7f" providerId="ADAL" clId="{9F61DB50-F67F-401E-9614-EB10A59BB9CC}" dt="2025-06-03T10:03:41.490" v="8" actId="1076"/>
      <pc:docMkLst>
        <pc:docMk/>
      </pc:docMkLst>
      <pc:sldChg chg="addSp modSp mod modAnim">
        <pc:chgData name="Daniel Cregg" userId="a4417ebc-d1f9-4266-8a6c-2c7f21bbea7f" providerId="ADAL" clId="{9F61DB50-F67F-401E-9614-EB10A59BB9CC}" dt="2025-06-03T10:03:41.490" v="8" actId="1076"/>
        <pc:sldMkLst>
          <pc:docMk/>
          <pc:sldMk cId="1490272676" sldId="256"/>
        </pc:sldMkLst>
        <pc:picChg chg="add mod">
          <ac:chgData name="Daniel Cregg" userId="a4417ebc-d1f9-4266-8a6c-2c7f21bbea7f" providerId="ADAL" clId="{9F61DB50-F67F-401E-9614-EB10A59BB9CC}" dt="2025-06-03T10:03:41.490" v="8" actId="1076"/>
          <ac:picMkLst>
            <pc:docMk/>
            <pc:sldMk cId="1490272676" sldId="256"/>
            <ac:picMk id="5" creationId="{D6127CBF-E1B3-5B17-BE27-EAB78890E810}"/>
          </ac:picMkLst>
        </pc:picChg>
      </pc:sldChg>
      <pc:sldChg chg="addSp delSp modSp mod delAnim modAnim">
        <pc:chgData name="Daniel Cregg" userId="a4417ebc-d1f9-4266-8a6c-2c7f21bbea7f" providerId="ADAL" clId="{9F61DB50-F67F-401E-9614-EB10A59BB9CC}" dt="2025-06-03T09:58:23.860" v="6" actId="1076"/>
        <pc:sldMkLst>
          <pc:docMk/>
          <pc:sldMk cId="2370936506" sldId="258"/>
        </pc:sldMkLst>
        <pc:picChg chg="add mod">
          <ac:chgData name="Daniel Cregg" userId="a4417ebc-d1f9-4266-8a6c-2c7f21bbea7f" providerId="ADAL" clId="{9F61DB50-F67F-401E-9614-EB10A59BB9CC}" dt="2025-06-03T09:58:23.860" v="6" actId="1076"/>
          <ac:picMkLst>
            <pc:docMk/>
            <pc:sldMk cId="2370936506" sldId="258"/>
            <ac:picMk id="8" creationId="{4740D658-1B7C-84C2-8544-EF81AE16F1CE}"/>
          </ac:picMkLst>
        </pc:picChg>
      </pc:sldChg>
    </pc:docChg>
  </pc:docChgLst>
  <pc:docChgLst>
    <pc:chgData name="Daniel" userId="9070f233-d8b0-4753-8e5d-40f93a241e13" providerId="ADAL" clId="{C95FC5AA-FE5C-48BB-A619-E53F39E42175}"/>
    <pc:docChg chg="custSel modSld">
      <pc:chgData name="Daniel" userId="9070f233-d8b0-4753-8e5d-40f93a241e13" providerId="ADAL" clId="{C95FC5AA-FE5C-48BB-A619-E53F39E42175}" dt="2021-02-19T11:19:25.675" v="85" actId="313"/>
      <pc:docMkLst>
        <pc:docMk/>
      </pc:docMkLst>
      <pc:sldChg chg="modAnim">
        <pc:chgData name="Daniel" userId="9070f233-d8b0-4753-8e5d-40f93a241e13" providerId="ADAL" clId="{C95FC5AA-FE5C-48BB-A619-E53F39E42175}" dt="2021-02-19T11:10:13.053" v="1"/>
        <pc:sldMkLst>
          <pc:docMk/>
          <pc:sldMk cId="2539365602" sldId="260"/>
        </pc:sldMkLst>
      </pc:sldChg>
      <pc:sldChg chg="addSp delSp modSp setBg modAnim">
        <pc:chgData name="Daniel" userId="9070f233-d8b0-4753-8e5d-40f93a241e13" providerId="ADAL" clId="{C95FC5AA-FE5C-48BB-A619-E53F39E42175}" dt="2021-02-19T11:15:05.098" v="79" actId="20577"/>
        <pc:sldMkLst>
          <pc:docMk/>
          <pc:sldMk cId="4086111426" sldId="262"/>
        </pc:sldMkLst>
      </pc:sldChg>
      <pc:sldChg chg="modSp mod">
        <pc:chgData name="Daniel" userId="9070f233-d8b0-4753-8e5d-40f93a241e13" providerId="ADAL" clId="{C95FC5AA-FE5C-48BB-A619-E53F39E42175}" dt="2021-02-19T11:19:25.675" v="85" actId="313"/>
        <pc:sldMkLst>
          <pc:docMk/>
          <pc:sldMk cId="3360020197" sldId="268"/>
        </pc:sldMkLst>
      </pc:sldChg>
      <pc:sldChg chg="modSp mod">
        <pc:chgData name="Daniel" userId="9070f233-d8b0-4753-8e5d-40f93a241e13" providerId="ADAL" clId="{C95FC5AA-FE5C-48BB-A619-E53F39E42175}" dt="2021-02-19T11:11:12.762" v="2" actId="1076"/>
        <pc:sldMkLst>
          <pc:docMk/>
          <pc:sldMk cId="3536805064" sldId="277"/>
        </pc:sldMkLst>
      </pc:sldChg>
    </pc:docChg>
  </pc:docChgLst>
  <pc:docChgLst>
    <pc:chgData name="Daniel Cregg" userId="9070f233-d8b0-4753-8e5d-40f93a241e13" providerId="ADAL" clId="{E49697C0-BA4D-4D24-9C58-E3DB9F46CD2F}"/>
    <pc:docChg chg="modSld sldOrd">
      <pc:chgData name="Daniel Cregg" userId="9070f233-d8b0-4753-8e5d-40f93a241e13" providerId="ADAL" clId="{E49697C0-BA4D-4D24-9C58-E3DB9F46CD2F}" dt="2020-02-06T13:37:53.361" v="3" actId="20577"/>
      <pc:docMkLst>
        <pc:docMk/>
      </pc:docMkLst>
      <pc:sldChg chg="ord">
        <pc:chgData name="Daniel Cregg" userId="9070f233-d8b0-4753-8e5d-40f93a241e13" providerId="ADAL" clId="{E49697C0-BA4D-4D24-9C58-E3DB9F46CD2F}" dt="2020-02-02T22:35:21.360" v="1"/>
        <pc:sldMkLst>
          <pc:docMk/>
          <pc:sldMk cId="2370936506" sldId="258"/>
        </pc:sldMkLst>
      </pc:sldChg>
      <pc:sldChg chg="modSp mod">
        <pc:chgData name="Daniel Cregg" userId="9070f233-d8b0-4753-8e5d-40f93a241e13" providerId="ADAL" clId="{E49697C0-BA4D-4D24-9C58-E3DB9F46CD2F}" dt="2020-02-06T13:37:53.361" v="3" actId="20577"/>
        <pc:sldMkLst>
          <pc:docMk/>
          <pc:sldMk cId="3086100562" sldId="269"/>
        </pc:sldMkLst>
      </pc:sldChg>
    </pc:docChg>
  </pc:docChgLst>
  <pc:docChgLst>
    <pc:chgData name="Daniel Cregg" userId="9070f233-d8b0-4753-8e5d-40f93a241e13" providerId="ADAL" clId="{C7F08F5A-AD73-4600-ACB0-21BCABB5FF2D}"/>
    <pc:docChg chg="undo custSel addSld modSld">
      <pc:chgData name="Daniel Cregg" userId="9070f233-d8b0-4753-8e5d-40f93a241e13" providerId="ADAL" clId="{C7F08F5A-AD73-4600-ACB0-21BCABB5FF2D}" dt="2019-02-10T00:15:46.583" v="242" actId="20577"/>
      <pc:docMkLst>
        <pc:docMk/>
      </pc:docMkLst>
      <pc:sldChg chg="modSp add">
        <pc:chgData name="Daniel Cregg" userId="9070f233-d8b0-4753-8e5d-40f93a241e13" providerId="ADAL" clId="{C7F08F5A-AD73-4600-ACB0-21BCABB5FF2D}" dt="2019-02-10T00:01:20.378" v="49" actId="20577"/>
        <pc:sldMkLst>
          <pc:docMk/>
          <pc:sldMk cId="1490272676" sldId="256"/>
        </pc:sldMkLst>
      </pc:sldChg>
      <pc:sldChg chg="addSp delSp modSp add">
        <pc:chgData name="Daniel Cregg" userId="9070f233-d8b0-4753-8e5d-40f93a241e13" providerId="ADAL" clId="{C7F08F5A-AD73-4600-ACB0-21BCABB5FF2D}" dt="2019-02-10T00:00:28.874" v="11" actId="14100"/>
        <pc:sldMkLst>
          <pc:docMk/>
          <pc:sldMk cId="3094831261" sldId="257"/>
        </pc:sldMkLst>
      </pc:sldChg>
      <pc:sldChg chg="modSp add">
        <pc:chgData name="Daniel Cregg" userId="9070f233-d8b0-4753-8e5d-40f93a241e13" providerId="ADAL" clId="{C7F08F5A-AD73-4600-ACB0-21BCABB5FF2D}" dt="2019-02-10T00:01:09.207" v="44" actId="20577"/>
        <pc:sldMkLst>
          <pc:docMk/>
          <pc:sldMk cId="2370936506" sldId="258"/>
        </pc:sldMkLst>
      </pc:sldChg>
      <pc:sldChg chg="modSp add">
        <pc:chgData name="Daniel Cregg" userId="9070f233-d8b0-4753-8e5d-40f93a241e13" providerId="ADAL" clId="{C7F08F5A-AD73-4600-ACB0-21BCABB5FF2D}" dt="2019-02-10T00:01:35.631" v="59" actId="20577"/>
        <pc:sldMkLst>
          <pc:docMk/>
          <pc:sldMk cId="2485391584" sldId="259"/>
        </pc:sldMkLst>
      </pc:sldChg>
      <pc:sldChg chg="modSp add">
        <pc:chgData name="Daniel Cregg" userId="9070f233-d8b0-4753-8e5d-40f93a241e13" providerId="ADAL" clId="{C7F08F5A-AD73-4600-ACB0-21BCABB5FF2D}" dt="2019-02-10T00:13:46.037" v="222" actId="20577"/>
        <pc:sldMkLst>
          <pc:docMk/>
          <pc:sldMk cId="2539365602" sldId="260"/>
        </pc:sldMkLst>
      </pc:sldChg>
      <pc:sldChg chg="modSp add">
        <pc:chgData name="Daniel Cregg" userId="9070f233-d8b0-4753-8e5d-40f93a241e13" providerId="ADAL" clId="{C7F08F5A-AD73-4600-ACB0-21BCABB5FF2D}" dt="2019-02-10T00:15:46.583" v="242" actId="20577"/>
        <pc:sldMkLst>
          <pc:docMk/>
          <pc:sldMk cId="3246985818" sldId="261"/>
        </pc:sldMkLst>
      </pc:sldChg>
    </pc:docChg>
  </pc:docChgLst>
  <pc:docChgLst>
    <pc:chgData name="Daniel Cregg" userId="a4417ebc-d1f9-4266-8a6c-2c7f21bbea7f" providerId="ADAL" clId="{194BF676-C612-4949-9C98-B5D8C0DA9E46}"/>
    <pc:docChg chg="delSld">
      <pc:chgData name="Daniel Cregg" userId="a4417ebc-d1f9-4266-8a6c-2c7f21bbea7f" providerId="ADAL" clId="{194BF676-C612-4949-9C98-B5D8C0DA9E46}" dt="2025-06-18T18:06:11.128" v="15" actId="47"/>
      <pc:docMkLst>
        <pc:docMk/>
      </pc:docMkLst>
      <pc:sldChg chg="del">
        <pc:chgData name="Daniel Cregg" userId="a4417ebc-d1f9-4266-8a6c-2c7f21bbea7f" providerId="ADAL" clId="{194BF676-C612-4949-9C98-B5D8C0DA9E46}" dt="2025-06-18T18:05:52.164" v="0" actId="47"/>
        <pc:sldMkLst>
          <pc:docMk/>
          <pc:sldMk cId="2485391584" sldId="259"/>
        </pc:sldMkLst>
      </pc:sldChg>
      <pc:sldChg chg="del">
        <pc:chgData name="Daniel Cregg" userId="a4417ebc-d1f9-4266-8a6c-2c7f21bbea7f" providerId="ADAL" clId="{194BF676-C612-4949-9C98-B5D8C0DA9E46}" dt="2025-06-18T18:06:10.922" v="14" actId="47"/>
        <pc:sldMkLst>
          <pc:docMk/>
          <pc:sldMk cId="3246985818" sldId="261"/>
        </pc:sldMkLst>
      </pc:sldChg>
      <pc:sldChg chg="del">
        <pc:chgData name="Daniel Cregg" userId="a4417ebc-d1f9-4266-8a6c-2c7f21bbea7f" providerId="ADAL" clId="{194BF676-C612-4949-9C98-B5D8C0DA9E46}" dt="2025-06-18T18:06:10.764" v="13" actId="47"/>
        <pc:sldMkLst>
          <pc:docMk/>
          <pc:sldMk cId="4086111426" sldId="262"/>
        </pc:sldMkLst>
      </pc:sldChg>
      <pc:sldChg chg="del">
        <pc:chgData name="Daniel Cregg" userId="a4417ebc-d1f9-4266-8a6c-2c7f21bbea7f" providerId="ADAL" clId="{194BF676-C612-4949-9C98-B5D8C0DA9E46}" dt="2025-06-18T18:06:10.540" v="12" actId="47"/>
        <pc:sldMkLst>
          <pc:docMk/>
          <pc:sldMk cId="2170425174" sldId="264"/>
        </pc:sldMkLst>
      </pc:sldChg>
      <pc:sldChg chg="del">
        <pc:chgData name="Daniel Cregg" userId="a4417ebc-d1f9-4266-8a6c-2c7f21bbea7f" providerId="ADAL" clId="{194BF676-C612-4949-9C98-B5D8C0DA9E46}" dt="2025-06-18T18:06:09.548" v="5" actId="47"/>
        <pc:sldMkLst>
          <pc:docMk/>
          <pc:sldMk cId="1875166104" sldId="265"/>
        </pc:sldMkLst>
      </pc:sldChg>
      <pc:sldChg chg="del">
        <pc:chgData name="Daniel Cregg" userId="a4417ebc-d1f9-4266-8a6c-2c7f21bbea7f" providerId="ADAL" clId="{194BF676-C612-4949-9C98-B5D8C0DA9E46}" dt="2025-06-18T18:06:09.839" v="7" actId="47"/>
        <pc:sldMkLst>
          <pc:docMk/>
          <pc:sldMk cId="56856131" sldId="266"/>
        </pc:sldMkLst>
      </pc:sldChg>
      <pc:sldChg chg="del">
        <pc:chgData name="Daniel Cregg" userId="a4417ebc-d1f9-4266-8a6c-2c7f21bbea7f" providerId="ADAL" clId="{194BF676-C612-4949-9C98-B5D8C0DA9E46}" dt="2025-06-18T18:06:09.975" v="8" actId="47"/>
        <pc:sldMkLst>
          <pc:docMk/>
          <pc:sldMk cId="2262743336" sldId="267"/>
        </pc:sldMkLst>
      </pc:sldChg>
      <pc:sldChg chg="del">
        <pc:chgData name="Daniel Cregg" userId="a4417ebc-d1f9-4266-8a6c-2c7f21bbea7f" providerId="ADAL" clId="{194BF676-C612-4949-9C98-B5D8C0DA9E46}" dt="2025-06-18T18:06:10.134" v="9" actId="47"/>
        <pc:sldMkLst>
          <pc:docMk/>
          <pc:sldMk cId="3360020197" sldId="268"/>
        </pc:sldMkLst>
      </pc:sldChg>
      <pc:sldChg chg="del">
        <pc:chgData name="Daniel Cregg" userId="a4417ebc-d1f9-4266-8a6c-2c7f21bbea7f" providerId="ADAL" clId="{194BF676-C612-4949-9C98-B5D8C0DA9E46}" dt="2025-06-18T18:06:10.275" v="10" actId="47"/>
        <pc:sldMkLst>
          <pc:docMk/>
          <pc:sldMk cId="3086100562" sldId="269"/>
        </pc:sldMkLst>
      </pc:sldChg>
      <pc:sldChg chg="del">
        <pc:chgData name="Daniel Cregg" userId="a4417ebc-d1f9-4266-8a6c-2c7f21bbea7f" providerId="ADAL" clId="{194BF676-C612-4949-9C98-B5D8C0DA9E46}" dt="2025-06-18T18:06:10.370" v="11" actId="47"/>
        <pc:sldMkLst>
          <pc:docMk/>
          <pc:sldMk cId="1577567483" sldId="270"/>
        </pc:sldMkLst>
      </pc:sldChg>
      <pc:sldChg chg="del">
        <pc:chgData name="Daniel Cregg" userId="a4417ebc-d1f9-4266-8a6c-2c7f21bbea7f" providerId="ADAL" clId="{194BF676-C612-4949-9C98-B5D8C0DA9E46}" dt="2025-06-18T18:06:09.137" v="2" actId="47"/>
        <pc:sldMkLst>
          <pc:docMk/>
          <pc:sldMk cId="475387184" sldId="271"/>
        </pc:sldMkLst>
      </pc:sldChg>
      <pc:sldChg chg="del">
        <pc:chgData name="Daniel Cregg" userId="a4417ebc-d1f9-4266-8a6c-2c7f21bbea7f" providerId="ADAL" clId="{194BF676-C612-4949-9C98-B5D8C0DA9E46}" dt="2025-06-18T18:06:09.269" v="3" actId="47"/>
        <pc:sldMkLst>
          <pc:docMk/>
          <pc:sldMk cId="857641875" sldId="272"/>
        </pc:sldMkLst>
      </pc:sldChg>
      <pc:sldChg chg="del">
        <pc:chgData name="Daniel Cregg" userId="a4417ebc-d1f9-4266-8a6c-2c7f21bbea7f" providerId="ADAL" clId="{194BF676-C612-4949-9C98-B5D8C0DA9E46}" dt="2025-06-18T18:06:09.417" v="4" actId="47"/>
        <pc:sldMkLst>
          <pc:docMk/>
          <pc:sldMk cId="3496655126" sldId="273"/>
        </pc:sldMkLst>
      </pc:sldChg>
      <pc:sldChg chg="del">
        <pc:chgData name="Daniel Cregg" userId="a4417ebc-d1f9-4266-8a6c-2c7f21bbea7f" providerId="ADAL" clId="{194BF676-C612-4949-9C98-B5D8C0DA9E46}" dt="2025-06-18T18:06:09.720" v="6" actId="47"/>
        <pc:sldMkLst>
          <pc:docMk/>
          <pc:sldMk cId="460851765" sldId="274"/>
        </pc:sldMkLst>
      </pc:sldChg>
      <pc:sldChg chg="del">
        <pc:chgData name="Daniel Cregg" userId="a4417ebc-d1f9-4266-8a6c-2c7f21bbea7f" providerId="ADAL" clId="{194BF676-C612-4949-9C98-B5D8C0DA9E46}" dt="2025-06-18T18:05:52.514" v="1" actId="47"/>
        <pc:sldMkLst>
          <pc:docMk/>
          <pc:sldMk cId="2053665582" sldId="275"/>
        </pc:sldMkLst>
      </pc:sldChg>
      <pc:sldChg chg="del">
        <pc:chgData name="Daniel Cregg" userId="a4417ebc-d1f9-4266-8a6c-2c7f21bbea7f" providerId="ADAL" clId="{194BF676-C612-4949-9C98-B5D8C0DA9E46}" dt="2025-06-18T18:06:11.128" v="15" actId="47"/>
        <pc:sldMkLst>
          <pc:docMk/>
          <pc:sldMk cId="3536805064" sldId="277"/>
        </pc:sldMkLst>
      </pc:sldChg>
    </pc:docChg>
  </pc:docChgLst>
  <pc:docChgLst>
    <pc:chgData name="Daniel Cregg" userId="9070f233-d8b0-4753-8e5d-40f93a241e13" providerId="ADAL" clId="{590B139F-9595-46D5-9B8A-9ADDFEE0B558}"/>
    <pc:docChg chg="custSel addSld modSld sldOrd">
      <pc:chgData name="Daniel Cregg" userId="9070f233-d8b0-4753-8e5d-40f93a241e13" providerId="ADAL" clId="{590B139F-9595-46D5-9B8A-9ADDFEE0B558}" dt="2019-02-11T19:23:53.991" v="242" actId="27636"/>
      <pc:docMkLst>
        <pc:docMk/>
      </pc:docMkLst>
      <pc:sldChg chg="ord">
        <pc:chgData name="Daniel Cregg" userId="9070f233-d8b0-4753-8e5d-40f93a241e13" providerId="ADAL" clId="{590B139F-9595-46D5-9B8A-9ADDFEE0B558}" dt="2019-02-10T00:28:21.347" v="75"/>
        <pc:sldMkLst>
          <pc:docMk/>
          <pc:sldMk cId="3094831261" sldId="257"/>
        </pc:sldMkLst>
      </pc:sldChg>
      <pc:sldChg chg="modSp add">
        <pc:chgData name="Daniel Cregg" userId="9070f233-d8b0-4753-8e5d-40f93a241e13" providerId="ADAL" clId="{590B139F-9595-46D5-9B8A-9ADDFEE0B558}" dt="2019-02-10T00:27:41.625" v="74" actId="113"/>
        <pc:sldMkLst>
          <pc:docMk/>
          <pc:sldMk cId="4086111426" sldId="262"/>
        </pc:sldMkLst>
      </pc:sldChg>
      <pc:sldChg chg="modSp">
        <pc:chgData name="Daniel Cregg" userId="9070f233-d8b0-4753-8e5d-40f93a241e13" providerId="ADAL" clId="{590B139F-9595-46D5-9B8A-9ADDFEE0B558}" dt="2019-02-11T16:55:35.006" v="99" actId="27636"/>
        <pc:sldMkLst>
          <pc:docMk/>
          <pc:sldMk cId="3360020197" sldId="268"/>
        </pc:sldMkLst>
      </pc:sldChg>
      <pc:sldChg chg="modSp">
        <pc:chgData name="Daniel Cregg" userId="9070f233-d8b0-4753-8e5d-40f93a241e13" providerId="ADAL" clId="{590B139F-9595-46D5-9B8A-9ADDFEE0B558}" dt="2019-02-11T19:23:53.991" v="242" actId="27636"/>
        <pc:sldMkLst>
          <pc:docMk/>
          <pc:sldMk cId="3086100562" sldId="269"/>
        </pc:sldMkLst>
      </pc:sldChg>
    </pc:docChg>
  </pc:docChgLst>
  <pc:docChgLst>
    <pc:chgData name="Daniel Cregg" userId="S::daniel.cregg@gmit.ie::9070f233-d8b0-4753-8e5d-40f93a241e13" providerId="AD" clId="Web-{62367993-C0E8-D80C-0372-3589E94CAAEA}"/>
    <pc:docChg chg="modSld">
      <pc:chgData name="Daniel Cregg" userId="S::daniel.cregg@gmit.ie::9070f233-d8b0-4753-8e5d-40f93a241e13" providerId="AD" clId="Web-{62367993-C0E8-D80C-0372-3589E94CAAEA}" dt="2020-02-05T22:11:33.607" v="20" actId="20577"/>
      <pc:docMkLst>
        <pc:docMk/>
      </pc:docMkLst>
      <pc:sldChg chg="modSp">
        <pc:chgData name="Daniel Cregg" userId="S::daniel.cregg@gmit.ie::9070f233-d8b0-4753-8e5d-40f93a241e13" providerId="AD" clId="Web-{62367993-C0E8-D80C-0372-3589E94CAAEA}" dt="2020-02-05T22:11:33.607" v="19" actId="20577"/>
        <pc:sldMkLst>
          <pc:docMk/>
          <pc:sldMk cId="308610056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19E8-7975-4917-B139-753CD06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0D956-B7F7-4DF0-8BE7-6FF87F2D6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C325A-5BB0-417E-B5E5-8E7A2E99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DFB-95C1-4B52-BD0A-5AC24F9EF569}" type="datetimeFigureOut">
              <a:rPr lang="en-IE" smtClean="0"/>
              <a:t>18/06/2025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13DA5-CDAB-4B0A-A0AE-017CA73C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CD95F-DB21-4758-BB99-69A28ECE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D5E3-0A5C-45F8-8232-7FCD056830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50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8C79-76FA-466D-A463-FB8DDF75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4E5A9-2687-4C51-B0DE-57496B8C6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3CBBF-95F8-4E6B-8D35-93281976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DFB-95C1-4B52-BD0A-5AC24F9EF569}" type="datetimeFigureOut">
              <a:rPr lang="en-IE" smtClean="0"/>
              <a:t>18/06/2025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2559-0CAD-476C-8205-61EC2232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179DD-AAE9-4D3D-9F84-5628B2F5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D5E3-0A5C-45F8-8232-7FCD056830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597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AA0FB-53F1-41F7-9856-FE72E9690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4ADE-9E6B-4744-81DC-A52C13D98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B413-725F-40F1-961A-F5FF94F7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DFB-95C1-4B52-BD0A-5AC24F9EF569}" type="datetimeFigureOut">
              <a:rPr lang="en-IE" smtClean="0"/>
              <a:t>18/06/2025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E908-D058-45A0-8066-7D0B33F2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C321-DD51-4883-8AF4-148BB2B6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D5E3-0A5C-45F8-8232-7FCD056830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150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6B7C-5C3C-421D-BAB0-6750494C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6F8A-0381-4690-A08E-E267F5AD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FF96A-A82B-4AF4-B6C2-5DE00F3F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DFB-95C1-4B52-BD0A-5AC24F9EF569}" type="datetimeFigureOut">
              <a:rPr lang="en-IE" smtClean="0"/>
              <a:t>18/06/2025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0D1B-83C1-4ECF-AC5B-2F8A32E9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4DD8C-FA07-4F35-AEFD-29B33023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D5E3-0A5C-45F8-8232-7FCD056830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81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00BA-DBAB-451D-A5F4-0BC1A24D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1D47-F850-4558-BAF8-2551D6031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0FA5-FA4C-4C5A-AC18-11E715B6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DFB-95C1-4B52-BD0A-5AC24F9EF569}" type="datetimeFigureOut">
              <a:rPr lang="en-IE" smtClean="0"/>
              <a:t>18/06/2025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9B8D9-8702-4BBE-9549-EA7F6716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B9701-7146-4AEE-BF1F-2B61A5CC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D5E3-0A5C-45F8-8232-7FCD056830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385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94E1-CF54-4DA1-A96A-FFD76969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59BF-274F-4577-8097-A9907EA28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33293-C644-4795-8300-3F97D39A6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021D7-71F7-48CA-ACDD-9E278130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DFB-95C1-4B52-BD0A-5AC24F9EF569}" type="datetimeFigureOut">
              <a:rPr lang="en-IE" smtClean="0"/>
              <a:t>18/06/2025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4C0B7-7E3B-4872-9DE8-57B05D98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E109-34FB-4A91-99A0-A2DD0288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D5E3-0A5C-45F8-8232-7FCD056830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734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ABA1-1CDC-4F4B-B8A8-C99F68AD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AD640-FBB9-4160-AF1C-B6ABC57C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D479F-BE8A-41FC-A207-0EBD263FD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52AAE-BBEA-4CD9-95BA-02E03A444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AAE12-28AB-4206-BE39-C2D13CF61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CDF68-242A-4495-ACB0-2C3ECEF1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DFB-95C1-4B52-BD0A-5AC24F9EF569}" type="datetimeFigureOut">
              <a:rPr lang="en-IE" smtClean="0"/>
              <a:t>18/06/2025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3331A-9625-45CF-B2A9-73AFEB94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B1986-6D70-42B3-A5F9-93091AE0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D5E3-0A5C-45F8-8232-7FCD056830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851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9AAD-B2C9-4856-A689-524E1B11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5E03A-CB7C-44B2-A39B-AC3C0A7C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DFB-95C1-4B52-BD0A-5AC24F9EF569}" type="datetimeFigureOut">
              <a:rPr lang="en-IE" smtClean="0"/>
              <a:t>18/06/2025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57448-BBD0-4076-AA70-3CDEF98F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03C51-D8F9-4C7E-B9AA-DB8B4773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D5E3-0A5C-45F8-8232-7FCD056830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426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F6E63-D384-4450-8806-4BDBB608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DFB-95C1-4B52-BD0A-5AC24F9EF569}" type="datetimeFigureOut">
              <a:rPr lang="en-IE" smtClean="0"/>
              <a:t>18/06/2025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EC8BC-3BAA-477E-9512-7D0B4B6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F3C94-F1A5-479C-948D-D19181AC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D5E3-0A5C-45F8-8232-7FCD056830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933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413D-2D8B-47B5-BCBA-7E7E2D6F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0F95-F231-43F3-BEC8-D513E121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DF41-4CAA-43D9-9560-7D78AACE7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34D3-88AE-4AAC-B95A-AA046B4A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DFB-95C1-4B52-BD0A-5AC24F9EF569}" type="datetimeFigureOut">
              <a:rPr lang="en-IE" smtClean="0"/>
              <a:t>18/06/2025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2538A-90D0-41B1-8593-8C6554CF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6FC9B-5060-4E13-AFF2-381D9749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D5E3-0A5C-45F8-8232-7FCD056830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705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2AA0-68BC-446A-9933-5E2C2AE3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4086F-BF18-4770-9937-93425CD52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1D806-E262-446B-92AE-D3609C7FF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FF61A-FD40-460E-9F94-18F802A4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1DFB-95C1-4B52-BD0A-5AC24F9EF569}" type="datetimeFigureOut">
              <a:rPr lang="en-IE" smtClean="0"/>
              <a:t>18/06/2025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F030-5219-45B8-836E-C95F3010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3AA9F-0FC3-4EB6-8BD1-77B5B04D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BD5E3-0A5C-45F8-8232-7FCD056830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42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4006A-E648-479F-9217-E1A05C12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961D-F36E-4564-873A-A85B1900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239C-1C97-4465-BAA6-F9EAFBDFD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51DFB-95C1-4B52-BD0A-5AC24F9EF569}" type="datetimeFigureOut">
              <a:rPr lang="en-IE" smtClean="0"/>
              <a:t>18/06/2025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317A-2114-48C7-8FB0-9125476EB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2653A-770B-4AE3-B6A8-4721E085F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D5E3-0A5C-45F8-8232-7FCD056830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3795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0Ika8COvN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5B13-B7AA-483B-B833-05A518E15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/>
              <a:t>Java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99BF8-D3F0-4BEC-BFC5-EBC39BB91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1748944981256421240-276038312353952">
            <a:hlinkClick r:id="" action="ppaction://media"/>
            <a:extLst>
              <a:ext uri="{FF2B5EF4-FFF2-40B4-BE49-F238E27FC236}">
                <a16:creationId xmlns:a16="http://schemas.microsoft.com/office/drawing/2014/main" id="{D6127CBF-E1B3-5B17-BE27-EAB78890E8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44981" y="7349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7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0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4007-F988-4AE9-BEE3-EF7E900D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6C54-C0C9-4A2E-9947-7465FAE0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What is an Array?</a:t>
            </a:r>
          </a:p>
          <a:p>
            <a:r>
              <a:rPr lang="en-IE" dirty="0"/>
              <a:t>Declaring and Assigning an array</a:t>
            </a:r>
            <a:endParaRPr lang="en-IE" dirty="0">
              <a:cs typeface="Calibri"/>
            </a:endParaRPr>
          </a:p>
          <a:p>
            <a:r>
              <a:rPr lang="en-IE" dirty="0"/>
              <a:t>Array Length</a:t>
            </a:r>
          </a:p>
          <a:p>
            <a:r>
              <a:rPr lang="en-IE" dirty="0"/>
              <a:t>Array editing</a:t>
            </a:r>
          </a:p>
          <a:p>
            <a:r>
              <a:rPr lang="en-IE" dirty="0"/>
              <a:t>Multidimensional Arrays</a:t>
            </a:r>
          </a:p>
        </p:txBody>
      </p:sp>
      <p:pic>
        <p:nvPicPr>
          <p:cNvPr id="8" name="1748944602029660738-276036658876530">
            <a:hlinkClick r:id="" action="ppaction://media"/>
            <a:extLst>
              <a:ext uri="{FF2B5EF4-FFF2-40B4-BE49-F238E27FC236}">
                <a16:creationId xmlns:a16="http://schemas.microsoft.com/office/drawing/2014/main" id="{4740D658-1B7C-84C2-8544-EF81AE16F1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49000" y="3651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07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E900-0B4C-4CF3-9927-4055BA0E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Online Media 3" title="Java #12 - Arrays">
            <a:hlinkClick r:id="" action="ppaction://media"/>
            <a:extLst>
              <a:ext uri="{FF2B5EF4-FFF2-40B4-BE49-F238E27FC236}">
                <a16:creationId xmlns:a16="http://schemas.microsoft.com/office/drawing/2014/main" id="{3B9AF65C-EDA7-44FD-8958-9C07B3D8D8D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3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48BE-3292-42BB-A521-8D6E86E8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E20A-63EE-4872-A60A-035A149A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/>
            <a:r>
              <a:rPr lang="en-GB"/>
              <a:t>An array is a container object that holds a fixed number of values of a single type. - </a:t>
            </a:r>
            <a:r>
              <a:rPr lang="en-GB" i="1"/>
              <a:t>Oracle</a:t>
            </a:r>
            <a:endParaRPr lang="en-US">
              <a:cs typeface="Calibri" panose="020F0502020204030204"/>
            </a:endParaRPr>
          </a:p>
          <a:p>
            <a:pPr marL="457200" indent="-457200"/>
            <a:r>
              <a:rPr lang="en-IE"/>
              <a:t>An array is a structure which can store multiple values of the same data type. This prevents the need to declare separate variables for each value.</a:t>
            </a:r>
            <a:endParaRPr lang="en-GB">
              <a:cs typeface="Calibri"/>
            </a:endParaRPr>
          </a:p>
          <a:p>
            <a:pPr marL="0" indent="0">
              <a:buNone/>
            </a:pPr>
            <a:endParaRPr lang="en-GB" i="1">
              <a:cs typeface="Calibri"/>
            </a:endParaRP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cs typeface="Calibri"/>
              </a:rPr>
              <a:t>String name1;</a:t>
            </a:r>
            <a:endParaRPr lang="en-GB"/>
          </a:p>
          <a:p>
            <a:pPr marL="0" indent="0">
              <a:buNone/>
            </a:pPr>
            <a:r>
              <a:rPr lang="en-GB">
                <a:cs typeface="Calibri"/>
              </a:rPr>
              <a:t>String name2;</a:t>
            </a:r>
          </a:p>
          <a:p>
            <a:pPr marL="0" indent="0">
              <a:buNone/>
            </a:pPr>
            <a:r>
              <a:rPr lang="en-GB">
                <a:cs typeface="Calibri"/>
              </a:rPr>
              <a:t>String name 3;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30D0C6B-2333-490F-8430-9A4E7D95F889}"/>
              </a:ext>
            </a:extLst>
          </p:cNvPr>
          <p:cNvSpPr/>
          <p:nvPr/>
        </p:nvSpPr>
        <p:spPr>
          <a:xfrm>
            <a:off x="4801499" y="4762638"/>
            <a:ext cx="1679863" cy="68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15CE-2FE0-43E6-934F-B9DAA7BFE55A}"/>
              </a:ext>
            </a:extLst>
          </p:cNvPr>
          <p:cNvSpPr txBox="1"/>
          <p:nvPr/>
        </p:nvSpPr>
        <p:spPr>
          <a:xfrm>
            <a:off x="7742093" y="484129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String[] names;</a:t>
            </a:r>
          </a:p>
        </p:txBody>
      </p:sp>
    </p:spTree>
    <p:extLst>
      <p:ext uri="{BB962C8B-B14F-4D97-AF65-F5344CB8AC3E}">
        <p14:creationId xmlns:p14="http://schemas.microsoft.com/office/powerpoint/2010/main" val="253936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9AB0-E738-48CC-A07D-FD532CF8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Characteristics of an Array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D45C1-10F8-467E-B66E-9242B770C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ea typeface="+mn-lt"/>
                <a:cs typeface="+mn-lt"/>
              </a:rPr>
              <a:t>An array has two distinguishing characteristics:</a:t>
            </a:r>
            <a:endParaRPr lang="en-US" sz="3600">
              <a:cs typeface="Calibri"/>
            </a:endParaRP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GB" sz="2800" b="1">
                <a:ea typeface="+mn-lt"/>
                <a:cs typeface="+mn-lt"/>
              </a:rPr>
              <a:t>Length</a:t>
            </a:r>
            <a:r>
              <a:rPr lang="en-GB" sz="2800">
                <a:ea typeface="+mn-lt"/>
                <a:cs typeface="+mn-lt"/>
              </a:rPr>
              <a:t> (i.e., the number of variables (AKA components) it stores) The length of an array cannot be changed (i.e., it is fixed upon creation).</a:t>
            </a:r>
            <a:endParaRPr lang="en-US" sz="2800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endParaRPr lang="en-GB" sz="2800">
              <a:ea typeface="+mn-lt"/>
              <a:cs typeface="+mn-lt"/>
            </a:endParaRPr>
          </a:p>
          <a:p>
            <a:pPr marL="971550" lvl="1" indent="-514350">
              <a:buAutoNum type="arabicPeriod"/>
            </a:pPr>
            <a:r>
              <a:rPr lang="en-GB" sz="2800" b="1">
                <a:ea typeface="+mn-lt"/>
                <a:cs typeface="+mn-lt"/>
              </a:rPr>
              <a:t>Homogeneity</a:t>
            </a:r>
            <a:r>
              <a:rPr lang="en-GB" sz="2800">
                <a:ea typeface="+mn-lt"/>
                <a:cs typeface="+mn-lt"/>
              </a:rPr>
              <a:t> (i.e., every variable in an array has the same data type).</a:t>
            </a:r>
          </a:p>
        </p:txBody>
      </p:sp>
    </p:spTree>
    <p:extLst>
      <p:ext uri="{BB962C8B-B14F-4D97-AF65-F5344CB8AC3E}">
        <p14:creationId xmlns:p14="http://schemas.microsoft.com/office/powerpoint/2010/main" val="71915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22</Paragraphs>
  <Slides>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Java Arrays</vt:lpstr>
      <vt:lpstr>Agenda</vt:lpstr>
      <vt:lpstr>PowerPoint Presentation</vt:lpstr>
      <vt:lpstr>What is an Array?</vt:lpstr>
      <vt:lpstr>Characteristics of an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Arrays</dc:title>
  <dc:creator>Daniel Cregg</dc:creator>
  <cp:lastModifiedBy>Daniel Cregg</cp:lastModifiedBy>
  <cp:revision>2</cp:revision>
  <dcterms:created xsi:type="dcterms:W3CDTF">2019-02-09T23:59:34Z</dcterms:created>
  <dcterms:modified xsi:type="dcterms:W3CDTF">2025-06-18T18:06:14Z</dcterms:modified>
</cp:coreProperties>
</file>