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0" r:id="rId5"/>
    <p:sldId id="276" r:id="rId6"/>
    <p:sldId id="277" r:id="rId7"/>
    <p:sldId id="261" r:id="rId8"/>
    <p:sldId id="262" r:id="rId9"/>
    <p:sldId id="264" r:id="rId10"/>
    <p:sldId id="270" r:id="rId11"/>
    <p:sldId id="271" r:id="rId12"/>
    <p:sldId id="272" r:id="rId13"/>
    <p:sldId id="273" r:id="rId14"/>
    <p:sldId id="265" r:id="rId15"/>
    <p:sldId id="274" r:id="rId16"/>
    <p:sldId id="266" r:id="rId17"/>
    <p:sldId id="267" r:id="rId18"/>
    <p:sldId id="268" r:id="rId19"/>
    <p:sldId id="269" r:id="rId20"/>
    <p:sldId id="275"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61DB50-F67F-401E-9614-EB10A59BB9CC}" v="3" dt="2025-06-03T10:03:38.1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Cregg" userId="S::daniel.cregg@gmit.ie::9070f233-d8b0-4753-8e5d-40f93a241e13" providerId="AD" clId="Web-{62367993-C0E8-D80C-0372-3589E94CAAEA}"/>
    <pc:docChg chg="modSld">
      <pc:chgData name="Daniel Cregg" userId="S::daniel.cregg@gmit.ie::9070f233-d8b0-4753-8e5d-40f93a241e13" providerId="AD" clId="Web-{62367993-C0E8-D80C-0372-3589E94CAAEA}" dt="2020-02-05T22:11:33.607" v="20" actId="20577"/>
      <pc:docMkLst>
        <pc:docMk/>
      </pc:docMkLst>
      <pc:sldChg chg="modSp">
        <pc:chgData name="Daniel Cregg" userId="S::daniel.cregg@gmit.ie::9070f233-d8b0-4753-8e5d-40f93a241e13" providerId="AD" clId="Web-{62367993-C0E8-D80C-0372-3589E94CAAEA}" dt="2020-02-05T22:11:33.607" v="19" actId="20577"/>
        <pc:sldMkLst>
          <pc:docMk/>
          <pc:sldMk cId="3086100562" sldId="269"/>
        </pc:sldMkLst>
      </pc:sldChg>
    </pc:docChg>
  </pc:docChgLst>
  <pc:docChgLst>
    <pc:chgData name="Daniel Cregg" userId="9070f233-d8b0-4753-8e5d-40f93a241e13" providerId="ADAL" clId="{590B139F-9595-46D5-9B8A-9ADDFEE0B558}"/>
    <pc:docChg chg="custSel addSld modSld sldOrd">
      <pc:chgData name="Daniel Cregg" userId="9070f233-d8b0-4753-8e5d-40f93a241e13" providerId="ADAL" clId="{590B139F-9595-46D5-9B8A-9ADDFEE0B558}" dt="2019-02-11T19:23:53.991" v="242" actId="27636"/>
      <pc:docMkLst>
        <pc:docMk/>
      </pc:docMkLst>
      <pc:sldChg chg="ord">
        <pc:chgData name="Daniel Cregg" userId="9070f233-d8b0-4753-8e5d-40f93a241e13" providerId="ADAL" clId="{590B139F-9595-46D5-9B8A-9ADDFEE0B558}" dt="2019-02-10T00:28:21.347" v="75"/>
        <pc:sldMkLst>
          <pc:docMk/>
          <pc:sldMk cId="3094831261" sldId="257"/>
        </pc:sldMkLst>
      </pc:sldChg>
      <pc:sldChg chg="modSp add">
        <pc:chgData name="Daniel Cregg" userId="9070f233-d8b0-4753-8e5d-40f93a241e13" providerId="ADAL" clId="{590B139F-9595-46D5-9B8A-9ADDFEE0B558}" dt="2019-02-10T00:27:41.625" v="74" actId="113"/>
        <pc:sldMkLst>
          <pc:docMk/>
          <pc:sldMk cId="4086111426" sldId="262"/>
        </pc:sldMkLst>
      </pc:sldChg>
      <pc:sldChg chg="modSp">
        <pc:chgData name="Daniel Cregg" userId="9070f233-d8b0-4753-8e5d-40f93a241e13" providerId="ADAL" clId="{590B139F-9595-46D5-9B8A-9ADDFEE0B558}" dt="2019-02-11T16:55:35.006" v="99" actId="27636"/>
        <pc:sldMkLst>
          <pc:docMk/>
          <pc:sldMk cId="3360020197" sldId="268"/>
        </pc:sldMkLst>
      </pc:sldChg>
      <pc:sldChg chg="modSp">
        <pc:chgData name="Daniel Cregg" userId="9070f233-d8b0-4753-8e5d-40f93a241e13" providerId="ADAL" clId="{590B139F-9595-46D5-9B8A-9ADDFEE0B558}" dt="2019-02-11T19:23:53.991" v="242" actId="27636"/>
        <pc:sldMkLst>
          <pc:docMk/>
          <pc:sldMk cId="3086100562" sldId="269"/>
        </pc:sldMkLst>
      </pc:sldChg>
    </pc:docChg>
  </pc:docChgLst>
  <pc:docChgLst>
    <pc:chgData name="Daniel Cregg" userId="S::daniel.cregg@gmit.ie::9070f233-d8b0-4753-8e5d-40f93a241e13" providerId="AD" clId="Web-{4DDC2AB9-4645-3FAE-BD59-42226602D7F5}"/>
    <pc:docChg chg="addSld modSld">
      <pc:chgData name="Daniel Cregg" userId="S::daniel.cregg@gmit.ie::9070f233-d8b0-4753-8e5d-40f93a241e13" providerId="AD" clId="Web-{4DDC2AB9-4645-3FAE-BD59-42226602D7F5}" dt="2021-02-17T10:28:41.540" v="642" actId="1076"/>
      <pc:docMkLst>
        <pc:docMk/>
      </pc:docMkLst>
      <pc:sldChg chg="modSp">
        <pc:chgData name="Daniel Cregg" userId="S::daniel.cregg@gmit.ie::9070f233-d8b0-4753-8e5d-40f93a241e13" providerId="AD" clId="Web-{4DDC2AB9-4645-3FAE-BD59-42226602D7F5}" dt="2021-02-17T09:48:24.623" v="2" actId="20577"/>
        <pc:sldMkLst>
          <pc:docMk/>
          <pc:sldMk cId="2370936506" sldId="258"/>
        </pc:sldMkLst>
      </pc:sldChg>
      <pc:sldChg chg="addSp modSp">
        <pc:chgData name="Daniel Cregg" userId="S::daniel.cregg@gmit.ie::9070f233-d8b0-4753-8e5d-40f93a241e13" providerId="AD" clId="Web-{4DDC2AB9-4645-3FAE-BD59-42226602D7F5}" dt="2021-02-17T10:22:46.313" v="594" actId="20577"/>
        <pc:sldMkLst>
          <pc:docMk/>
          <pc:sldMk cId="2539365602" sldId="260"/>
        </pc:sldMkLst>
      </pc:sldChg>
      <pc:sldChg chg="addSp delSp modSp">
        <pc:chgData name="Daniel Cregg" userId="S::daniel.cregg@gmit.ie::9070f233-d8b0-4753-8e5d-40f93a241e13" providerId="AD" clId="Web-{4DDC2AB9-4645-3FAE-BD59-42226602D7F5}" dt="2021-02-17T10:25:15.942" v="623" actId="20577"/>
        <pc:sldMkLst>
          <pc:docMk/>
          <pc:sldMk cId="3246985818" sldId="261"/>
        </pc:sldMkLst>
      </pc:sldChg>
      <pc:sldChg chg="modSp">
        <pc:chgData name="Daniel Cregg" userId="S::daniel.cregg@gmit.ie::9070f233-d8b0-4753-8e5d-40f93a241e13" providerId="AD" clId="Web-{4DDC2AB9-4645-3FAE-BD59-42226602D7F5}" dt="2021-02-17T10:26:18.256" v="630" actId="20577"/>
        <pc:sldMkLst>
          <pc:docMk/>
          <pc:sldMk cId="4086111426" sldId="262"/>
        </pc:sldMkLst>
      </pc:sldChg>
      <pc:sldChg chg="modSp">
        <pc:chgData name="Daniel Cregg" userId="S::daniel.cregg@gmit.ie::9070f233-d8b0-4753-8e5d-40f93a241e13" providerId="AD" clId="Web-{4DDC2AB9-4645-3FAE-BD59-42226602D7F5}" dt="2021-02-17T10:28:41.540" v="642" actId="1076"/>
        <pc:sldMkLst>
          <pc:docMk/>
          <pc:sldMk cId="460851765" sldId="274"/>
        </pc:sldMkLst>
      </pc:sldChg>
      <pc:sldChg chg="mod modShow">
        <pc:chgData name="Daniel Cregg" userId="S::daniel.cregg@gmit.ie::9070f233-d8b0-4753-8e5d-40f93a241e13" providerId="AD" clId="Web-{4DDC2AB9-4645-3FAE-BD59-42226602D7F5}" dt="2021-02-17T10:26:45.491" v="632"/>
        <pc:sldMkLst>
          <pc:docMk/>
          <pc:sldMk cId="2053665582" sldId="275"/>
        </pc:sldMkLst>
      </pc:sldChg>
      <pc:sldChg chg="modSp new">
        <pc:chgData name="Daniel Cregg" userId="S::daniel.cregg@gmit.ie::9070f233-d8b0-4753-8e5d-40f93a241e13" providerId="AD" clId="Web-{4DDC2AB9-4645-3FAE-BD59-42226602D7F5}" dt="2021-02-17T10:16:06.006" v="482" actId="20577"/>
        <pc:sldMkLst>
          <pc:docMk/>
          <pc:sldMk cId="719154047" sldId="276"/>
        </pc:sldMkLst>
      </pc:sldChg>
      <pc:sldChg chg="addSp modSp new">
        <pc:chgData name="Daniel Cregg" userId="S::daniel.cregg@gmit.ie::9070f233-d8b0-4753-8e5d-40f93a241e13" providerId="AD" clId="Web-{4DDC2AB9-4645-3FAE-BD59-42226602D7F5}" dt="2021-02-17T10:16:37.507" v="486" actId="1076"/>
        <pc:sldMkLst>
          <pc:docMk/>
          <pc:sldMk cId="3536805064" sldId="277"/>
        </pc:sldMkLst>
      </pc:sldChg>
    </pc:docChg>
  </pc:docChgLst>
  <pc:docChgLst>
    <pc:chgData name="Daniel Cregg" userId="a4417ebc-d1f9-4266-8a6c-2c7f21bbea7f" providerId="ADAL" clId="{9F61DB50-F67F-401E-9614-EB10A59BB9CC}"/>
    <pc:docChg chg="custSel modSld">
      <pc:chgData name="Daniel Cregg" userId="a4417ebc-d1f9-4266-8a6c-2c7f21bbea7f" providerId="ADAL" clId="{9F61DB50-F67F-401E-9614-EB10A59BB9CC}" dt="2025-06-03T10:03:41.490" v="8" actId="1076"/>
      <pc:docMkLst>
        <pc:docMk/>
      </pc:docMkLst>
      <pc:sldChg chg="addSp modSp mod modAnim">
        <pc:chgData name="Daniel Cregg" userId="a4417ebc-d1f9-4266-8a6c-2c7f21bbea7f" providerId="ADAL" clId="{9F61DB50-F67F-401E-9614-EB10A59BB9CC}" dt="2025-06-03T10:03:41.490" v="8" actId="1076"/>
        <pc:sldMkLst>
          <pc:docMk/>
          <pc:sldMk cId="1490272676" sldId="256"/>
        </pc:sldMkLst>
        <pc:picChg chg="add mod">
          <ac:chgData name="Daniel Cregg" userId="a4417ebc-d1f9-4266-8a6c-2c7f21bbea7f" providerId="ADAL" clId="{9F61DB50-F67F-401E-9614-EB10A59BB9CC}" dt="2025-06-03T10:03:41.490" v="8" actId="1076"/>
          <ac:picMkLst>
            <pc:docMk/>
            <pc:sldMk cId="1490272676" sldId="256"/>
            <ac:picMk id="5" creationId="{D6127CBF-E1B3-5B17-BE27-EAB78890E810}"/>
          </ac:picMkLst>
        </pc:picChg>
      </pc:sldChg>
      <pc:sldChg chg="addSp delSp modSp mod delAnim modAnim">
        <pc:chgData name="Daniel Cregg" userId="a4417ebc-d1f9-4266-8a6c-2c7f21bbea7f" providerId="ADAL" clId="{9F61DB50-F67F-401E-9614-EB10A59BB9CC}" dt="2025-06-03T09:58:23.860" v="6" actId="1076"/>
        <pc:sldMkLst>
          <pc:docMk/>
          <pc:sldMk cId="2370936506" sldId="258"/>
        </pc:sldMkLst>
        <pc:picChg chg="add del mod">
          <ac:chgData name="Daniel Cregg" userId="a4417ebc-d1f9-4266-8a6c-2c7f21bbea7f" providerId="ADAL" clId="{9F61DB50-F67F-401E-9614-EB10A59BB9CC}" dt="2025-06-03T09:58:10.261" v="4" actId="21"/>
          <ac:picMkLst>
            <pc:docMk/>
            <pc:sldMk cId="2370936506" sldId="258"/>
            <ac:picMk id="6" creationId="{E0702450-A969-9B92-DC8D-70D98E9CDAF5}"/>
          </ac:picMkLst>
        </pc:picChg>
        <pc:picChg chg="add mod">
          <ac:chgData name="Daniel Cregg" userId="a4417ebc-d1f9-4266-8a6c-2c7f21bbea7f" providerId="ADAL" clId="{9F61DB50-F67F-401E-9614-EB10A59BB9CC}" dt="2025-06-03T09:58:23.860" v="6" actId="1076"/>
          <ac:picMkLst>
            <pc:docMk/>
            <pc:sldMk cId="2370936506" sldId="258"/>
            <ac:picMk id="8" creationId="{4740D658-1B7C-84C2-8544-EF81AE16F1CE}"/>
          </ac:picMkLst>
        </pc:picChg>
      </pc:sldChg>
    </pc:docChg>
  </pc:docChgLst>
  <pc:docChgLst>
    <pc:chgData name="Daniel" userId="9070f233-d8b0-4753-8e5d-40f93a241e13" providerId="ADAL" clId="{C95FC5AA-FE5C-48BB-A619-E53F39E42175}"/>
    <pc:docChg chg="custSel modSld">
      <pc:chgData name="Daniel" userId="9070f233-d8b0-4753-8e5d-40f93a241e13" providerId="ADAL" clId="{C95FC5AA-FE5C-48BB-A619-E53F39E42175}" dt="2021-02-19T11:19:25.675" v="85" actId="313"/>
      <pc:docMkLst>
        <pc:docMk/>
      </pc:docMkLst>
      <pc:sldChg chg="modAnim">
        <pc:chgData name="Daniel" userId="9070f233-d8b0-4753-8e5d-40f93a241e13" providerId="ADAL" clId="{C95FC5AA-FE5C-48BB-A619-E53F39E42175}" dt="2021-02-19T11:10:13.053" v="1"/>
        <pc:sldMkLst>
          <pc:docMk/>
          <pc:sldMk cId="2539365602" sldId="260"/>
        </pc:sldMkLst>
      </pc:sldChg>
      <pc:sldChg chg="addSp delSp modSp setBg modAnim">
        <pc:chgData name="Daniel" userId="9070f233-d8b0-4753-8e5d-40f93a241e13" providerId="ADAL" clId="{C95FC5AA-FE5C-48BB-A619-E53F39E42175}" dt="2021-02-19T11:15:05.098" v="79" actId="20577"/>
        <pc:sldMkLst>
          <pc:docMk/>
          <pc:sldMk cId="4086111426" sldId="262"/>
        </pc:sldMkLst>
      </pc:sldChg>
      <pc:sldChg chg="modSp mod">
        <pc:chgData name="Daniel" userId="9070f233-d8b0-4753-8e5d-40f93a241e13" providerId="ADAL" clId="{C95FC5AA-FE5C-48BB-A619-E53F39E42175}" dt="2021-02-19T11:19:25.675" v="85" actId="313"/>
        <pc:sldMkLst>
          <pc:docMk/>
          <pc:sldMk cId="3360020197" sldId="268"/>
        </pc:sldMkLst>
      </pc:sldChg>
      <pc:sldChg chg="modSp mod">
        <pc:chgData name="Daniel" userId="9070f233-d8b0-4753-8e5d-40f93a241e13" providerId="ADAL" clId="{C95FC5AA-FE5C-48BB-A619-E53F39E42175}" dt="2021-02-19T11:11:12.762" v="2" actId="1076"/>
        <pc:sldMkLst>
          <pc:docMk/>
          <pc:sldMk cId="3536805064" sldId="277"/>
        </pc:sldMkLst>
      </pc:sldChg>
    </pc:docChg>
  </pc:docChgLst>
  <pc:docChgLst>
    <pc:chgData name="Daniel Cregg" userId="S::daniel.cregg@gmit.ie::9070f233-d8b0-4753-8e5d-40f93a241e13" providerId="AD" clId="Web-{42982CBC-FDCE-2F09-4A6F-109F8DFCAACE}"/>
    <pc:docChg chg="modSld">
      <pc:chgData name="Daniel Cregg" userId="S::daniel.cregg@gmit.ie::9070f233-d8b0-4753-8e5d-40f93a241e13" providerId="AD" clId="Web-{42982CBC-FDCE-2F09-4A6F-109F8DFCAACE}" dt="2022-02-13T15:14:53.415" v="48" actId="1076"/>
      <pc:docMkLst>
        <pc:docMk/>
      </pc:docMkLst>
      <pc:sldChg chg="modSp">
        <pc:chgData name="Daniel Cregg" userId="S::daniel.cregg@gmit.ie::9070f233-d8b0-4753-8e5d-40f93a241e13" providerId="AD" clId="Web-{42982CBC-FDCE-2F09-4A6F-109F8DFCAACE}" dt="2022-02-13T14:02:20.520" v="44" actId="20577"/>
        <pc:sldMkLst>
          <pc:docMk/>
          <pc:sldMk cId="3246985818" sldId="261"/>
        </pc:sldMkLst>
      </pc:sldChg>
      <pc:sldChg chg="modSp">
        <pc:chgData name="Daniel Cregg" userId="S::daniel.cregg@gmit.ie::9070f233-d8b0-4753-8e5d-40f93a241e13" providerId="AD" clId="Web-{42982CBC-FDCE-2F09-4A6F-109F8DFCAACE}" dt="2022-02-13T14:02:52.194" v="46" actId="20577"/>
        <pc:sldMkLst>
          <pc:docMk/>
          <pc:sldMk cId="4086111426" sldId="262"/>
        </pc:sldMkLst>
      </pc:sldChg>
      <pc:sldChg chg="modSp">
        <pc:chgData name="Daniel Cregg" userId="S::daniel.cregg@gmit.ie::9070f233-d8b0-4753-8e5d-40f93a241e13" providerId="AD" clId="Web-{42982CBC-FDCE-2F09-4A6F-109F8DFCAACE}" dt="2022-02-13T15:14:53.415" v="48" actId="1076"/>
        <pc:sldMkLst>
          <pc:docMk/>
          <pc:sldMk cId="2053665582" sldId="275"/>
        </pc:sldMkLst>
      </pc:sldChg>
      <pc:sldChg chg="modSp">
        <pc:chgData name="Daniel Cregg" userId="S::daniel.cregg@gmit.ie::9070f233-d8b0-4753-8e5d-40f93a241e13" providerId="AD" clId="Web-{42982CBC-FDCE-2F09-4A6F-109F8DFCAACE}" dt="2022-02-13T14:00:01.933" v="35" actId="20577"/>
        <pc:sldMkLst>
          <pc:docMk/>
          <pc:sldMk cId="719154047" sldId="276"/>
        </pc:sldMkLst>
      </pc:sldChg>
    </pc:docChg>
  </pc:docChgLst>
  <pc:docChgLst>
    <pc:chgData name="Daniel Cregg" userId="9070f233-d8b0-4753-8e5d-40f93a241e13" providerId="ADAL" clId="{E49697C0-BA4D-4D24-9C58-E3DB9F46CD2F}"/>
    <pc:docChg chg="modSld sldOrd">
      <pc:chgData name="Daniel Cregg" userId="9070f233-d8b0-4753-8e5d-40f93a241e13" providerId="ADAL" clId="{E49697C0-BA4D-4D24-9C58-E3DB9F46CD2F}" dt="2020-02-06T13:37:53.361" v="3" actId="20577"/>
      <pc:docMkLst>
        <pc:docMk/>
      </pc:docMkLst>
      <pc:sldChg chg="ord">
        <pc:chgData name="Daniel Cregg" userId="9070f233-d8b0-4753-8e5d-40f93a241e13" providerId="ADAL" clId="{E49697C0-BA4D-4D24-9C58-E3DB9F46CD2F}" dt="2020-02-02T22:35:21.360" v="1"/>
        <pc:sldMkLst>
          <pc:docMk/>
          <pc:sldMk cId="2370936506" sldId="258"/>
        </pc:sldMkLst>
      </pc:sldChg>
      <pc:sldChg chg="modSp mod">
        <pc:chgData name="Daniel Cregg" userId="9070f233-d8b0-4753-8e5d-40f93a241e13" providerId="ADAL" clId="{E49697C0-BA4D-4D24-9C58-E3DB9F46CD2F}" dt="2020-02-06T13:37:53.361" v="3" actId="20577"/>
        <pc:sldMkLst>
          <pc:docMk/>
          <pc:sldMk cId="3086100562" sldId="269"/>
        </pc:sldMkLst>
      </pc:sldChg>
    </pc:docChg>
  </pc:docChgLst>
  <pc:docChgLst>
    <pc:chgData name="Daniel Cregg" userId="9070f233-d8b0-4753-8e5d-40f93a241e13" providerId="ADAL" clId="{C7F08F5A-AD73-4600-ACB0-21BCABB5FF2D}"/>
    <pc:docChg chg="undo custSel addSld modSld">
      <pc:chgData name="Daniel Cregg" userId="9070f233-d8b0-4753-8e5d-40f93a241e13" providerId="ADAL" clId="{C7F08F5A-AD73-4600-ACB0-21BCABB5FF2D}" dt="2019-02-10T00:15:46.583" v="242" actId="20577"/>
      <pc:docMkLst>
        <pc:docMk/>
      </pc:docMkLst>
      <pc:sldChg chg="modSp add">
        <pc:chgData name="Daniel Cregg" userId="9070f233-d8b0-4753-8e5d-40f93a241e13" providerId="ADAL" clId="{C7F08F5A-AD73-4600-ACB0-21BCABB5FF2D}" dt="2019-02-10T00:01:20.378" v="49" actId="20577"/>
        <pc:sldMkLst>
          <pc:docMk/>
          <pc:sldMk cId="1490272676" sldId="256"/>
        </pc:sldMkLst>
      </pc:sldChg>
      <pc:sldChg chg="addSp delSp modSp add">
        <pc:chgData name="Daniel Cregg" userId="9070f233-d8b0-4753-8e5d-40f93a241e13" providerId="ADAL" clId="{C7F08F5A-AD73-4600-ACB0-21BCABB5FF2D}" dt="2019-02-10T00:00:28.874" v="11" actId="14100"/>
        <pc:sldMkLst>
          <pc:docMk/>
          <pc:sldMk cId="3094831261" sldId="257"/>
        </pc:sldMkLst>
      </pc:sldChg>
      <pc:sldChg chg="modSp add">
        <pc:chgData name="Daniel Cregg" userId="9070f233-d8b0-4753-8e5d-40f93a241e13" providerId="ADAL" clId="{C7F08F5A-AD73-4600-ACB0-21BCABB5FF2D}" dt="2019-02-10T00:01:09.207" v="44" actId="20577"/>
        <pc:sldMkLst>
          <pc:docMk/>
          <pc:sldMk cId="2370936506" sldId="258"/>
        </pc:sldMkLst>
      </pc:sldChg>
      <pc:sldChg chg="modSp add">
        <pc:chgData name="Daniel Cregg" userId="9070f233-d8b0-4753-8e5d-40f93a241e13" providerId="ADAL" clId="{C7F08F5A-AD73-4600-ACB0-21BCABB5FF2D}" dt="2019-02-10T00:01:35.631" v="59" actId="20577"/>
        <pc:sldMkLst>
          <pc:docMk/>
          <pc:sldMk cId="2485391584" sldId="259"/>
        </pc:sldMkLst>
      </pc:sldChg>
      <pc:sldChg chg="modSp add">
        <pc:chgData name="Daniel Cregg" userId="9070f233-d8b0-4753-8e5d-40f93a241e13" providerId="ADAL" clId="{C7F08F5A-AD73-4600-ACB0-21BCABB5FF2D}" dt="2019-02-10T00:13:46.037" v="222" actId="20577"/>
        <pc:sldMkLst>
          <pc:docMk/>
          <pc:sldMk cId="2539365602" sldId="260"/>
        </pc:sldMkLst>
      </pc:sldChg>
      <pc:sldChg chg="modSp add">
        <pc:chgData name="Daniel Cregg" userId="9070f233-d8b0-4753-8e5d-40f93a241e13" providerId="ADAL" clId="{C7F08F5A-AD73-4600-ACB0-21BCABB5FF2D}" dt="2019-02-10T00:15:46.583" v="242" actId="20577"/>
        <pc:sldMkLst>
          <pc:docMk/>
          <pc:sldMk cId="3246985818" sldId="261"/>
        </pc:sldMkLst>
      </pc:sldChg>
    </pc:docChg>
  </pc:docChgLst>
  <pc:docChgLst>
    <pc:chgData name="Daniel Cregg" userId="S::daniel.cregg@atu.ie::a4417ebc-d1f9-4266-8a6c-2c7f21bbea7f" providerId="AD" clId="Web-{6FB98B32-7D1E-405E-A622-E733D515E2F6}"/>
    <pc:docChg chg="modSld">
      <pc:chgData name="Daniel Cregg" userId="S::daniel.cregg@atu.ie::a4417ebc-d1f9-4266-8a6c-2c7f21bbea7f" providerId="AD" clId="Web-{6FB98B32-7D1E-405E-A622-E733D515E2F6}" dt="2023-02-22T10:16:55.148" v="1" actId="20577"/>
      <pc:docMkLst>
        <pc:docMk/>
      </pc:docMkLst>
      <pc:sldChg chg="modSp">
        <pc:chgData name="Daniel Cregg" userId="S::daniel.cregg@atu.ie::a4417ebc-d1f9-4266-8a6c-2c7f21bbea7f" providerId="AD" clId="Web-{6FB98B32-7D1E-405E-A622-E733D515E2F6}" dt="2023-02-22T10:16:55.148" v="1" actId="20577"/>
        <pc:sldMkLst>
          <pc:docMk/>
          <pc:sldMk cId="460851765"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19E8-7975-4917-B139-753CD06344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55E0D956-B7F7-4DF0-8BE7-6FF87F2D6B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2BEC325A-5BB0-417E-B5E5-8E7A2E990A4A}"/>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5" name="Footer Placeholder 4">
            <a:extLst>
              <a:ext uri="{FF2B5EF4-FFF2-40B4-BE49-F238E27FC236}">
                <a16:creationId xmlns:a16="http://schemas.microsoft.com/office/drawing/2014/main" id="{F9413DA5-CDAB-4B0A-A0AE-017CA73C73A6}"/>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07CD95F-DB21-4758-BB99-69A28ECE1258}"/>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1001508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18C79-76FA-466D-A463-FB8DDF75202E}"/>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5C64E5A9-2687-4C51-B0DE-57496B8C644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213CBBF-95F8-4E6B-8D35-93281976A02B}"/>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5" name="Footer Placeholder 4">
            <a:extLst>
              <a:ext uri="{FF2B5EF4-FFF2-40B4-BE49-F238E27FC236}">
                <a16:creationId xmlns:a16="http://schemas.microsoft.com/office/drawing/2014/main" id="{0E202559-0CAD-476C-8205-61EC223287D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91179DD-AAE9-4D3D-9F84-5628B2F57BEF}"/>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27259749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5AA0FB-53F1-41F7-9856-FE72E969014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B3EC4ADE-9E6B-4744-81DC-A52C13D98E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8FE5B413-725F-40F1-961A-F5FF94F77A1D}"/>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5" name="Footer Placeholder 4">
            <a:extLst>
              <a:ext uri="{FF2B5EF4-FFF2-40B4-BE49-F238E27FC236}">
                <a16:creationId xmlns:a16="http://schemas.microsoft.com/office/drawing/2014/main" id="{ADFAE908-D058-45A0-8066-7D0B33F2F0D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9427C321-DD51-4883-8AF4-148BB2B60DED}"/>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3161505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16B7C-5C3C-421D-BAB0-6750494C01EE}"/>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F0B6F8A-0381-4690-A08E-E267F5ADD90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B13FF96A-A82B-4AF4-B6C2-5DE00F3F6A47}"/>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5" name="Footer Placeholder 4">
            <a:extLst>
              <a:ext uri="{FF2B5EF4-FFF2-40B4-BE49-F238E27FC236}">
                <a16:creationId xmlns:a16="http://schemas.microsoft.com/office/drawing/2014/main" id="{332A0D1B-83C1-4ECF-AC5B-2F8A32E9C17D}"/>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EB54DD8C-FA07-4F35-AEFD-29B3302394AA}"/>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5081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600BA-DBAB-451D-A5F4-0BC1A24DF3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F8051D47-F850-4558-BAF8-2551D60311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63500FA5-FA4C-4C5A-AC18-11E715B6E88F}"/>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5" name="Footer Placeholder 4">
            <a:extLst>
              <a:ext uri="{FF2B5EF4-FFF2-40B4-BE49-F238E27FC236}">
                <a16:creationId xmlns:a16="http://schemas.microsoft.com/office/drawing/2014/main" id="{8849B8D9-8702-4BBE-9549-EA7F671628DE}"/>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F8B9701-7146-4AEE-BF1F-2B61A5CCDCD2}"/>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2753852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494E1-CF54-4DA1-A96A-FFD7696920F8}"/>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558E59BF-274F-4577-8097-A9907EA28E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60C33293-C644-4795-8300-3F97D39A60E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E62021D7-71F7-48CA-ACDD-9E278130D248}"/>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6" name="Footer Placeholder 5">
            <a:extLst>
              <a:ext uri="{FF2B5EF4-FFF2-40B4-BE49-F238E27FC236}">
                <a16:creationId xmlns:a16="http://schemas.microsoft.com/office/drawing/2014/main" id="{FE04C0B7-7E3B-4872-9DE8-57B05D987B36}"/>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2DA8E109-34FB-4A91-99A0-A2DD028883A3}"/>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1997346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BABA1-1CDC-4F4B-B8A8-C99F68ADAE16}"/>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E83AD640-FBB9-4160-AF1C-B6ABC57C6C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B4D479F-BE8A-41FC-A207-0EBD263FDEC8}"/>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C7E52AAE-BBEA-4CD9-95BA-02E03A444D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FAAE12-28AB-4206-BE39-C2D13CF6101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BA4CDF68-242A-4495-ACB0-2C3ECEF1725F}"/>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8" name="Footer Placeholder 7">
            <a:extLst>
              <a:ext uri="{FF2B5EF4-FFF2-40B4-BE49-F238E27FC236}">
                <a16:creationId xmlns:a16="http://schemas.microsoft.com/office/drawing/2014/main" id="{7193331A-9625-45CF-B2A9-73AFEB94D419}"/>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DC0B1986-6D70-42B3-A5F9-93091AE0074E}"/>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3058510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49AAD-B2C9-4856-A689-524E1B11F76F}"/>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E5A5E03A-CB7C-44B2-A39B-AC3C0A7C5551}"/>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4" name="Footer Placeholder 3">
            <a:extLst>
              <a:ext uri="{FF2B5EF4-FFF2-40B4-BE49-F238E27FC236}">
                <a16:creationId xmlns:a16="http://schemas.microsoft.com/office/drawing/2014/main" id="{41957448-BBD0-4076-AA70-3CDEF98FF09B}"/>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4CC03C51-D8F9-4C7E-B9AA-DB8B4773E75B}"/>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20742618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7F6E63-D384-4450-8806-4BDBB608C3C0}"/>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3" name="Footer Placeholder 2">
            <a:extLst>
              <a:ext uri="{FF2B5EF4-FFF2-40B4-BE49-F238E27FC236}">
                <a16:creationId xmlns:a16="http://schemas.microsoft.com/office/drawing/2014/main" id="{3E2EC8BC-3BAA-477E-9512-7D0B4B63456C}"/>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55CF3C94-F1A5-479C-948D-D19181AC3749}"/>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173933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9413D-2D8B-47B5-BCBA-7E7E2D6FD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8210F95-F231-43F3-BEC8-D513E121F2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6344DF41-4CAA-43D9-9560-7D78AACE7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3FD34D3-88AE-4AAC-B95A-AA046B4AF1AE}"/>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6" name="Footer Placeholder 5">
            <a:extLst>
              <a:ext uri="{FF2B5EF4-FFF2-40B4-BE49-F238E27FC236}">
                <a16:creationId xmlns:a16="http://schemas.microsoft.com/office/drawing/2014/main" id="{80D2538A-90D0-41B1-8593-8C6554CF54D3}"/>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76B6FC9B-5060-4E13-AFF2-381D9749E228}"/>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1497058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C2AA0-68BC-446A-9933-5E2C2AE3D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E2D4086F-BF18-4770-9937-93425CD52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04F1D806-E262-446B-92AE-D3609C7FF9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94FF61A-FD40-460E-9F94-18F802A40102}"/>
              </a:ext>
            </a:extLst>
          </p:cNvPr>
          <p:cNvSpPr>
            <a:spLocks noGrp="1"/>
          </p:cNvSpPr>
          <p:nvPr>
            <p:ph type="dt" sz="half" idx="10"/>
          </p:nvPr>
        </p:nvSpPr>
        <p:spPr/>
        <p:txBody>
          <a:bodyPr/>
          <a:lstStyle/>
          <a:p>
            <a:fld id="{57C51DFB-95C1-4B52-BD0A-5AC24F9EF569}" type="datetimeFigureOut">
              <a:rPr lang="en-IE" smtClean="0"/>
              <a:t>29/05/2025</a:t>
            </a:fld>
            <a:endParaRPr lang="en-IE"/>
          </a:p>
        </p:txBody>
      </p:sp>
      <p:sp>
        <p:nvSpPr>
          <p:cNvPr id="6" name="Footer Placeholder 5">
            <a:extLst>
              <a:ext uri="{FF2B5EF4-FFF2-40B4-BE49-F238E27FC236}">
                <a16:creationId xmlns:a16="http://schemas.microsoft.com/office/drawing/2014/main" id="{ADC7F030-5219-45B8-836E-C95F3010F68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4C63AA9F-0FC3-4EB6-8BD1-77B5B04D2216}"/>
              </a:ext>
            </a:extLst>
          </p:cNvPr>
          <p:cNvSpPr>
            <a:spLocks noGrp="1"/>
          </p:cNvSpPr>
          <p:nvPr>
            <p:ph type="sldNum" sz="quarter" idx="12"/>
          </p:nvPr>
        </p:nvSpPr>
        <p:spPr/>
        <p:txBody>
          <a:bodyPr/>
          <a:lstStyle/>
          <a:p>
            <a:fld id="{9E5BD5E3-0A5C-45F8-8232-7FCD056830EB}" type="slidenum">
              <a:rPr lang="en-IE" smtClean="0"/>
              <a:t>‹#›</a:t>
            </a:fld>
            <a:endParaRPr lang="en-IE"/>
          </a:p>
        </p:txBody>
      </p:sp>
    </p:spTree>
    <p:extLst>
      <p:ext uri="{BB962C8B-B14F-4D97-AF65-F5344CB8AC3E}">
        <p14:creationId xmlns:p14="http://schemas.microsoft.com/office/powerpoint/2010/main" val="3564218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4006A-E648-479F-9217-E1A05C1267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AA21961D-F36E-4564-873A-A85B190066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A5A0239C-1C97-4465-BAA6-F9EAFBDFD9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51DFB-95C1-4B52-BD0A-5AC24F9EF569}" type="datetimeFigureOut">
              <a:rPr lang="en-IE" smtClean="0"/>
              <a:t>29/05/2025</a:t>
            </a:fld>
            <a:endParaRPr lang="en-IE"/>
          </a:p>
        </p:txBody>
      </p:sp>
      <p:sp>
        <p:nvSpPr>
          <p:cNvPr id="5" name="Footer Placeholder 4">
            <a:extLst>
              <a:ext uri="{FF2B5EF4-FFF2-40B4-BE49-F238E27FC236}">
                <a16:creationId xmlns:a16="http://schemas.microsoft.com/office/drawing/2014/main" id="{CC21317A-2114-48C7-8FB0-9125476EBB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9462653A-770B-4AE3-B6A8-4721E085F3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BD5E3-0A5C-45F8-8232-7FCD056830EB}" type="slidenum">
              <a:rPr lang="en-IE" smtClean="0"/>
              <a:t>‹#›</a:t>
            </a:fld>
            <a:endParaRPr lang="en-IE"/>
          </a:p>
        </p:txBody>
      </p:sp>
    </p:spTree>
    <p:extLst>
      <p:ext uri="{BB962C8B-B14F-4D97-AF65-F5344CB8AC3E}">
        <p14:creationId xmlns:p14="http://schemas.microsoft.com/office/powerpoint/2010/main" val="9937951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p3"/><Relationship Id="rId1" Type="http://schemas.microsoft.com/office/2007/relationships/media" Target="../media/media2.mp3"/><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video" Target="https://www.youtube.com/embed/50Ika8COvN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25B13-B7AA-483B-B833-05A518E156AA}"/>
              </a:ext>
            </a:extLst>
          </p:cNvPr>
          <p:cNvSpPr>
            <a:spLocks noGrp="1"/>
          </p:cNvSpPr>
          <p:nvPr>
            <p:ph type="ctrTitle"/>
          </p:nvPr>
        </p:nvSpPr>
        <p:spPr/>
        <p:txBody>
          <a:bodyPr/>
          <a:lstStyle/>
          <a:p>
            <a:r>
              <a:rPr lang="en-IE"/>
              <a:t>Java Arrays</a:t>
            </a:r>
          </a:p>
        </p:txBody>
      </p:sp>
      <p:sp>
        <p:nvSpPr>
          <p:cNvPr id="3" name="Subtitle 2">
            <a:extLst>
              <a:ext uri="{FF2B5EF4-FFF2-40B4-BE49-F238E27FC236}">
                <a16:creationId xmlns:a16="http://schemas.microsoft.com/office/drawing/2014/main" id="{77B99BF8-D3F0-4BEC-BFC5-EBC39BB911FA}"/>
              </a:ext>
            </a:extLst>
          </p:cNvPr>
          <p:cNvSpPr>
            <a:spLocks noGrp="1"/>
          </p:cNvSpPr>
          <p:nvPr>
            <p:ph type="subTitle" idx="1"/>
          </p:nvPr>
        </p:nvSpPr>
        <p:spPr/>
        <p:txBody>
          <a:bodyPr/>
          <a:lstStyle/>
          <a:p>
            <a:endParaRPr lang="en-IE"/>
          </a:p>
        </p:txBody>
      </p:sp>
      <p:pic>
        <p:nvPicPr>
          <p:cNvPr id="5" name="1748944981256421240-276038312353952">
            <a:hlinkClick r:id="" action="ppaction://media"/>
            <a:extLst>
              <a:ext uri="{FF2B5EF4-FFF2-40B4-BE49-F238E27FC236}">
                <a16:creationId xmlns:a16="http://schemas.microsoft.com/office/drawing/2014/main" id="{D6127CBF-E1B3-5B17-BE27-EAB78890E81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0844981" y="734962"/>
            <a:ext cx="609600" cy="609600"/>
          </a:xfrm>
          <a:prstGeom prst="rect">
            <a:avLst/>
          </a:prstGeom>
        </p:spPr>
      </p:pic>
    </p:spTree>
    <p:extLst>
      <p:ext uri="{BB962C8B-B14F-4D97-AF65-F5344CB8AC3E}">
        <p14:creationId xmlns:p14="http://schemas.microsoft.com/office/powerpoint/2010/main" val="1490272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904"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38015" y="2922449"/>
            <a:ext cx="1006849" cy="1006849"/>
          </a:xfrm>
          <a:custGeom>
            <a:avLst/>
            <a:gdLst/>
            <a:ahLst/>
            <a:cxnLst/>
            <a:rect l="l" t="t" r="r" b="b"/>
            <a:pathLst>
              <a:path w="1141095" h="1141095">
                <a:moveTo>
                  <a:pt x="0" y="0"/>
                </a:moveTo>
                <a:lnTo>
                  <a:pt x="0" y="1140840"/>
                </a:lnTo>
                <a:lnTo>
                  <a:pt x="1140841" y="1140840"/>
                </a:lnTo>
                <a:lnTo>
                  <a:pt x="1140841" y="0"/>
                </a:lnTo>
                <a:lnTo>
                  <a:pt x="0" y="0"/>
                </a:lnTo>
                <a:close/>
              </a:path>
            </a:pathLst>
          </a:custGeom>
          <a:ln w="36652">
            <a:solidFill>
              <a:srgbClr val="000000"/>
            </a:solidFill>
          </a:ln>
        </p:spPr>
        <p:txBody>
          <a:bodyPr wrap="square" lIns="0" tIns="0" rIns="0" bIns="0" rtlCol="0"/>
          <a:lstStyle/>
          <a:p>
            <a:endParaRPr sz="1588"/>
          </a:p>
        </p:txBody>
      </p:sp>
      <p:sp>
        <p:nvSpPr>
          <p:cNvPr id="3" name="object 3"/>
          <p:cNvSpPr/>
          <p:nvPr/>
        </p:nvSpPr>
        <p:spPr>
          <a:xfrm>
            <a:off x="3152864" y="2922786"/>
            <a:ext cx="1006849" cy="1006849"/>
          </a:xfrm>
          <a:custGeom>
            <a:avLst/>
            <a:gdLst/>
            <a:ahLst/>
            <a:cxnLst/>
            <a:rect l="l" t="t" r="r" b="b"/>
            <a:pathLst>
              <a:path w="1141095" h="1141095">
                <a:moveTo>
                  <a:pt x="0" y="0"/>
                </a:moveTo>
                <a:lnTo>
                  <a:pt x="0" y="1140840"/>
                </a:lnTo>
                <a:lnTo>
                  <a:pt x="1140840" y="1140840"/>
                </a:lnTo>
                <a:lnTo>
                  <a:pt x="1140840" y="0"/>
                </a:lnTo>
                <a:lnTo>
                  <a:pt x="0" y="0"/>
                </a:lnTo>
                <a:close/>
              </a:path>
            </a:pathLst>
          </a:custGeom>
          <a:ln w="36652">
            <a:solidFill>
              <a:srgbClr val="000000"/>
            </a:solidFill>
          </a:ln>
        </p:spPr>
        <p:txBody>
          <a:bodyPr wrap="square" lIns="0" tIns="0" rIns="0" bIns="0" rtlCol="0"/>
          <a:lstStyle/>
          <a:p>
            <a:endParaRPr sz="1588"/>
          </a:p>
        </p:txBody>
      </p:sp>
      <p:sp>
        <p:nvSpPr>
          <p:cNvPr id="4" name="object 4"/>
          <p:cNvSpPr/>
          <p:nvPr/>
        </p:nvSpPr>
        <p:spPr>
          <a:xfrm>
            <a:off x="4167759" y="2923122"/>
            <a:ext cx="1006849" cy="1006849"/>
          </a:xfrm>
          <a:custGeom>
            <a:avLst/>
            <a:gdLst/>
            <a:ahLst/>
            <a:cxnLst/>
            <a:rect l="l" t="t" r="r" b="b"/>
            <a:pathLst>
              <a:path w="1141095" h="1141095">
                <a:moveTo>
                  <a:pt x="0" y="0"/>
                </a:moveTo>
                <a:lnTo>
                  <a:pt x="0" y="1140840"/>
                </a:lnTo>
                <a:lnTo>
                  <a:pt x="1140840" y="1140840"/>
                </a:lnTo>
                <a:lnTo>
                  <a:pt x="1140840" y="0"/>
                </a:lnTo>
                <a:lnTo>
                  <a:pt x="0" y="0"/>
                </a:lnTo>
                <a:close/>
              </a:path>
            </a:pathLst>
          </a:custGeom>
          <a:ln w="36652">
            <a:solidFill>
              <a:srgbClr val="000000"/>
            </a:solidFill>
          </a:ln>
        </p:spPr>
        <p:txBody>
          <a:bodyPr wrap="square" lIns="0" tIns="0" rIns="0" bIns="0" rtlCol="0"/>
          <a:lstStyle/>
          <a:p>
            <a:endParaRPr sz="1588"/>
          </a:p>
        </p:txBody>
      </p:sp>
      <p:sp>
        <p:nvSpPr>
          <p:cNvPr id="5" name="object 5"/>
          <p:cNvSpPr/>
          <p:nvPr/>
        </p:nvSpPr>
        <p:spPr>
          <a:xfrm>
            <a:off x="7909504" y="2923682"/>
            <a:ext cx="1006849" cy="1006849"/>
          </a:xfrm>
          <a:custGeom>
            <a:avLst/>
            <a:gdLst/>
            <a:ahLst/>
            <a:cxnLst/>
            <a:rect l="l" t="t" r="r" b="b"/>
            <a:pathLst>
              <a:path w="1141095" h="1141095">
                <a:moveTo>
                  <a:pt x="0" y="0"/>
                </a:moveTo>
                <a:lnTo>
                  <a:pt x="0" y="1140840"/>
                </a:lnTo>
                <a:lnTo>
                  <a:pt x="1140841" y="1140840"/>
                </a:lnTo>
                <a:lnTo>
                  <a:pt x="1140841" y="0"/>
                </a:lnTo>
                <a:lnTo>
                  <a:pt x="0" y="0"/>
                </a:lnTo>
                <a:close/>
              </a:path>
            </a:pathLst>
          </a:custGeom>
          <a:ln w="36652">
            <a:solidFill>
              <a:srgbClr val="000000"/>
            </a:solidFill>
          </a:ln>
        </p:spPr>
        <p:txBody>
          <a:bodyPr wrap="square" lIns="0" tIns="0" rIns="0" bIns="0" rtlCol="0"/>
          <a:lstStyle/>
          <a:p>
            <a:endParaRPr sz="1588"/>
          </a:p>
        </p:txBody>
      </p:sp>
      <p:sp>
        <p:nvSpPr>
          <p:cNvPr id="6" name="object 6"/>
          <p:cNvSpPr txBox="1"/>
          <p:nvPr/>
        </p:nvSpPr>
        <p:spPr>
          <a:xfrm>
            <a:off x="5366408" y="597572"/>
            <a:ext cx="1453402" cy="611114"/>
          </a:xfrm>
          <a:prstGeom prst="rect">
            <a:avLst/>
          </a:prstGeom>
        </p:spPr>
        <p:txBody>
          <a:bodyPr vert="horz" wrap="square" lIns="0" tIns="13447" rIns="0" bIns="0" rtlCol="0">
            <a:spAutoFit/>
          </a:bodyPr>
          <a:lstStyle/>
          <a:p>
            <a:pPr marL="11206">
              <a:spcBef>
                <a:spcPts val="106"/>
              </a:spcBef>
            </a:pPr>
            <a:r>
              <a:rPr sz="3883">
                <a:latin typeface="Arial"/>
                <a:cs typeface="Arial"/>
              </a:rPr>
              <a:t>Array</a:t>
            </a:r>
          </a:p>
        </p:txBody>
      </p:sp>
      <p:sp>
        <p:nvSpPr>
          <p:cNvPr id="7" name="object 7"/>
          <p:cNvSpPr/>
          <p:nvPr/>
        </p:nvSpPr>
        <p:spPr>
          <a:xfrm>
            <a:off x="5182664" y="2923346"/>
            <a:ext cx="1006849" cy="1006849"/>
          </a:xfrm>
          <a:custGeom>
            <a:avLst/>
            <a:gdLst/>
            <a:ahLst/>
            <a:cxnLst/>
            <a:rect l="l" t="t" r="r" b="b"/>
            <a:pathLst>
              <a:path w="1141095" h="1141095">
                <a:moveTo>
                  <a:pt x="0" y="0"/>
                </a:moveTo>
                <a:lnTo>
                  <a:pt x="0" y="1140840"/>
                </a:lnTo>
                <a:lnTo>
                  <a:pt x="1140840" y="1140840"/>
                </a:lnTo>
                <a:lnTo>
                  <a:pt x="1140840" y="0"/>
                </a:lnTo>
                <a:lnTo>
                  <a:pt x="0" y="0"/>
                </a:lnTo>
                <a:close/>
              </a:path>
            </a:pathLst>
          </a:custGeom>
          <a:ln w="36652">
            <a:solidFill>
              <a:srgbClr val="000000"/>
            </a:solidFill>
          </a:ln>
        </p:spPr>
        <p:txBody>
          <a:bodyPr wrap="square" lIns="0" tIns="0" rIns="0" bIns="0" rtlCol="0"/>
          <a:lstStyle/>
          <a:p>
            <a:endParaRPr sz="1588"/>
          </a:p>
        </p:txBody>
      </p:sp>
      <p:sp>
        <p:nvSpPr>
          <p:cNvPr id="8" name="object 8"/>
          <p:cNvSpPr/>
          <p:nvPr/>
        </p:nvSpPr>
        <p:spPr>
          <a:xfrm>
            <a:off x="2641170" y="3931651"/>
            <a:ext cx="458321" cy="972671"/>
          </a:xfrm>
          <a:custGeom>
            <a:avLst/>
            <a:gdLst/>
            <a:ahLst/>
            <a:cxnLst/>
            <a:rect l="l" t="t" r="r" b="b"/>
            <a:pathLst>
              <a:path w="519430" h="1102360">
                <a:moveTo>
                  <a:pt x="519201" y="1101928"/>
                </a:moveTo>
                <a:lnTo>
                  <a:pt x="259600" y="1101928"/>
                </a:lnTo>
                <a:lnTo>
                  <a:pt x="259600" y="0"/>
                </a:lnTo>
                <a:lnTo>
                  <a:pt x="0" y="0"/>
                </a:lnTo>
              </a:path>
            </a:pathLst>
          </a:custGeom>
          <a:ln w="9512">
            <a:solidFill>
              <a:srgbClr val="000000"/>
            </a:solidFill>
          </a:ln>
        </p:spPr>
        <p:txBody>
          <a:bodyPr wrap="square" lIns="0" tIns="0" rIns="0" bIns="0" rtlCol="0"/>
          <a:lstStyle/>
          <a:p>
            <a:endParaRPr sz="1588"/>
          </a:p>
        </p:txBody>
      </p:sp>
      <p:sp>
        <p:nvSpPr>
          <p:cNvPr id="9" name="object 9"/>
          <p:cNvSpPr/>
          <p:nvPr/>
        </p:nvSpPr>
        <p:spPr>
          <a:xfrm>
            <a:off x="3656065" y="3896531"/>
            <a:ext cx="458321" cy="972671"/>
          </a:xfrm>
          <a:custGeom>
            <a:avLst/>
            <a:gdLst/>
            <a:ahLst/>
            <a:cxnLst/>
            <a:rect l="l" t="t" r="r" b="b"/>
            <a:pathLst>
              <a:path w="519430" h="1102360">
                <a:moveTo>
                  <a:pt x="519214" y="1102055"/>
                </a:moveTo>
                <a:lnTo>
                  <a:pt x="259613" y="1102055"/>
                </a:lnTo>
                <a:lnTo>
                  <a:pt x="259613" y="0"/>
                </a:lnTo>
                <a:lnTo>
                  <a:pt x="0" y="0"/>
                </a:lnTo>
              </a:path>
            </a:pathLst>
          </a:custGeom>
          <a:ln w="9512">
            <a:solidFill>
              <a:srgbClr val="000000"/>
            </a:solidFill>
          </a:ln>
        </p:spPr>
        <p:txBody>
          <a:bodyPr wrap="square" lIns="0" tIns="0" rIns="0" bIns="0" rtlCol="0"/>
          <a:lstStyle/>
          <a:p>
            <a:endParaRPr sz="1588"/>
          </a:p>
        </p:txBody>
      </p:sp>
      <p:sp>
        <p:nvSpPr>
          <p:cNvPr id="10" name="object 10"/>
          <p:cNvSpPr/>
          <p:nvPr/>
        </p:nvSpPr>
        <p:spPr>
          <a:xfrm>
            <a:off x="4670858" y="3896867"/>
            <a:ext cx="458321" cy="972671"/>
          </a:xfrm>
          <a:custGeom>
            <a:avLst/>
            <a:gdLst/>
            <a:ahLst/>
            <a:cxnLst/>
            <a:rect l="l" t="t" r="r" b="b"/>
            <a:pathLst>
              <a:path w="519429" h="1102360">
                <a:moveTo>
                  <a:pt x="519341" y="1102055"/>
                </a:moveTo>
                <a:lnTo>
                  <a:pt x="259740" y="1102055"/>
                </a:lnTo>
                <a:lnTo>
                  <a:pt x="259740" y="0"/>
                </a:lnTo>
                <a:lnTo>
                  <a:pt x="0" y="0"/>
                </a:lnTo>
              </a:path>
            </a:pathLst>
          </a:custGeom>
          <a:ln w="9512">
            <a:solidFill>
              <a:srgbClr val="000000"/>
            </a:solidFill>
          </a:ln>
        </p:spPr>
        <p:txBody>
          <a:bodyPr wrap="square" lIns="0" tIns="0" rIns="0" bIns="0" rtlCol="0"/>
          <a:lstStyle/>
          <a:p>
            <a:endParaRPr sz="1588"/>
          </a:p>
        </p:txBody>
      </p:sp>
      <p:sp>
        <p:nvSpPr>
          <p:cNvPr id="11" name="object 11"/>
          <p:cNvSpPr/>
          <p:nvPr/>
        </p:nvSpPr>
        <p:spPr>
          <a:xfrm>
            <a:off x="5685763" y="3897204"/>
            <a:ext cx="458321" cy="972671"/>
          </a:xfrm>
          <a:custGeom>
            <a:avLst/>
            <a:gdLst/>
            <a:ahLst/>
            <a:cxnLst/>
            <a:rect l="l" t="t" r="r" b="b"/>
            <a:pathLst>
              <a:path w="519429" h="1102360">
                <a:moveTo>
                  <a:pt x="519214" y="1101928"/>
                </a:moveTo>
                <a:lnTo>
                  <a:pt x="259613" y="1101928"/>
                </a:lnTo>
                <a:lnTo>
                  <a:pt x="259613" y="0"/>
                </a:lnTo>
                <a:lnTo>
                  <a:pt x="0" y="0"/>
                </a:lnTo>
              </a:path>
            </a:pathLst>
          </a:custGeom>
          <a:ln w="9512">
            <a:solidFill>
              <a:srgbClr val="000000"/>
            </a:solidFill>
          </a:ln>
        </p:spPr>
        <p:txBody>
          <a:bodyPr wrap="square" lIns="0" tIns="0" rIns="0" bIns="0" rtlCol="0"/>
          <a:lstStyle/>
          <a:p>
            <a:endParaRPr sz="1588"/>
          </a:p>
        </p:txBody>
      </p:sp>
      <p:sp>
        <p:nvSpPr>
          <p:cNvPr id="12" name="object 12"/>
          <p:cNvSpPr txBox="1">
            <a:spLocks noGrp="1"/>
          </p:cNvSpPr>
          <p:nvPr>
            <p:ph type="title"/>
          </p:nvPr>
        </p:nvSpPr>
        <p:spPr>
          <a:xfrm>
            <a:off x="6640124" y="2653169"/>
            <a:ext cx="626969" cy="1314312"/>
          </a:xfrm>
          <a:prstGeom prst="rect">
            <a:avLst/>
          </a:prstGeom>
        </p:spPr>
        <p:txBody>
          <a:bodyPr vert="horz" wrap="square" lIns="0" tIns="10646" rIns="0" bIns="0" rtlCol="0" anchor="ctr">
            <a:spAutoFit/>
          </a:bodyPr>
          <a:lstStyle/>
          <a:p>
            <a:pPr marL="11206">
              <a:lnSpc>
                <a:spcPct val="100000"/>
              </a:lnSpc>
              <a:spcBef>
                <a:spcPts val="84"/>
              </a:spcBef>
            </a:pPr>
            <a:r>
              <a:rPr sz="8471" spc="22"/>
              <a:t>..</a:t>
            </a:r>
            <a:endParaRPr sz="8471"/>
          </a:p>
        </p:txBody>
      </p:sp>
      <p:sp>
        <p:nvSpPr>
          <p:cNvPr id="13" name="object 13"/>
          <p:cNvSpPr/>
          <p:nvPr/>
        </p:nvSpPr>
        <p:spPr>
          <a:xfrm>
            <a:off x="8412715" y="3897428"/>
            <a:ext cx="458321" cy="972671"/>
          </a:xfrm>
          <a:custGeom>
            <a:avLst/>
            <a:gdLst/>
            <a:ahLst/>
            <a:cxnLst/>
            <a:rect l="l" t="t" r="r" b="b"/>
            <a:pathLst>
              <a:path w="519429" h="1102360">
                <a:moveTo>
                  <a:pt x="519214" y="1102055"/>
                </a:moveTo>
                <a:lnTo>
                  <a:pt x="259613" y="1102055"/>
                </a:lnTo>
                <a:lnTo>
                  <a:pt x="259613" y="0"/>
                </a:lnTo>
                <a:lnTo>
                  <a:pt x="0" y="0"/>
                </a:lnTo>
              </a:path>
            </a:pathLst>
          </a:custGeom>
          <a:ln w="9512">
            <a:solidFill>
              <a:srgbClr val="000000"/>
            </a:solidFill>
          </a:ln>
        </p:spPr>
        <p:txBody>
          <a:bodyPr wrap="square" lIns="0" tIns="0" rIns="0" bIns="0" rtlCol="0"/>
          <a:lstStyle/>
          <a:p>
            <a:endParaRPr sz="1588"/>
          </a:p>
        </p:txBody>
      </p:sp>
      <p:sp>
        <p:nvSpPr>
          <p:cNvPr id="14" name="object 14"/>
          <p:cNvSpPr txBox="1"/>
          <p:nvPr/>
        </p:nvSpPr>
        <p:spPr>
          <a:xfrm>
            <a:off x="2811040" y="4835742"/>
            <a:ext cx="385482" cy="744028"/>
          </a:xfrm>
          <a:prstGeom prst="rect">
            <a:avLst/>
          </a:prstGeom>
        </p:spPr>
        <p:txBody>
          <a:bodyPr vert="horz" wrap="square" lIns="0" tIns="10646" rIns="0" bIns="0" rtlCol="0">
            <a:spAutoFit/>
          </a:bodyPr>
          <a:lstStyle/>
          <a:p>
            <a:pPr marL="11206">
              <a:spcBef>
                <a:spcPts val="84"/>
              </a:spcBef>
            </a:pPr>
            <a:r>
              <a:rPr sz="4765" spc="-4">
                <a:latin typeface="Courier New"/>
                <a:cs typeface="Courier New"/>
              </a:rPr>
              <a:t>0</a:t>
            </a:r>
            <a:endParaRPr sz="4765">
              <a:latin typeface="Courier New"/>
              <a:cs typeface="Courier New"/>
            </a:endParaRPr>
          </a:p>
        </p:txBody>
      </p:sp>
      <p:sp>
        <p:nvSpPr>
          <p:cNvPr id="15" name="object 15"/>
          <p:cNvSpPr txBox="1"/>
          <p:nvPr/>
        </p:nvSpPr>
        <p:spPr>
          <a:xfrm>
            <a:off x="3895591" y="4810036"/>
            <a:ext cx="1326216" cy="744028"/>
          </a:xfrm>
          <a:prstGeom prst="rect">
            <a:avLst/>
          </a:prstGeom>
        </p:spPr>
        <p:txBody>
          <a:bodyPr vert="horz" wrap="square" lIns="0" tIns="10646" rIns="0" bIns="0" rtlCol="0">
            <a:spAutoFit/>
          </a:bodyPr>
          <a:lstStyle/>
          <a:p>
            <a:pPr marL="11206">
              <a:spcBef>
                <a:spcPts val="84"/>
              </a:spcBef>
              <a:tabLst>
                <a:tab pos="951430" algn="l"/>
              </a:tabLst>
            </a:pPr>
            <a:r>
              <a:rPr sz="4765" spc="-4">
                <a:latin typeface="Courier New"/>
                <a:cs typeface="Courier New"/>
              </a:rPr>
              <a:t>1	2</a:t>
            </a:r>
            <a:endParaRPr sz="4765">
              <a:latin typeface="Courier New"/>
              <a:cs typeface="Courier New"/>
            </a:endParaRPr>
          </a:p>
        </p:txBody>
      </p:sp>
      <p:sp>
        <p:nvSpPr>
          <p:cNvPr id="16" name="object 16"/>
          <p:cNvSpPr txBox="1"/>
          <p:nvPr/>
        </p:nvSpPr>
        <p:spPr>
          <a:xfrm>
            <a:off x="5843755" y="4220029"/>
            <a:ext cx="1423707" cy="1314312"/>
          </a:xfrm>
          <a:prstGeom prst="rect">
            <a:avLst/>
          </a:prstGeom>
        </p:spPr>
        <p:txBody>
          <a:bodyPr vert="horz" wrap="square" lIns="0" tIns="10646" rIns="0" bIns="0" rtlCol="0">
            <a:spAutoFit/>
          </a:bodyPr>
          <a:lstStyle/>
          <a:p>
            <a:pPr marL="11206">
              <a:spcBef>
                <a:spcPts val="84"/>
              </a:spcBef>
            </a:pPr>
            <a:r>
              <a:rPr sz="7147" spc="-6" baseline="-10288">
                <a:latin typeface="Courier New"/>
                <a:cs typeface="Courier New"/>
              </a:rPr>
              <a:t>3</a:t>
            </a:r>
            <a:r>
              <a:rPr sz="7147" spc="-1482" baseline="-10288">
                <a:latin typeface="Courier New"/>
                <a:cs typeface="Courier New"/>
              </a:rPr>
              <a:t> </a:t>
            </a:r>
            <a:r>
              <a:rPr sz="8471" spc="22">
                <a:latin typeface="Arial"/>
                <a:cs typeface="Arial"/>
              </a:rPr>
              <a:t>..</a:t>
            </a:r>
            <a:endParaRPr sz="8471">
              <a:latin typeface="Arial"/>
              <a:cs typeface="Arial"/>
            </a:endParaRPr>
          </a:p>
        </p:txBody>
      </p:sp>
      <p:sp>
        <p:nvSpPr>
          <p:cNvPr id="17" name="object 17"/>
          <p:cNvSpPr txBox="1"/>
          <p:nvPr/>
        </p:nvSpPr>
        <p:spPr>
          <a:xfrm>
            <a:off x="8268932" y="4742599"/>
            <a:ext cx="1105460" cy="744028"/>
          </a:xfrm>
          <a:prstGeom prst="rect">
            <a:avLst/>
          </a:prstGeom>
        </p:spPr>
        <p:txBody>
          <a:bodyPr vert="horz" wrap="square" lIns="0" tIns="10646" rIns="0" bIns="0" rtlCol="0">
            <a:spAutoFit/>
          </a:bodyPr>
          <a:lstStyle/>
          <a:p>
            <a:pPr marL="11206">
              <a:spcBef>
                <a:spcPts val="84"/>
              </a:spcBef>
            </a:pPr>
            <a:r>
              <a:rPr sz="4765" spc="-22">
                <a:latin typeface="Courier New"/>
                <a:cs typeface="Courier New"/>
              </a:rPr>
              <a:t>n-1</a:t>
            </a:r>
            <a:endParaRPr sz="4765">
              <a:latin typeface="Courier New"/>
              <a:cs typeface="Courier New"/>
            </a:endParaRPr>
          </a:p>
        </p:txBody>
      </p:sp>
    </p:spTree>
    <p:custDataLst>
      <p:tags r:id="rId1"/>
    </p:custDataLst>
    <p:extLst>
      <p:ext uri="{BB962C8B-B14F-4D97-AF65-F5344CB8AC3E}">
        <p14:creationId xmlns:p14="http://schemas.microsoft.com/office/powerpoint/2010/main" val="15775674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138015" y="2898178"/>
            <a:ext cx="1006849" cy="1006849"/>
          </a:xfrm>
          <a:custGeom>
            <a:avLst/>
            <a:gdLst/>
            <a:ahLst/>
            <a:cxnLst/>
            <a:rect l="l" t="t" r="r" b="b"/>
            <a:pathLst>
              <a:path w="1141095" h="1141095">
                <a:moveTo>
                  <a:pt x="0" y="0"/>
                </a:moveTo>
                <a:lnTo>
                  <a:pt x="0" y="1140840"/>
                </a:lnTo>
                <a:lnTo>
                  <a:pt x="1140841" y="1140840"/>
                </a:lnTo>
                <a:lnTo>
                  <a:pt x="1140841" y="0"/>
                </a:lnTo>
                <a:lnTo>
                  <a:pt x="0" y="0"/>
                </a:lnTo>
                <a:close/>
              </a:path>
            </a:pathLst>
          </a:custGeom>
          <a:ln w="36652">
            <a:solidFill>
              <a:srgbClr val="000000"/>
            </a:solidFill>
          </a:ln>
        </p:spPr>
        <p:txBody>
          <a:bodyPr wrap="square" lIns="0" tIns="0" rIns="0" bIns="0" rtlCol="0"/>
          <a:lstStyle/>
          <a:p>
            <a:endParaRPr sz="1588"/>
          </a:p>
        </p:txBody>
      </p:sp>
      <p:sp>
        <p:nvSpPr>
          <p:cNvPr id="3" name="object 3"/>
          <p:cNvSpPr/>
          <p:nvPr/>
        </p:nvSpPr>
        <p:spPr>
          <a:xfrm>
            <a:off x="3152864" y="2898401"/>
            <a:ext cx="1006849" cy="1006849"/>
          </a:xfrm>
          <a:custGeom>
            <a:avLst/>
            <a:gdLst/>
            <a:ahLst/>
            <a:cxnLst/>
            <a:rect l="l" t="t" r="r" b="b"/>
            <a:pathLst>
              <a:path w="1141095" h="1141095">
                <a:moveTo>
                  <a:pt x="0" y="0"/>
                </a:moveTo>
                <a:lnTo>
                  <a:pt x="0" y="1140840"/>
                </a:lnTo>
                <a:lnTo>
                  <a:pt x="1140840" y="1140840"/>
                </a:lnTo>
                <a:lnTo>
                  <a:pt x="1140840" y="0"/>
                </a:lnTo>
                <a:lnTo>
                  <a:pt x="0" y="0"/>
                </a:lnTo>
                <a:close/>
              </a:path>
            </a:pathLst>
          </a:custGeom>
          <a:ln w="36652">
            <a:solidFill>
              <a:srgbClr val="000000"/>
            </a:solidFill>
          </a:ln>
        </p:spPr>
        <p:txBody>
          <a:bodyPr wrap="square" lIns="0" tIns="0" rIns="0" bIns="0" rtlCol="0"/>
          <a:lstStyle/>
          <a:p>
            <a:endParaRPr sz="1588"/>
          </a:p>
        </p:txBody>
      </p:sp>
      <p:sp>
        <p:nvSpPr>
          <p:cNvPr id="4" name="object 4"/>
          <p:cNvSpPr/>
          <p:nvPr/>
        </p:nvSpPr>
        <p:spPr>
          <a:xfrm>
            <a:off x="4167759" y="2898737"/>
            <a:ext cx="1006849" cy="1006849"/>
          </a:xfrm>
          <a:custGeom>
            <a:avLst/>
            <a:gdLst/>
            <a:ahLst/>
            <a:cxnLst/>
            <a:rect l="l" t="t" r="r" b="b"/>
            <a:pathLst>
              <a:path w="1141095" h="1141095">
                <a:moveTo>
                  <a:pt x="0" y="0"/>
                </a:moveTo>
                <a:lnTo>
                  <a:pt x="0" y="1140840"/>
                </a:lnTo>
                <a:lnTo>
                  <a:pt x="1140840" y="1140840"/>
                </a:lnTo>
                <a:lnTo>
                  <a:pt x="1140840" y="0"/>
                </a:lnTo>
                <a:lnTo>
                  <a:pt x="0" y="0"/>
                </a:lnTo>
                <a:close/>
              </a:path>
            </a:pathLst>
          </a:custGeom>
          <a:ln w="36652">
            <a:solidFill>
              <a:srgbClr val="000000"/>
            </a:solidFill>
          </a:ln>
        </p:spPr>
        <p:txBody>
          <a:bodyPr wrap="square" lIns="0" tIns="0" rIns="0" bIns="0" rtlCol="0"/>
          <a:lstStyle/>
          <a:p>
            <a:endParaRPr sz="1588"/>
          </a:p>
        </p:txBody>
      </p:sp>
      <p:sp>
        <p:nvSpPr>
          <p:cNvPr id="5" name="object 5"/>
          <p:cNvSpPr txBox="1"/>
          <p:nvPr/>
        </p:nvSpPr>
        <p:spPr>
          <a:xfrm>
            <a:off x="5366408" y="597572"/>
            <a:ext cx="1453402" cy="611114"/>
          </a:xfrm>
          <a:prstGeom prst="rect">
            <a:avLst/>
          </a:prstGeom>
        </p:spPr>
        <p:txBody>
          <a:bodyPr vert="horz" wrap="square" lIns="0" tIns="13447" rIns="0" bIns="0" rtlCol="0">
            <a:spAutoFit/>
          </a:bodyPr>
          <a:lstStyle/>
          <a:p>
            <a:pPr marL="11206">
              <a:spcBef>
                <a:spcPts val="106"/>
              </a:spcBef>
            </a:pPr>
            <a:r>
              <a:rPr sz="3883">
                <a:latin typeface="Arial"/>
                <a:cs typeface="Arial"/>
              </a:rPr>
              <a:t>Arrays</a:t>
            </a:r>
          </a:p>
        </p:txBody>
      </p:sp>
      <p:sp>
        <p:nvSpPr>
          <p:cNvPr id="6" name="object 6"/>
          <p:cNvSpPr txBox="1"/>
          <p:nvPr/>
        </p:nvSpPr>
        <p:spPr>
          <a:xfrm>
            <a:off x="2207899" y="1790756"/>
            <a:ext cx="2820521" cy="448184"/>
          </a:xfrm>
          <a:prstGeom prst="rect">
            <a:avLst/>
          </a:prstGeom>
        </p:spPr>
        <p:txBody>
          <a:bodyPr vert="horz" wrap="square" lIns="0" tIns="13447" rIns="0" bIns="0" rtlCol="0">
            <a:spAutoFit/>
          </a:bodyPr>
          <a:lstStyle/>
          <a:p>
            <a:pPr marL="11206">
              <a:spcBef>
                <a:spcPts val="106"/>
              </a:spcBef>
            </a:pPr>
            <a:r>
              <a:rPr sz="2824">
                <a:latin typeface="Calibri"/>
                <a:cs typeface="Calibri"/>
              </a:rPr>
              <a:t>Example: </a:t>
            </a:r>
            <a:r>
              <a:rPr sz="2824" spc="22">
                <a:latin typeface="Calibri"/>
                <a:cs typeface="Calibri"/>
              </a:rPr>
              <a:t>double </a:t>
            </a:r>
            <a:r>
              <a:rPr sz="2824">
                <a:solidFill>
                  <a:srgbClr val="FF0000"/>
                </a:solidFill>
                <a:latin typeface="Calibri"/>
                <a:cs typeface="Calibri"/>
              </a:rPr>
              <a:t>[</a:t>
            </a:r>
            <a:r>
              <a:rPr sz="2824" spc="-397">
                <a:solidFill>
                  <a:srgbClr val="FF0000"/>
                </a:solidFill>
                <a:latin typeface="Calibri"/>
                <a:cs typeface="Calibri"/>
              </a:rPr>
              <a:t> </a:t>
            </a:r>
            <a:r>
              <a:rPr sz="2824">
                <a:solidFill>
                  <a:srgbClr val="FF0000"/>
                </a:solidFill>
                <a:latin typeface="Calibri"/>
                <a:cs typeface="Calibri"/>
              </a:rPr>
              <a:t>]</a:t>
            </a:r>
            <a:endParaRPr sz="2824">
              <a:latin typeface="Calibri"/>
              <a:cs typeface="Calibri"/>
            </a:endParaRPr>
          </a:p>
        </p:txBody>
      </p:sp>
      <p:sp>
        <p:nvSpPr>
          <p:cNvPr id="7" name="object 7"/>
          <p:cNvSpPr/>
          <p:nvPr/>
        </p:nvSpPr>
        <p:spPr>
          <a:xfrm>
            <a:off x="5182664" y="2899073"/>
            <a:ext cx="1006849" cy="1006849"/>
          </a:xfrm>
          <a:custGeom>
            <a:avLst/>
            <a:gdLst/>
            <a:ahLst/>
            <a:cxnLst/>
            <a:rect l="l" t="t" r="r" b="b"/>
            <a:pathLst>
              <a:path w="1141095" h="1141095">
                <a:moveTo>
                  <a:pt x="0" y="0"/>
                </a:moveTo>
                <a:lnTo>
                  <a:pt x="0" y="1140840"/>
                </a:lnTo>
                <a:lnTo>
                  <a:pt x="1140840" y="1140840"/>
                </a:lnTo>
                <a:lnTo>
                  <a:pt x="1140840" y="0"/>
                </a:lnTo>
                <a:lnTo>
                  <a:pt x="0" y="0"/>
                </a:lnTo>
                <a:close/>
              </a:path>
            </a:pathLst>
          </a:custGeom>
          <a:ln w="36652">
            <a:solidFill>
              <a:srgbClr val="000000"/>
            </a:solidFill>
          </a:ln>
        </p:spPr>
        <p:txBody>
          <a:bodyPr wrap="square" lIns="0" tIns="0" rIns="0" bIns="0" rtlCol="0"/>
          <a:lstStyle/>
          <a:p>
            <a:endParaRPr sz="1588"/>
          </a:p>
        </p:txBody>
      </p:sp>
      <p:sp>
        <p:nvSpPr>
          <p:cNvPr id="8" name="object 8"/>
          <p:cNvSpPr txBox="1"/>
          <p:nvPr/>
        </p:nvSpPr>
        <p:spPr>
          <a:xfrm>
            <a:off x="2154185" y="3198298"/>
            <a:ext cx="4018990" cy="387079"/>
          </a:xfrm>
          <a:prstGeom prst="rect">
            <a:avLst/>
          </a:prstGeom>
        </p:spPr>
        <p:txBody>
          <a:bodyPr vert="horz" wrap="square" lIns="0" tIns="13447" rIns="0" bIns="0" rtlCol="0">
            <a:spAutoFit/>
          </a:bodyPr>
          <a:lstStyle/>
          <a:p>
            <a:pPr marL="263913">
              <a:spcBef>
                <a:spcPts val="106"/>
              </a:spcBef>
              <a:tabLst>
                <a:tab pos="1195731" algn="l"/>
                <a:tab pos="2211599" algn="l"/>
                <a:tab pos="3311515" algn="l"/>
              </a:tabLst>
            </a:pPr>
            <a:r>
              <a:rPr sz="2427" spc="4">
                <a:latin typeface="Arial"/>
                <a:cs typeface="Arial"/>
              </a:rPr>
              <a:t>5.0	</a:t>
            </a:r>
            <a:r>
              <a:rPr sz="2427" spc="9">
                <a:latin typeface="Arial"/>
                <a:cs typeface="Arial"/>
              </a:rPr>
              <a:t>2.44	9.01	</a:t>
            </a:r>
            <a:r>
              <a:rPr sz="2427" spc="4">
                <a:latin typeface="Arial"/>
                <a:cs typeface="Arial"/>
              </a:rPr>
              <a:t>1.0</a:t>
            </a:r>
            <a:endParaRPr sz="2427">
              <a:latin typeface="Arial"/>
              <a:cs typeface="Arial"/>
            </a:endParaRPr>
          </a:p>
        </p:txBody>
      </p:sp>
      <p:sp>
        <p:nvSpPr>
          <p:cNvPr id="9" name="object 9"/>
          <p:cNvSpPr/>
          <p:nvPr/>
        </p:nvSpPr>
        <p:spPr>
          <a:xfrm>
            <a:off x="7909504" y="2899409"/>
            <a:ext cx="1006849" cy="1006849"/>
          </a:xfrm>
          <a:custGeom>
            <a:avLst/>
            <a:gdLst/>
            <a:ahLst/>
            <a:cxnLst/>
            <a:rect l="l" t="t" r="r" b="b"/>
            <a:pathLst>
              <a:path w="1141095" h="1141095">
                <a:moveTo>
                  <a:pt x="0" y="0"/>
                </a:moveTo>
                <a:lnTo>
                  <a:pt x="0" y="1140840"/>
                </a:lnTo>
                <a:lnTo>
                  <a:pt x="1140841" y="1140840"/>
                </a:lnTo>
                <a:lnTo>
                  <a:pt x="1140841" y="0"/>
                </a:lnTo>
                <a:lnTo>
                  <a:pt x="0" y="0"/>
                </a:lnTo>
                <a:close/>
              </a:path>
            </a:pathLst>
          </a:custGeom>
          <a:ln w="36652">
            <a:solidFill>
              <a:srgbClr val="000000"/>
            </a:solidFill>
          </a:ln>
        </p:spPr>
        <p:txBody>
          <a:bodyPr wrap="square" lIns="0" tIns="0" rIns="0" bIns="0" rtlCol="0"/>
          <a:lstStyle/>
          <a:p>
            <a:endParaRPr sz="1588"/>
          </a:p>
        </p:txBody>
      </p:sp>
      <p:sp>
        <p:nvSpPr>
          <p:cNvPr id="10" name="object 10"/>
          <p:cNvSpPr txBox="1"/>
          <p:nvPr/>
        </p:nvSpPr>
        <p:spPr>
          <a:xfrm>
            <a:off x="8133845" y="3198579"/>
            <a:ext cx="553571" cy="387644"/>
          </a:xfrm>
          <a:prstGeom prst="rect">
            <a:avLst/>
          </a:prstGeom>
        </p:spPr>
        <p:txBody>
          <a:bodyPr vert="horz" wrap="square" lIns="0" tIns="14007" rIns="0" bIns="0" rtlCol="0">
            <a:spAutoFit/>
          </a:bodyPr>
          <a:lstStyle/>
          <a:p>
            <a:pPr marL="11206">
              <a:spcBef>
                <a:spcPts val="110"/>
              </a:spcBef>
            </a:pPr>
            <a:r>
              <a:rPr sz="2427" spc="-18">
                <a:latin typeface="Arial"/>
                <a:cs typeface="Arial"/>
              </a:rPr>
              <a:t>-</a:t>
            </a:r>
            <a:r>
              <a:rPr sz="2427" spc="26">
                <a:latin typeface="Arial"/>
                <a:cs typeface="Arial"/>
              </a:rPr>
              <a:t>9</a:t>
            </a:r>
            <a:r>
              <a:rPr sz="2427" spc="-13">
                <a:latin typeface="Arial"/>
                <a:cs typeface="Arial"/>
              </a:rPr>
              <a:t>.9</a:t>
            </a:r>
            <a:endParaRPr sz="2427">
              <a:latin typeface="Arial"/>
              <a:cs typeface="Arial"/>
            </a:endParaRPr>
          </a:p>
        </p:txBody>
      </p:sp>
      <p:sp>
        <p:nvSpPr>
          <p:cNvPr id="11" name="object 11"/>
          <p:cNvSpPr txBox="1">
            <a:spLocks noGrp="1"/>
          </p:cNvSpPr>
          <p:nvPr>
            <p:ph type="title"/>
          </p:nvPr>
        </p:nvSpPr>
        <p:spPr>
          <a:xfrm>
            <a:off x="6640124" y="2655298"/>
            <a:ext cx="626969" cy="1314312"/>
          </a:xfrm>
          <a:prstGeom prst="rect">
            <a:avLst/>
          </a:prstGeom>
        </p:spPr>
        <p:txBody>
          <a:bodyPr vert="horz" wrap="square" lIns="0" tIns="10646" rIns="0" bIns="0" rtlCol="0" anchor="ctr">
            <a:spAutoFit/>
          </a:bodyPr>
          <a:lstStyle/>
          <a:p>
            <a:pPr marL="11206">
              <a:lnSpc>
                <a:spcPct val="100000"/>
              </a:lnSpc>
              <a:spcBef>
                <a:spcPts val="84"/>
              </a:spcBef>
            </a:pPr>
            <a:r>
              <a:rPr sz="8471" spc="22"/>
              <a:t>..</a:t>
            </a:r>
            <a:endParaRPr sz="8471"/>
          </a:p>
        </p:txBody>
      </p:sp>
      <p:sp>
        <p:nvSpPr>
          <p:cNvPr id="12" name="object 12"/>
          <p:cNvSpPr/>
          <p:nvPr/>
        </p:nvSpPr>
        <p:spPr>
          <a:xfrm>
            <a:off x="2641148" y="3859284"/>
            <a:ext cx="458321" cy="1023657"/>
          </a:xfrm>
          <a:custGeom>
            <a:avLst/>
            <a:gdLst/>
            <a:ahLst/>
            <a:cxnLst/>
            <a:rect l="l" t="t" r="r" b="b"/>
            <a:pathLst>
              <a:path w="519430" h="1160145">
                <a:moveTo>
                  <a:pt x="95872" y="6972"/>
                </a:moveTo>
                <a:lnTo>
                  <a:pt x="94107" y="3924"/>
                </a:lnTo>
                <a:lnTo>
                  <a:pt x="92354" y="1015"/>
                </a:lnTo>
                <a:lnTo>
                  <a:pt x="88455" y="0"/>
                </a:lnTo>
                <a:lnTo>
                  <a:pt x="85445" y="1650"/>
                </a:lnTo>
                <a:lnTo>
                  <a:pt x="0" y="51587"/>
                </a:lnTo>
                <a:lnTo>
                  <a:pt x="12573" y="58918"/>
                </a:lnTo>
                <a:lnTo>
                  <a:pt x="12573" y="45250"/>
                </a:lnTo>
                <a:lnTo>
                  <a:pt x="36198" y="45123"/>
                </a:lnTo>
                <a:lnTo>
                  <a:pt x="91833" y="12674"/>
                </a:lnTo>
                <a:lnTo>
                  <a:pt x="94843" y="10896"/>
                </a:lnTo>
                <a:lnTo>
                  <a:pt x="95872" y="6972"/>
                </a:lnTo>
                <a:close/>
              </a:path>
              <a:path w="519430" h="1160145">
                <a:moveTo>
                  <a:pt x="35980" y="45250"/>
                </a:moveTo>
                <a:lnTo>
                  <a:pt x="12573" y="45250"/>
                </a:lnTo>
                <a:lnTo>
                  <a:pt x="12573" y="57924"/>
                </a:lnTo>
                <a:lnTo>
                  <a:pt x="15773" y="57924"/>
                </a:lnTo>
                <a:lnTo>
                  <a:pt x="15773" y="46012"/>
                </a:lnTo>
                <a:lnTo>
                  <a:pt x="25223" y="51523"/>
                </a:lnTo>
                <a:lnTo>
                  <a:pt x="35980" y="45250"/>
                </a:lnTo>
                <a:close/>
              </a:path>
              <a:path w="519430" h="1160145">
                <a:moveTo>
                  <a:pt x="95872" y="96075"/>
                </a:moveTo>
                <a:lnTo>
                  <a:pt x="94843" y="92151"/>
                </a:lnTo>
                <a:lnTo>
                  <a:pt x="91833" y="90373"/>
                </a:lnTo>
                <a:lnTo>
                  <a:pt x="36198" y="57924"/>
                </a:lnTo>
                <a:lnTo>
                  <a:pt x="12573" y="57924"/>
                </a:lnTo>
                <a:lnTo>
                  <a:pt x="12573" y="58918"/>
                </a:lnTo>
                <a:lnTo>
                  <a:pt x="88455" y="103174"/>
                </a:lnTo>
                <a:lnTo>
                  <a:pt x="92354" y="102171"/>
                </a:lnTo>
                <a:lnTo>
                  <a:pt x="95872" y="96075"/>
                </a:lnTo>
                <a:close/>
              </a:path>
              <a:path w="519430" h="1160145">
                <a:moveTo>
                  <a:pt x="25223" y="51523"/>
                </a:moveTo>
                <a:lnTo>
                  <a:pt x="15773" y="46012"/>
                </a:lnTo>
                <a:lnTo>
                  <a:pt x="15773" y="57035"/>
                </a:lnTo>
                <a:lnTo>
                  <a:pt x="25223" y="51523"/>
                </a:lnTo>
                <a:close/>
              </a:path>
              <a:path w="519430" h="1160145">
                <a:moveTo>
                  <a:pt x="36198" y="57924"/>
                </a:moveTo>
                <a:lnTo>
                  <a:pt x="25223" y="51523"/>
                </a:lnTo>
                <a:lnTo>
                  <a:pt x="15773" y="57035"/>
                </a:lnTo>
                <a:lnTo>
                  <a:pt x="15773" y="57924"/>
                </a:lnTo>
                <a:lnTo>
                  <a:pt x="36198" y="57924"/>
                </a:lnTo>
                <a:close/>
              </a:path>
              <a:path w="519430" h="1160145">
                <a:moveTo>
                  <a:pt x="265963" y="1147178"/>
                </a:moveTo>
                <a:lnTo>
                  <a:pt x="265963" y="48044"/>
                </a:lnTo>
                <a:lnTo>
                  <a:pt x="263169" y="45250"/>
                </a:lnTo>
                <a:lnTo>
                  <a:pt x="35980" y="45250"/>
                </a:lnTo>
                <a:lnTo>
                  <a:pt x="25223" y="51523"/>
                </a:lnTo>
                <a:lnTo>
                  <a:pt x="35980" y="57797"/>
                </a:lnTo>
                <a:lnTo>
                  <a:pt x="253288" y="57924"/>
                </a:lnTo>
                <a:lnTo>
                  <a:pt x="253288" y="51587"/>
                </a:lnTo>
                <a:lnTo>
                  <a:pt x="259626" y="57924"/>
                </a:lnTo>
                <a:lnTo>
                  <a:pt x="259626" y="1147178"/>
                </a:lnTo>
                <a:lnTo>
                  <a:pt x="265963" y="1147178"/>
                </a:lnTo>
                <a:close/>
              </a:path>
              <a:path w="519430" h="1160145">
                <a:moveTo>
                  <a:pt x="259626" y="57924"/>
                </a:moveTo>
                <a:lnTo>
                  <a:pt x="253288" y="51587"/>
                </a:lnTo>
                <a:lnTo>
                  <a:pt x="253288" y="57924"/>
                </a:lnTo>
                <a:lnTo>
                  <a:pt x="259626" y="57924"/>
                </a:lnTo>
                <a:close/>
              </a:path>
              <a:path w="519430" h="1160145">
                <a:moveTo>
                  <a:pt x="265963" y="1159852"/>
                </a:moveTo>
                <a:lnTo>
                  <a:pt x="265963" y="1153515"/>
                </a:lnTo>
                <a:lnTo>
                  <a:pt x="259626" y="1147178"/>
                </a:lnTo>
                <a:lnTo>
                  <a:pt x="259626" y="57924"/>
                </a:lnTo>
                <a:lnTo>
                  <a:pt x="253288" y="57924"/>
                </a:lnTo>
                <a:lnTo>
                  <a:pt x="253288" y="1157058"/>
                </a:lnTo>
                <a:lnTo>
                  <a:pt x="256197" y="1159852"/>
                </a:lnTo>
                <a:lnTo>
                  <a:pt x="265963" y="1159852"/>
                </a:lnTo>
                <a:close/>
              </a:path>
              <a:path w="519430" h="1160145">
                <a:moveTo>
                  <a:pt x="519226" y="1159852"/>
                </a:moveTo>
                <a:lnTo>
                  <a:pt x="519226" y="1147178"/>
                </a:lnTo>
                <a:lnTo>
                  <a:pt x="259626" y="1147178"/>
                </a:lnTo>
                <a:lnTo>
                  <a:pt x="265963" y="1153515"/>
                </a:lnTo>
                <a:lnTo>
                  <a:pt x="265963" y="1159852"/>
                </a:lnTo>
                <a:lnTo>
                  <a:pt x="519226" y="1159852"/>
                </a:lnTo>
                <a:close/>
              </a:path>
            </a:pathLst>
          </a:custGeom>
          <a:solidFill>
            <a:srgbClr val="000000"/>
          </a:solidFill>
        </p:spPr>
        <p:txBody>
          <a:bodyPr wrap="square" lIns="0" tIns="0" rIns="0" bIns="0" rtlCol="0"/>
          <a:lstStyle/>
          <a:p>
            <a:endParaRPr sz="1588"/>
          </a:p>
        </p:txBody>
      </p:sp>
      <p:sp>
        <p:nvSpPr>
          <p:cNvPr id="13" name="object 13"/>
          <p:cNvSpPr/>
          <p:nvPr/>
        </p:nvSpPr>
        <p:spPr>
          <a:xfrm>
            <a:off x="3656053" y="3859508"/>
            <a:ext cx="458321" cy="1023657"/>
          </a:xfrm>
          <a:custGeom>
            <a:avLst/>
            <a:gdLst/>
            <a:ahLst/>
            <a:cxnLst/>
            <a:rect l="l" t="t" r="r" b="b"/>
            <a:pathLst>
              <a:path w="519430" h="1160145">
                <a:moveTo>
                  <a:pt x="95834" y="7099"/>
                </a:moveTo>
                <a:lnTo>
                  <a:pt x="92290" y="1015"/>
                </a:lnTo>
                <a:lnTo>
                  <a:pt x="88353" y="0"/>
                </a:lnTo>
                <a:lnTo>
                  <a:pt x="85445" y="1777"/>
                </a:lnTo>
                <a:lnTo>
                  <a:pt x="0" y="51587"/>
                </a:lnTo>
                <a:lnTo>
                  <a:pt x="12547" y="58922"/>
                </a:lnTo>
                <a:lnTo>
                  <a:pt x="12547" y="45250"/>
                </a:lnTo>
                <a:lnTo>
                  <a:pt x="36144" y="45250"/>
                </a:lnTo>
                <a:lnTo>
                  <a:pt x="94818" y="11023"/>
                </a:lnTo>
                <a:lnTo>
                  <a:pt x="95834" y="7099"/>
                </a:lnTo>
                <a:close/>
              </a:path>
              <a:path w="519430" h="1160145">
                <a:moveTo>
                  <a:pt x="36144" y="45250"/>
                </a:moveTo>
                <a:lnTo>
                  <a:pt x="12547" y="45250"/>
                </a:lnTo>
                <a:lnTo>
                  <a:pt x="12547" y="57924"/>
                </a:lnTo>
                <a:lnTo>
                  <a:pt x="15722" y="57924"/>
                </a:lnTo>
                <a:lnTo>
                  <a:pt x="15722" y="46139"/>
                </a:lnTo>
                <a:lnTo>
                  <a:pt x="25171" y="51650"/>
                </a:lnTo>
                <a:lnTo>
                  <a:pt x="36144" y="45250"/>
                </a:lnTo>
                <a:close/>
              </a:path>
              <a:path w="519430" h="1160145">
                <a:moveTo>
                  <a:pt x="95834" y="96202"/>
                </a:moveTo>
                <a:lnTo>
                  <a:pt x="94818" y="92278"/>
                </a:lnTo>
                <a:lnTo>
                  <a:pt x="35926" y="57924"/>
                </a:lnTo>
                <a:lnTo>
                  <a:pt x="12547" y="57924"/>
                </a:lnTo>
                <a:lnTo>
                  <a:pt x="12547" y="58922"/>
                </a:lnTo>
                <a:lnTo>
                  <a:pt x="85445" y="101536"/>
                </a:lnTo>
                <a:lnTo>
                  <a:pt x="88353" y="103301"/>
                </a:lnTo>
                <a:lnTo>
                  <a:pt x="92290" y="102171"/>
                </a:lnTo>
                <a:lnTo>
                  <a:pt x="94056" y="99250"/>
                </a:lnTo>
                <a:lnTo>
                  <a:pt x="95834" y="96202"/>
                </a:lnTo>
                <a:close/>
              </a:path>
              <a:path w="519430" h="1160145">
                <a:moveTo>
                  <a:pt x="25171" y="51650"/>
                </a:moveTo>
                <a:lnTo>
                  <a:pt x="15722" y="46139"/>
                </a:lnTo>
                <a:lnTo>
                  <a:pt x="15722" y="57162"/>
                </a:lnTo>
                <a:lnTo>
                  <a:pt x="25171" y="51650"/>
                </a:lnTo>
                <a:close/>
              </a:path>
              <a:path w="519430" h="1160145">
                <a:moveTo>
                  <a:pt x="35926" y="57924"/>
                </a:moveTo>
                <a:lnTo>
                  <a:pt x="25171" y="51650"/>
                </a:lnTo>
                <a:lnTo>
                  <a:pt x="15722" y="57162"/>
                </a:lnTo>
                <a:lnTo>
                  <a:pt x="15722" y="57924"/>
                </a:lnTo>
                <a:lnTo>
                  <a:pt x="35926" y="57924"/>
                </a:lnTo>
                <a:close/>
              </a:path>
              <a:path w="519430" h="1160145">
                <a:moveTo>
                  <a:pt x="265950" y="1147305"/>
                </a:moveTo>
                <a:lnTo>
                  <a:pt x="265950" y="48171"/>
                </a:lnTo>
                <a:lnTo>
                  <a:pt x="263029" y="45250"/>
                </a:lnTo>
                <a:lnTo>
                  <a:pt x="36144" y="45250"/>
                </a:lnTo>
                <a:lnTo>
                  <a:pt x="25171" y="51650"/>
                </a:lnTo>
                <a:lnTo>
                  <a:pt x="35926" y="57924"/>
                </a:lnTo>
                <a:lnTo>
                  <a:pt x="253276" y="57924"/>
                </a:lnTo>
                <a:lnTo>
                  <a:pt x="253276" y="51587"/>
                </a:lnTo>
                <a:lnTo>
                  <a:pt x="259613" y="57924"/>
                </a:lnTo>
                <a:lnTo>
                  <a:pt x="259613" y="1147305"/>
                </a:lnTo>
                <a:lnTo>
                  <a:pt x="265950" y="1147305"/>
                </a:lnTo>
                <a:close/>
              </a:path>
              <a:path w="519430" h="1160145">
                <a:moveTo>
                  <a:pt x="259613" y="57924"/>
                </a:moveTo>
                <a:lnTo>
                  <a:pt x="253276" y="51587"/>
                </a:lnTo>
                <a:lnTo>
                  <a:pt x="253276" y="57924"/>
                </a:lnTo>
                <a:lnTo>
                  <a:pt x="259613" y="57924"/>
                </a:lnTo>
                <a:close/>
              </a:path>
              <a:path w="519430" h="1160145">
                <a:moveTo>
                  <a:pt x="265950" y="1159979"/>
                </a:moveTo>
                <a:lnTo>
                  <a:pt x="265950" y="1153642"/>
                </a:lnTo>
                <a:lnTo>
                  <a:pt x="259613" y="1147305"/>
                </a:lnTo>
                <a:lnTo>
                  <a:pt x="259613" y="57924"/>
                </a:lnTo>
                <a:lnTo>
                  <a:pt x="253276" y="57924"/>
                </a:lnTo>
                <a:lnTo>
                  <a:pt x="253276" y="1157185"/>
                </a:lnTo>
                <a:lnTo>
                  <a:pt x="256057" y="1159979"/>
                </a:lnTo>
                <a:lnTo>
                  <a:pt x="265950" y="1159979"/>
                </a:lnTo>
                <a:close/>
              </a:path>
              <a:path w="519430" h="1160145">
                <a:moveTo>
                  <a:pt x="519214" y="1159979"/>
                </a:moveTo>
                <a:lnTo>
                  <a:pt x="519214" y="1147305"/>
                </a:lnTo>
                <a:lnTo>
                  <a:pt x="259613" y="1147305"/>
                </a:lnTo>
                <a:lnTo>
                  <a:pt x="265950" y="1153642"/>
                </a:lnTo>
                <a:lnTo>
                  <a:pt x="265950" y="1159979"/>
                </a:lnTo>
                <a:lnTo>
                  <a:pt x="519214" y="1159979"/>
                </a:lnTo>
                <a:close/>
              </a:path>
            </a:pathLst>
          </a:custGeom>
          <a:solidFill>
            <a:srgbClr val="000000"/>
          </a:solidFill>
        </p:spPr>
        <p:txBody>
          <a:bodyPr wrap="square" lIns="0" tIns="0" rIns="0" bIns="0" rtlCol="0"/>
          <a:lstStyle/>
          <a:p>
            <a:endParaRPr sz="1588"/>
          </a:p>
        </p:txBody>
      </p:sp>
      <p:sp>
        <p:nvSpPr>
          <p:cNvPr id="14" name="object 14"/>
          <p:cNvSpPr/>
          <p:nvPr/>
        </p:nvSpPr>
        <p:spPr>
          <a:xfrm>
            <a:off x="4670846" y="3859844"/>
            <a:ext cx="458321" cy="1023657"/>
          </a:xfrm>
          <a:custGeom>
            <a:avLst/>
            <a:gdLst/>
            <a:ahLst/>
            <a:cxnLst/>
            <a:rect l="l" t="t" r="r" b="b"/>
            <a:pathLst>
              <a:path w="519429" h="1160145">
                <a:moveTo>
                  <a:pt x="95961" y="7099"/>
                </a:moveTo>
                <a:lnTo>
                  <a:pt x="92417" y="1015"/>
                </a:lnTo>
                <a:lnTo>
                  <a:pt x="88480" y="0"/>
                </a:lnTo>
                <a:lnTo>
                  <a:pt x="0" y="51587"/>
                </a:lnTo>
                <a:lnTo>
                  <a:pt x="12560" y="58911"/>
                </a:lnTo>
                <a:lnTo>
                  <a:pt x="12560" y="45250"/>
                </a:lnTo>
                <a:lnTo>
                  <a:pt x="36056" y="45250"/>
                </a:lnTo>
                <a:lnTo>
                  <a:pt x="91909" y="12674"/>
                </a:lnTo>
                <a:lnTo>
                  <a:pt x="94818" y="11023"/>
                </a:lnTo>
                <a:lnTo>
                  <a:pt x="95961" y="7099"/>
                </a:lnTo>
                <a:close/>
              </a:path>
              <a:path w="519429" h="1160145">
                <a:moveTo>
                  <a:pt x="36056" y="45250"/>
                </a:moveTo>
                <a:lnTo>
                  <a:pt x="12560" y="45250"/>
                </a:lnTo>
                <a:lnTo>
                  <a:pt x="12560" y="57924"/>
                </a:lnTo>
                <a:lnTo>
                  <a:pt x="15849" y="57924"/>
                </a:lnTo>
                <a:lnTo>
                  <a:pt x="15849" y="46139"/>
                </a:lnTo>
                <a:lnTo>
                  <a:pt x="25191" y="51587"/>
                </a:lnTo>
                <a:lnTo>
                  <a:pt x="36056" y="45250"/>
                </a:lnTo>
                <a:close/>
              </a:path>
              <a:path w="519429" h="1160145">
                <a:moveTo>
                  <a:pt x="95961" y="96202"/>
                </a:moveTo>
                <a:lnTo>
                  <a:pt x="94818" y="92278"/>
                </a:lnTo>
                <a:lnTo>
                  <a:pt x="91909" y="90500"/>
                </a:lnTo>
                <a:lnTo>
                  <a:pt x="36056" y="57924"/>
                </a:lnTo>
                <a:lnTo>
                  <a:pt x="12560" y="57924"/>
                </a:lnTo>
                <a:lnTo>
                  <a:pt x="12560" y="58911"/>
                </a:lnTo>
                <a:lnTo>
                  <a:pt x="88480" y="103174"/>
                </a:lnTo>
                <a:lnTo>
                  <a:pt x="92417" y="102171"/>
                </a:lnTo>
                <a:lnTo>
                  <a:pt x="94183" y="99250"/>
                </a:lnTo>
                <a:lnTo>
                  <a:pt x="95961" y="96202"/>
                </a:lnTo>
                <a:close/>
              </a:path>
              <a:path w="519429" h="1160145">
                <a:moveTo>
                  <a:pt x="25191" y="51587"/>
                </a:moveTo>
                <a:lnTo>
                  <a:pt x="15849" y="46139"/>
                </a:lnTo>
                <a:lnTo>
                  <a:pt x="15849" y="57035"/>
                </a:lnTo>
                <a:lnTo>
                  <a:pt x="25191" y="51587"/>
                </a:lnTo>
                <a:close/>
              </a:path>
              <a:path w="519429" h="1160145">
                <a:moveTo>
                  <a:pt x="36056" y="57924"/>
                </a:moveTo>
                <a:lnTo>
                  <a:pt x="25191" y="51587"/>
                </a:lnTo>
                <a:lnTo>
                  <a:pt x="15849" y="57035"/>
                </a:lnTo>
                <a:lnTo>
                  <a:pt x="15849" y="57924"/>
                </a:lnTo>
                <a:lnTo>
                  <a:pt x="36056" y="57924"/>
                </a:lnTo>
                <a:close/>
              </a:path>
              <a:path w="519429" h="1160145">
                <a:moveTo>
                  <a:pt x="265950" y="1147305"/>
                </a:moveTo>
                <a:lnTo>
                  <a:pt x="265950" y="48171"/>
                </a:lnTo>
                <a:lnTo>
                  <a:pt x="263156" y="45250"/>
                </a:lnTo>
                <a:lnTo>
                  <a:pt x="36056" y="45250"/>
                </a:lnTo>
                <a:lnTo>
                  <a:pt x="25191" y="51587"/>
                </a:lnTo>
                <a:lnTo>
                  <a:pt x="36056" y="57924"/>
                </a:lnTo>
                <a:lnTo>
                  <a:pt x="253276" y="57924"/>
                </a:lnTo>
                <a:lnTo>
                  <a:pt x="253276" y="51587"/>
                </a:lnTo>
                <a:lnTo>
                  <a:pt x="259613" y="57924"/>
                </a:lnTo>
                <a:lnTo>
                  <a:pt x="259613" y="1147305"/>
                </a:lnTo>
                <a:lnTo>
                  <a:pt x="265950" y="1147305"/>
                </a:lnTo>
                <a:close/>
              </a:path>
              <a:path w="519429" h="1160145">
                <a:moveTo>
                  <a:pt x="259613" y="57924"/>
                </a:moveTo>
                <a:lnTo>
                  <a:pt x="253276" y="51587"/>
                </a:lnTo>
                <a:lnTo>
                  <a:pt x="253276" y="57924"/>
                </a:lnTo>
                <a:lnTo>
                  <a:pt x="259613" y="57924"/>
                </a:lnTo>
                <a:close/>
              </a:path>
              <a:path w="519429" h="1160145">
                <a:moveTo>
                  <a:pt x="265950" y="1159979"/>
                </a:moveTo>
                <a:lnTo>
                  <a:pt x="265950" y="1153642"/>
                </a:lnTo>
                <a:lnTo>
                  <a:pt x="259613" y="1147305"/>
                </a:lnTo>
                <a:lnTo>
                  <a:pt x="259613" y="57924"/>
                </a:lnTo>
                <a:lnTo>
                  <a:pt x="253276" y="57924"/>
                </a:lnTo>
                <a:lnTo>
                  <a:pt x="253276" y="1157185"/>
                </a:lnTo>
                <a:lnTo>
                  <a:pt x="256184" y="1159979"/>
                </a:lnTo>
                <a:lnTo>
                  <a:pt x="265950" y="1159979"/>
                </a:lnTo>
                <a:close/>
              </a:path>
              <a:path w="519429" h="1160145">
                <a:moveTo>
                  <a:pt x="519341" y="1159979"/>
                </a:moveTo>
                <a:lnTo>
                  <a:pt x="519341" y="1147305"/>
                </a:lnTo>
                <a:lnTo>
                  <a:pt x="259613" y="1147305"/>
                </a:lnTo>
                <a:lnTo>
                  <a:pt x="265950" y="1153642"/>
                </a:lnTo>
                <a:lnTo>
                  <a:pt x="265950" y="1159979"/>
                </a:lnTo>
                <a:lnTo>
                  <a:pt x="519341" y="1159979"/>
                </a:lnTo>
                <a:close/>
              </a:path>
            </a:pathLst>
          </a:custGeom>
          <a:solidFill>
            <a:srgbClr val="000000"/>
          </a:solidFill>
        </p:spPr>
        <p:txBody>
          <a:bodyPr wrap="square" lIns="0" tIns="0" rIns="0" bIns="0" rtlCol="0"/>
          <a:lstStyle/>
          <a:p>
            <a:endParaRPr sz="1588"/>
          </a:p>
        </p:txBody>
      </p:sp>
      <p:sp>
        <p:nvSpPr>
          <p:cNvPr id="15" name="object 15"/>
          <p:cNvSpPr/>
          <p:nvPr/>
        </p:nvSpPr>
        <p:spPr>
          <a:xfrm>
            <a:off x="5685752" y="3860180"/>
            <a:ext cx="458321" cy="1023657"/>
          </a:xfrm>
          <a:custGeom>
            <a:avLst/>
            <a:gdLst/>
            <a:ahLst/>
            <a:cxnLst/>
            <a:rect l="l" t="t" r="r" b="b"/>
            <a:pathLst>
              <a:path w="519429" h="1160145">
                <a:moveTo>
                  <a:pt x="95834" y="7099"/>
                </a:moveTo>
                <a:lnTo>
                  <a:pt x="92290" y="1015"/>
                </a:lnTo>
                <a:lnTo>
                  <a:pt x="88480" y="0"/>
                </a:lnTo>
                <a:lnTo>
                  <a:pt x="0" y="51587"/>
                </a:lnTo>
                <a:lnTo>
                  <a:pt x="12547" y="58903"/>
                </a:lnTo>
                <a:lnTo>
                  <a:pt x="12547" y="45250"/>
                </a:lnTo>
                <a:lnTo>
                  <a:pt x="35926" y="45250"/>
                </a:lnTo>
                <a:lnTo>
                  <a:pt x="94818" y="10896"/>
                </a:lnTo>
                <a:lnTo>
                  <a:pt x="95834" y="7099"/>
                </a:lnTo>
                <a:close/>
              </a:path>
              <a:path w="519429" h="1160145">
                <a:moveTo>
                  <a:pt x="35926" y="45250"/>
                </a:moveTo>
                <a:lnTo>
                  <a:pt x="12547" y="45250"/>
                </a:lnTo>
                <a:lnTo>
                  <a:pt x="12547" y="57924"/>
                </a:lnTo>
                <a:lnTo>
                  <a:pt x="15722" y="57924"/>
                </a:lnTo>
                <a:lnTo>
                  <a:pt x="15722" y="46139"/>
                </a:lnTo>
                <a:lnTo>
                  <a:pt x="25062" y="51587"/>
                </a:lnTo>
                <a:lnTo>
                  <a:pt x="35926" y="45250"/>
                </a:lnTo>
                <a:close/>
              </a:path>
              <a:path w="519429" h="1160145">
                <a:moveTo>
                  <a:pt x="95834" y="96075"/>
                </a:moveTo>
                <a:lnTo>
                  <a:pt x="94818" y="92278"/>
                </a:lnTo>
                <a:lnTo>
                  <a:pt x="35926" y="57924"/>
                </a:lnTo>
                <a:lnTo>
                  <a:pt x="12547" y="57924"/>
                </a:lnTo>
                <a:lnTo>
                  <a:pt x="12547" y="58903"/>
                </a:lnTo>
                <a:lnTo>
                  <a:pt x="88480" y="103174"/>
                </a:lnTo>
                <a:lnTo>
                  <a:pt x="92290" y="102171"/>
                </a:lnTo>
                <a:lnTo>
                  <a:pt x="95834" y="96075"/>
                </a:lnTo>
                <a:close/>
              </a:path>
              <a:path w="519429" h="1160145">
                <a:moveTo>
                  <a:pt x="25062" y="51587"/>
                </a:moveTo>
                <a:lnTo>
                  <a:pt x="15722" y="46139"/>
                </a:lnTo>
                <a:lnTo>
                  <a:pt x="15722" y="57035"/>
                </a:lnTo>
                <a:lnTo>
                  <a:pt x="25062" y="51587"/>
                </a:lnTo>
                <a:close/>
              </a:path>
              <a:path w="519429" h="1160145">
                <a:moveTo>
                  <a:pt x="35926" y="57924"/>
                </a:moveTo>
                <a:lnTo>
                  <a:pt x="25062" y="51587"/>
                </a:lnTo>
                <a:lnTo>
                  <a:pt x="15722" y="57035"/>
                </a:lnTo>
                <a:lnTo>
                  <a:pt x="15722" y="57924"/>
                </a:lnTo>
                <a:lnTo>
                  <a:pt x="35926" y="57924"/>
                </a:lnTo>
                <a:close/>
              </a:path>
              <a:path w="519429" h="1160145">
                <a:moveTo>
                  <a:pt x="265950" y="1147305"/>
                </a:moveTo>
                <a:lnTo>
                  <a:pt x="265950" y="48171"/>
                </a:lnTo>
                <a:lnTo>
                  <a:pt x="263156" y="45250"/>
                </a:lnTo>
                <a:lnTo>
                  <a:pt x="35926" y="45250"/>
                </a:lnTo>
                <a:lnTo>
                  <a:pt x="25062" y="51587"/>
                </a:lnTo>
                <a:lnTo>
                  <a:pt x="35926" y="57924"/>
                </a:lnTo>
                <a:lnTo>
                  <a:pt x="253276" y="57924"/>
                </a:lnTo>
                <a:lnTo>
                  <a:pt x="253276" y="51587"/>
                </a:lnTo>
                <a:lnTo>
                  <a:pt x="259613" y="57924"/>
                </a:lnTo>
                <a:lnTo>
                  <a:pt x="259613" y="1147305"/>
                </a:lnTo>
                <a:lnTo>
                  <a:pt x="265950" y="1147305"/>
                </a:lnTo>
                <a:close/>
              </a:path>
              <a:path w="519429" h="1160145">
                <a:moveTo>
                  <a:pt x="259613" y="57924"/>
                </a:moveTo>
                <a:lnTo>
                  <a:pt x="253276" y="51587"/>
                </a:lnTo>
                <a:lnTo>
                  <a:pt x="253276" y="57924"/>
                </a:lnTo>
                <a:lnTo>
                  <a:pt x="259613" y="57924"/>
                </a:lnTo>
                <a:close/>
              </a:path>
              <a:path w="519429" h="1160145">
                <a:moveTo>
                  <a:pt x="265950" y="1159979"/>
                </a:moveTo>
                <a:lnTo>
                  <a:pt x="265950" y="1153642"/>
                </a:lnTo>
                <a:lnTo>
                  <a:pt x="259613" y="1147305"/>
                </a:lnTo>
                <a:lnTo>
                  <a:pt x="259613" y="57924"/>
                </a:lnTo>
                <a:lnTo>
                  <a:pt x="253276" y="57924"/>
                </a:lnTo>
                <a:lnTo>
                  <a:pt x="253276" y="1157185"/>
                </a:lnTo>
                <a:lnTo>
                  <a:pt x="256184" y="1159979"/>
                </a:lnTo>
                <a:lnTo>
                  <a:pt x="265950" y="1159979"/>
                </a:lnTo>
                <a:close/>
              </a:path>
              <a:path w="519429" h="1160145">
                <a:moveTo>
                  <a:pt x="519214" y="1159979"/>
                </a:moveTo>
                <a:lnTo>
                  <a:pt x="519214" y="1147305"/>
                </a:lnTo>
                <a:lnTo>
                  <a:pt x="259613" y="1147305"/>
                </a:lnTo>
                <a:lnTo>
                  <a:pt x="265950" y="1153642"/>
                </a:lnTo>
                <a:lnTo>
                  <a:pt x="265950" y="1159979"/>
                </a:lnTo>
                <a:lnTo>
                  <a:pt x="519214" y="1159979"/>
                </a:lnTo>
                <a:close/>
              </a:path>
            </a:pathLst>
          </a:custGeom>
          <a:solidFill>
            <a:srgbClr val="000000"/>
          </a:solidFill>
        </p:spPr>
        <p:txBody>
          <a:bodyPr wrap="square" lIns="0" tIns="0" rIns="0" bIns="0" rtlCol="0"/>
          <a:lstStyle/>
          <a:p>
            <a:endParaRPr sz="1588"/>
          </a:p>
        </p:txBody>
      </p:sp>
      <p:sp>
        <p:nvSpPr>
          <p:cNvPr id="16" name="object 16"/>
          <p:cNvSpPr/>
          <p:nvPr/>
        </p:nvSpPr>
        <p:spPr>
          <a:xfrm>
            <a:off x="8412703" y="3860516"/>
            <a:ext cx="458321" cy="1023657"/>
          </a:xfrm>
          <a:custGeom>
            <a:avLst/>
            <a:gdLst/>
            <a:ahLst/>
            <a:cxnLst/>
            <a:rect l="l" t="t" r="r" b="b"/>
            <a:pathLst>
              <a:path w="519429" h="1160145">
                <a:moveTo>
                  <a:pt x="95834" y="7099"/>
                </a:moveTo>
                <a:lnTo>
                  <a:pt x="92290" y="1015"/>
                </a:lnTo>
                <a:lnTo>
                  <a:pt x="88480" y="0"/>
                </a:lnTo>
                <a:lnTo>
                  <a:pt x="0" y="51587"/>
                </a:lnTo>
                <a:lnTo>
                  <a:pt x="12547" y="58903"/>
                </a:lnTo>
                <a:lnTo>
                  <a:pt x="12547" y="45250"/>
                </a:lnTo>
                <a:lnTo>
                  <a:pt x="35926" y="45250"/>
                </a:lnTo>
                <a:lnTo>
                  <a:pt x="94818" y="10896"/>
                </a:lnTo>
                <a:lnTo>
                  <a:pt x="95834" y="7099"/>
                </a:lnTo>
                <a:close/>
              </a:path>
              <a:path w="519429" h="1160145">
                <a:moveTo>
                  <a:pt x="35926" y="45250"/>
                </a:moveTo>
                <a:lnTo>
                  <a:pt x="12547" y="45250"/>
                </a:lnTo>
                <a:lnTo>
                  <a:pt x="12547" y="57924"/>
                </a:lnTo>
                <a:lnTo>
                  <a:pt x="15722" y="57924"/>
                </a:lnTo>
                <a:lnTo>
                  <a:pt x="15722" y="46139"/>
                </a:lnTo>
                <a:lnTo>
                  <a:pt x="25062" y="51587"/>
                </a:lnTo>
                <a:lnTo>
                  <a:pt x="35926" y="45250"/>
                </a:lnTo>
                <a:close/>
              </a:path>
              <a:path w="519429" h="1160145">
                <a:moveTo>
                  <a:pt x="95834" y="96075"/>
                </a:moveTo>
                <a:lnTo>
                  <a:pt x="94818" y="92278"/>
                </a:lnTo>
                <a:lnTo>
                  <a:pt x="35926" y="57924"/>
                </a:lnTo>
                <a:lnTo>
                  <a:pt x="12547" y="57924"/>
                </a:lnTo>
                <a:lnTo>
                  <a:pt x="12547" y="58903"/>
                </a:lnTo>
                <a:lnTo>
                  <a:pt x="88480" y="103174"/>
                </a:lnTo>
                <a:lnTo>
                  <a:pt x="92290" y="102171"/>
                </a:lnTo>
                <a:lnTo>
                  <a:pt x="95834" y="96075"/>
                </a:lnTo>
                <a:close/>
              </a:path>
              <a:path w="519429" h="1160145">
                <a:moveTo>
                  <a:pt x="25062" y="51587"/>
                </a:moveTo>
                <a:lnTo>
                  <a:pt x="15722" y="46139"/>
                </a:lnTo>
                <a:lnTo>
                  <a:pt x="15722" y="57035"/>
                </a:lnTo>
                <a:lnTo>
                  <a:pt x="25062" y="51587"/>
                </a:lnTo>
                <a:close/>
              </a:path>
              <a:path w="519429" h="1160145">
                <a:moveTo>
                  <a:pt x="35926" y="57924"/>
                </a:moveTo>
                <a:lnTo>
                  <a:pt x="25062" y="51587"/>
                </a:lnTo>
                <a:lnTo>
                  <a:pt x="15722" y="57035"/>
                </a:lnTo>
                <a:lnTo>
                  <a:pt x="15722" y="57924"/>
                </a:lnTo>
                <a:lnTo>
                  <a:pt x="35926" y="57924"/>
                </a:lnTo>
                <a:close/>
              </a:path>
              <a:path w="519429" h="1160145">
                <a:moveTo>
                  <a:pt x="265950" y="1147305"/>
                </a:moveTo>
                <a:lnTo>
                  <a:pt x="265950" y="48044"/>
                </a:lnTo>
                <a:lnTo>
                  <a:pt x="263156" y="45250"/>
                </a:lnTo>
                <a:lnTo>
                  <a:pt x="35926" y="45250"/>
                </a:lnTo>
                <a:lnTo>
                  <a:pt x="25062" y="51587"/>
                </a:lnTo>
                <a:lnTo>
                  <a:pt x="35926" y="57924"/>
                </a:lnTo>
                <a:lnTo>
                  <a:pt x="253276" y="57924"/>
                </a:lnTo>
                <a:lnTo>
                  <a:pt x="253276" y="51587"/>
                </a:lnTo>
                <a:lnTo>
                  <a:pt x="259613" y="57924"/>
                </a:lnTo>
                <a:lnTo>
                  <a:pt x="259613" y="1147305"/>
                </a:lnTo>
                <a:lnTo>
                  <a:pt x="265950" y="1147305"/>
                </a:lnTo>
                <a:close/>
              </a:path>
              <a:path w="519429" h="1160145">
                <a:moveTo>
                  <a:pt x="259613" y="57924"/>
                </a:moveTo>
                <a:lnTo>
                  <a:pt x="253276" y="51587"/>
                </a:lnTo>
                <a:lnTo>
                  <a:pt x="253276" y="57924"/>
                </a:lnTo>
                <a:lnTo>
                  <a:pt x="259613" y="57924"/>
                </a:lnTo>
                <a:close/>
              </a:path>
              <a:path w="519429" h="1160145">
                <a:moveTo>
                  <a:pt x="265950" y="1159979"/>
                </a:moveTo>
                <a:lnTo>
                  <a:pt x="265950" y="1153642"/>
                </a:lnTo>
                <a:lnTo>
                  <a:pt x="259613" y="1147305"/>
                </a:lnTo>
                <a:lnTo>
                  <a:pt x="259613" y="57924"/>
                </a:lnTo>
                <a:lnTo>
                  <a:pt x="253276" y="57924"/>
                </a:lnTo>
                <a:lnTo>
                  <a:pt x="253276" y="1157058"/>
                </a:lnTo>
                <a:lnTo>
                  <a:pt x="256057" y="1159979"/>
                </a:lnTo>
                <a:lnTo>
                  <a:pt x="265950" y="1159979"/>
                </a:lnTo>
                <a:close/>
              </a:path>
              <a:path w="519429" h="1160145">
                <a:moveTo>
                  <a:pt x="519214" y="1159979"/>
                </a:moveTo>
                <a:lnTo>
                  <a:pt x="519214" y="1147305"/>
                </a:lnTo>
                <a:lnTo>
                  <a:pt x="259613" y="1147305"/>
                </a:lnTo>
                <a:lnTo>
                  <a:pt x="265950" y="1153642"/>
                </a:lnTo>
                <a:lnTo>
                  <a:pt x="265950" y="1159979"/>
                </a:lnTo>
                <a:lnTo>
                  <a:pt x="519214" y="1159979"/>
                </a:lnTo>
                <a:close/>
              </a:path>
            </a:pathLst>
          </a:custGeom>
          <a:solidFill>
            <a:srgbClr val="000000"/>
          </a:solidFill>
        </p:spPr>
        <p:txBody>
          <a:bodyPr wrap="square" lIns="0" tIns="0" rIns="0" bIns="0" rtlCol="0"/>
          <a:lstStyle/>
          <a:p>
            <a:endParaRPr sz="1588"/>
          </a:p>
        </p:txBody>
      </p:sp>
      <p:sp>
        <p:nvSpPr>
          <p:cNvPr id="17" name="object 17"/>
          <p:cNvSpPr txBox="1"/>
          <p:nvPr/>
        </p:nvSpPr>
        <p:spPr>
          <a:xfrm>
            <a:off x="2811040" y="4811358"/>
            <a:ext cx="385482" cy="744028"/>
          </a:xfrm>
          <a:prstGeom prst="rect">
            <a:avLst/>
          </a:prstGeom>
        </p:spPr>
        <p:txBody>
          <a:bodyPr vert="horz" wrap="square" lIns="0" tIns="10646" rIns="0" bIns="0" rtlCol="0">
            <a:spAutoFit/>
          </a:bodyPr>
          <a:lstStyle/>
          <a:p>
            <a:pPr marL="11206">
              <a:spcBef>
                <a:spcPts val="84"/>
              </a:spcBef>
            </a:pPr>
            <a:r>
              <a:rPr sz="4765" spc="-4">
                <a:latin typeface="Courier New"/>
                <a:cs typeface="Courier New"/>
              </a:rPr>
              <a:t>0</a:t>
            </a:r>
            <a:endParaRPr sz="4765">
              <a:latin typeface="Courier New"/>
              <a:cs typeface="Courier New"/>
            </a:endParaRPr>
          </a:p>
        </p:txBody>
      </p:sp>
      <p:sp>
        <p:nvSpPr>
          <p:cNvPr id="18" name="object 18"/>
          <p:cNvSpPr txBox="1"/>
          <p:nvPr/>
        </p:nvSpPr>
        <p:spPr>
          <a:xfrm>
            <a:off x="3895591" y="4785776"/>
            <a:ext cx="1326216" cy="744028"/>
          </a:xfrm>
          <a:prstGeom prst="rect">
            <a:avLst/>
          </a:prstGeom>
        </p:spPr>
        <p:txBody>
          <a:bodyPr vert="horz" wrap="square" lIns="0" tIns="10646" rIns="0" bIns="0" rtlCol="0">
            <a:spAutoFit/>
          </a:bodyPr>
          <a:lstStyle/>
          <a:p>
            <a:pPr marL="11206">
              <a:spcBef>
                <a:spcPts val="84"/>
              </a:spcBef>
              <a:tabLst>
                <a:tab pos="951430" algn="l"/>
              </a:tabLst>
            </a:pPr>
            <a:r>
              <a:rPr sz="4765" spc="-4">
                <a:latin typeface="Courier New"/>
                <a:cs typeface="Courier New"/>
              </a:rPr>
              <a:t>1	2</a:t>
            </a:r>
            <a:endParaRPr sz="4765">
              <a:latin typeface="Courier New"/>
              <a:cs typeface="Courier New"/>
            </a:endParaRPr>
          </a:p>
        </p:txBody>
      </p:sp>
      <p:sp>
        <p:nvSpPr>
          <p:cNvPr id="19" name="object 19"/>
          <p:cNvSpPr txBox="1"/>
          <p:nvPr/>
        </p:nvSpPr>
        <p:spPr>
          <a:xfrm>
            <a:off x="5843755" y="4195645"/>
            <a:ext cx="1423707" cy="1314312"/>
          </a:xfrm>
          <a:prstGeom prst="rect">
            <a:avLst/>
          </a:prstGeom>
        </p:spPr>
        <p:txBody>
          <a:bodyPr vert="horz" wrap="square" lIns="0" tIns="10646" rIns="0" bIns="0" rtlCol="0">
            <a:spAutoFit/>
          </a:bodyPr>
          <a:lstStyle/>
          <a:p>
            <a:pPr marL="11206">
              <a:spcBef>
                <a:spcPts val="84"/>
              </a:spcBef>
            </a:pPr>
            <a:r>
              <a:rPr sz="7147" spc="-6" baseline="-10288">
                <a:latin typeface="Courier New"/>
                <a:cs typeface="Courier New"/>
              </a:rPr>
              <a:t>3</a:t>
            </a:r>
            <a:r>
              <a:rPr sz="7147" spc="-1482" baseline="-10288">
                <a:latin typeface="Courier New"/>
                <a:cs typeface="Courier New"/>
              </a:rPr>
              <a:t> </a:t>
            </a:r>
            <a:r>
              <a:rPr sz="8471" spc="22">
                <a:latin typeface="Arial"/>
                <a:cs typeface="Arial"/>
              </a:rPr>
              <a:t>..</a:t>
            </a:r>
            <a:endParaRPr sz="8471">
              <a:latin typeface="Arial"/>
              <a:cs typeface="Arial"/>
            </a:endParaRPr>
          </a:p>
        </p:txBody>
      </p:sp>
      <p:sp>
        <p:nvSpPr>
          <p:cNvPr id="20" name="object 20"/>
          <p:cNvSpPr txBox="1"/>
          <p:nvPr/>
        </p:nvSpPr>
        <p:spPr>
          <a:xfrm>
            <a:off x="8268932" y="4718338"/>
            <a:ext cx="1105460" cy="744028"/>
          </a:xfrm>
          <a:prstGeom prst="rect">
            <a:avLst/>
          </a:prstGeom>
        </p:spPr>
        <p:txBody>
          <a:bodyPr vert="horz" wrap="square" lIns="0" tIns="10646" rIns="0" bIns="0" rtlCol="0">
            <a:spAutoFit/>
          </a:bodyPr>
          <a:lstStyle/>
          <a:p>
            <a:pPr marL="11206">
              <a:spcBef>
                <a:spcPts val="84"/>
              </a:spcBef>
            </a:pPr>
            <a:r>
              <a:rPr sz="4765" spc="-22">
                <a:latin typeface="Courier New"/>
                <a:cs typeface="Courier New"/>
              </a:rPr>
              <a:t>n-1</a:t>
            </a:r>
            <a:endParaRPr sz="4765">
              <a:latin typeface="Courier New"/>
              <a:cs typeface="Courier New"/>
            </a:endParaRPr>
          </a:p>
        </p:txBody>
      </p:sp>
    </p:spTree>
    <p:custDataLst>
      <p:tags r:id="rId1"/>
    </p:custDataLst>
    <p:extLst>
      <p:ext uri="{BB962C8B-B14F-4D97-AF65-F5344CB8AC3E}">
        <p14:creationId xmlns:p14="http://schemas.microsoft.com/office/powerpoint/2010/main" val="475387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66408" y="560616"/>
            <a:ext cx="1453402" cy="690687"/>
          </a:xfrm>
          <a:prstGeom prst="rect">
            <a:avLst/>
          </a:prstGeom>
        </p:spPr>
        <p:txBody>
          <a:bodyPr vert="horz" wrap="square" lIns="0" tIns="13447" rIns="0" bIns="0" rtlCol="0" anchor="ctr">
            <a:spAutoFit/>
          </a:bodyPr>
          <a:lstStyle/>
          <a:p>
            <a:pPr marL="11206">
              <a:lnSpc>
                <a:spcPct val="100000"/>
              </a:lnSpc>
              <a:spcBef>
                <a:spcPts val="106"/>
              </a:spcBef>
            </a:pPr>
            <a:r>
              <a:t>Arrays</a:t>
            </a:r>
          </a:p>
        </p:txBody>
      </p:sp>
      <p:sp>
        <p:nvSpPr>
          <p:cNvPr id="3" name="object 3"/>
          <p:cNvSpPr txBox="1"/>
          <p:nvPr/>
        </p:nvSpPr>
        <p:spPr>
          <a:xfrm>
            <a:off x="2059982" y="1518693"/>
            <a:ext cx="7229475" cy="5101381"/>
          </a:xfrm>
          <a:prstGeom prst="rect">
            <a:avLst/>
          </a:prstGeom>
        </p:spPr>
        <p:txBody>
          <a:bodyPr vert="horz" wrap="square" lIns="0" tIns="13447" rIns="0" bIns="0" rtlCol="0">
            <a:spAutoFit/>
          </a:bodyPr>
          <a:lstStyle/>
          <a:p>
            <a:pPr marL="11206">
              <a:spcBef>
                <a:spcPts val="106"/>
              </a:spcBef>
            </a:pPr>
            <a:r>
              <a:rPr sz="2427" spc="22">
                <a:latin typeface="Arial"/>
                <a:cs typeface="Arial"/>
              </a:rPr>
              <a:t>The </a:t>
            </a:r>
            <a:r>
              <a:rPr sz="2427" spc="-9">
                <a:latin typeface="Arial"/>
                <a:cs typeface="Arial"/>
              </a:rPr>
              <a:t>index </a:t>
            </a:r>
            <a:r>
              <a:rPr sz="2427" spc="-18">
                <a:latin typeface="Arial"/>
                <a:cs typeface="Arial"/>
              </a:rPr>
              <a:t>starts </a:t>
            </a:r>
            <a:r>
              <a:rPr sz="2427" spc="-13">
                <a:latin typeface="Arial"/>
                <a:cs typeface="Arial"/>
              </a:rPr>
              <a:t>at </a:t>
            </a:r>
            <a:r>
              <a:rPr sz="2427" u="heavy" spc="-18">
                <a:solidFill>
                  <a:srgbClr val="FF3333"/>
                </a:solidFill>
                <a:uFill>
                  <a:solidFill>
                    <a:srgbClr val="FF3333"/>
                  </a:solidFill>
                </a:uFill>
                <a:latin typeface="Arial"/>
                <a:cs typeface="Arial"/>
              </a:rPr>
              <a:t>zero</a:t>
            </a:r>
            <a:r>
              <a:rPr sz="2427" spc="-18">
                <a:solidFill>
                  <a:srgbClr val="FF3333"/>
                </a:solidFill>
                <a:latin typeface="Arial"/>
                <a:cs typeface="Arial"/>
              </a:rPr>
              <a:t> </a:t>
            </a:r>
            <a:r>
              <a:rPr sz="2427">
                <a:latin typeface="Arial"/>
                <a:cs typeface="Arial"/>
              </a:rPr>
              <a:t>and </a:t>
            </a:r>
            <a:r>
              <a:rPr sz="2427" spc="4">
                <a:latin typeface="Arial"/>
                <a:cs typeface="Arial"/>
              </a:rPr>
              <a:t>ends </a:t>
            </a:r>
            <a:r>
              <a:rPr sz="2427" spc="-13">
                <a:latin typeface="Arial"/>
                <a:cs typeface="Arial"/>
              </a:rPr>
              <a:t>at</a:t>
            </a:r>
            <a:r>
              <a:rPr sz="2427" spc="66">
                <a:latin typeface="Arial"/>
                <a:cs typeface="Arial"/>
              </a:rPr>
              <a:t> </a:t>
            </a:r>
            <a:r>
              <a:rPr sz="2427" u="heavy">
                <a:solidFill>
                  <a:srgbClr val="FF3333"/>
                </a:solidFill>
                <a:uFill>
                  <a:solidFill>
                    <a:srgbClr val="FF3333"/>
                  </a:solidFill>
                </a:uFill>
                <a:latin typeface="Arial"/>
                <a:cs typeface="Arial"/>
              </a:rPr>
              <a:t>length-1</a:t>
            </a:r>
            <a:r>
              <a:rPr sz="2427">
                <a:latin typeface="Arial"/>
                <a:cs typeface="Arial"/>
              </a:rPr>
              <a:t>.</a:t>
            </a:r>
          </a:p>
          <a:p>
            <a:pPr>
              <a:lnSpc>
                <a:spcPct val="100000"/>
              </a:lnSpc>
            </a:pPr>
            <a:endParaRPr sz="4544">
              <a:latin typeface="Times New Roman"/>
              <a:cs typeface="Times New Roman"/>
            </a:endParaRPr>
          </a:p>
          <a:p>
            <a:pPr marL="11206"/>
            <a:r>
              <a:rPr sz="2294" spc="-57">
                <a:latin typeface="Arial"/>
                <a:cs typeface="Arial"/>
              </a:rPr>
              <a:t>Example:</a:t>
            </a:r>
            <a:endParaRPr sz="2294">
              <a:latin typeface="Arial"/>
              <a:cs typeface="Arial"/>
            </a:endParaRPr>
          </a:p>
          <a:p>
            <a:pPr marL="388865" marR="2273795" algn="just">
              <a:lnSpc>
                <a:spcPct val="134500"/>
              </a:lnSpc>
              <a:spcBef>
                <a:spcPts val="132"/>
              </a:spcBef>
            </a:pPr>
            <a:r>
              <a:rPr sz="2294" spc="4">
                <a:solidFill>
                  <a:srgbClr val="2323DC"/>
                </a:solidFill>
                <a:latin typeface="Courier New"/>
                <a:cs typeface="Courier New"/>
              </a:rPr>
              <a:t>int[] </a:t>
            </a:r>
            <a:r>
              <a:rPr sz="2294">
                <a:latin typeface="Courier New"/>
                <a:cs typeface="Courier New"/>
              </a:rPr>
              <a:t>values </a:t>
            </a:r>
            <a:r>
              <a:rPr sz="2294" spc="4">
                <a:latin typeface="Courier New"/>
                <a:cs typeface="Courier New"/>
              </a:rPr>
              <a:t>= </a:t>
            </a:r>
            <a:r>
              <a:rPr sz="2294" spc="4">
                <a:solidFill>
                  <a:srgbClr val="FF0000"/>
                </a:solidFill>
                <a:latin typeface="Courier New"/>
                <a:cs typeface="Courier New"/>
              </a:rPr>
              <a:t>new</a:t>
            </a:r>
            <a:r>
              <a:rPr sz="2294" spc="-97">
                <a:solidFill>
                  <a:srgbClr val="FF0000"/>
                </a:solidFill>
                <a:latin typeface="Courier New"/>
                <a:cs typeface="Courier New"/>
              </a:rPr>
              <a:t> </a:t>
            </a:r>
            <a:r>
              <a:rPr sz="2294">
                <a:latin typeface="Courier New"/>
                <a:cs typeface="Courier New"/>
              </a:rPr>
              <a:t>int[5];  values[0] </a:t>
            </a:r>
            <a:r>
              <a:rPr sz="2294" spc="4">
                <a:latin typeface="Courier New"/>
                <a:cs typeface="Courier New"/>
              </a:rPr>
              <a:t>= </a:t>
            </a:r>
            <a:r>
              <a:rPr sz="2294" spc="-13">
                <a:latin typeface="Courier New"/>
                <a:cs typeface="Courier New"/>
              </a:rPr>
              <a:t>12; </a:t>
            </a:r>
            <a:r>
              <a:rPr sz="2294" spc="4">
                <a:solidFill>
                  <a:srgbClr val="00AE00"/>
                </a:solidFill>
                <a:latin typeface="Courier New"/>
                <a:cs typeface="Courier New"/>
              </a:rPr>
              <a:t>// </a:t>
            </a:r>
            <a:r>
              <a:rPr sz="2294">
                <a:solidFill>
                  <a:srgbClr val="00AE00"/>
                </a:solidFill>
                <a:latin typeface="Courier New"/>
                <a:cs typeface="Courier New"/>
              </a:rPr>
              <a:t>CORRECT  </a:t>
            </a:r>
            <a:r>
              <a:rPr sz="2294">
                <a:latin typeface="Courier New"/>
                <a:cs typeface="Courier New"/>
              </a:rPr>
              <a:t>values[4] </a:t>
            </a:r>
            <a:r>
              <a:rPr sz="2294" spc="4">
                <a:latin typeface="Courier New"/>
                <a:cs typeface="Courier New"/>
              </a:rPr>
              <a:t>= </a:t>
            </a:r>
            <a:r>
              <a:rPr sz="2294" spc="-13">
                <a:latin typeface="Courier New"/>
                <a:cs typeface="Courier New"/>
              </a:rPr>
              <a:t>12; </a:t>
            </a:r>
            <a:r>
              <a:rPr sz="2294" spc="4">
                <a:solidFill>
                  <a:srgbClr val="00AE00"/>
                </a:solidFill>
                <a:latin typeface="Courier New"/>
                <a:cs typeface="Courier New"/>
              </a:rPr>
              <a:t>// </a:t>
            </a:r>
            <a:r>
              <a:rPr sz="2294">
                <a:solidFill>
                  <a:srgbClr val="00AE00"/>
                </a:solidFill>
                <a:latin typeface="Courier New"/>
                <a:cs typeface="Courier New"/>
              </a:rPr>
              <a:t>CORRECT</a:t>
            </a:r>
            <a:endParaRPr sz="2294">
              <a:latin typeface="Courier New"/>
              <a:cs typeface="Courier New"/>
            </a:endParaRPr>
          </a:p>
          <a:p>
            <a:pPr marL="388865" algn="just">
              <a:spcBef>
                <a:spcPts val="949"/>
              </a:spcBef>
            </a:pPr>
            <a:r>
              <a:rPr sz="2294">
                <a:latin typeface="Courier New"/>
                <a:cs typeface="Courier New"/>
              </a:rPr>
              <a:t>values[5] </a:t>
            </a:r>
            <a:r>
              <a:rPr sz="2294" spc="4">
                <a:latin typeface="Courier New"/>
                <a:cs typeface="Courier New"/>
              </a:rPr>
              <a:t>= </a:t>
            </a:r>
            <a:r>
              <a:rPr sz="2294" spc="-13">
                <a:latin typeface="Courier New"/>
                <a:cs typeface="Courier New"/>
              </a:rPr>
              <a:t>12; </a:t>
            </a:r>
            <a:r>
              <a:rPr sz="2294" spc="4">
                <a:solidFill>
                  <a:srgbClr val="FF3333"/>
                </a:solidFill>
                <a:latin typeface="Courier New"/>
                <a:cs typeface="Courier New"/>
              </a:rPr>
              <a:t>// </a:t>
            </a:r>
            <a:r>
              <a:rPr sz="2294">
                <a:solidFill>
                  <a:srgbClr val="FF3333"/>
                </a:solidFill>
                <a:latin typeface="Courier New"/>
                <a:cs typeface="Courier New"/>
              </a:rPr>
              <a:t>WRONG!! compiles </a:t>
            </a:r>
            <a:r>
              <a:rPr sz="2294" spc="-13">
                <a:solidFill>
                  <a:srgbClr val="FF3333"/>
                </a:solidFill>
                <a:latin typeface="Courier New"/>
                <a:cs typeface="Courier New"/>
              </a:rPr>
              <a:t>but</a:t>
            </a:r>
            <a:endParaRPr sz="2294">
              <a:latin typeface="Courier New"/>
              <a:cs typeface="Courier New"/>
            </a:endParaRPr>
          </a:p>
          <a:p>
            <a:pPr marL="3134452">
              <a:spcBef>
                <a:spcPts val="1019"/>
              </a:spcBef>
            </a:pPr>
            <a:r>
              <a:rPr sz="2294" spc="4">
                <a:solidFill>
                  <a:srgbClr val="FF3333"/>
                </a:solidFill>
                <a:latin typeface="Courier New"/>
                <a:cs typeface="Courier New"/>
              </a:rPr>
              <a:t>// </a:t>
            </a:r>
            <a:r>
              <a:rPr sz="2294">
                <a:solidFill>
                  <a:srgbClr val="FF3333"/>
                </a:solidFill>
                <a:latin typeface="Courier New"/>
                <a:cs typeface="Courier New"/>
              </a:rPr>
              <a:t>throws </a:t>
            </a:r>
            <a:r>
              <a:rPr sz="2294" spc="4">
                <a:solidFill>
                  <a:srgbClr val="FF3333"/>
                </a:solidFill>
                <a:latin typeface="Courier New"/>
                <a:cs typeface="Courier New"/>
              </a:rPr>
              <a:t>an</a:t>
            </a:r>
            <a:r>
              <a:rPr sz="2294" spc="-88">
                <a:solidFill>
                  <a:srgbClr val="FF3333"/>
                </a:solidFill>
                <a:latin typeface="Courier New"/>
                <a:cs typeface="Courier New"/>
              </a:rPr>
              <a:t> </a:t>
            </a:r>
            <a:r>
              <a:rPr sz="2294">
                <a:solidFill>
                  <a:srgbClr val="FF3333"/>
                </a:solidFill>
                <a:latin typeface="Courier New"/>
                <a:cs typeface="Courier New"/>
              </a:rPr>
              <a:t>Exception</a:t>
            </a:r>
            <a:endParaRPr sz="2294">
              <a:latin typeface="Courier New"/>
              <a:cs typeface="Courier New"/>
            </a:endParaRPr>
          </a:p>
          <a:p>
            <a:pPr marL="3134452">
              <a:spcBef>
                <a:spcPts val="949"/>
              </a:spcBef>
            </a:pPr>
            <a:r>
              <a:rPr sz="2294" spc="4">
                <a:solidFill>
                  <a:srgbClr val="FF3333"/>
                </a:solidFill>
                <a:latin typeface="Courier New"/>
                <a:cs typeface="Courier New"/>
              </a:rPr>
              <a:t>// </a:t>
            </a:r>
            <a:r>
              <a:rPr sz="2294" spc="-26">
                <a:solidFill>
                  <a:srgbClr val="FF3333"/>
                </a:solidFill>
                <a:latin typeface="Courier New"/>
                <a:cs typeface="Courier New"/>
              </a:rPr>
              <a:t>at</a:t>
            </a:r>
            <a:r>
              <a:rPr sz="2294" spc="-4">
                <a:solidFill>
                  <a:srgbClr val="FF3333"/>
                </a:solidFill>
                <a:latin typeface="Courier New"/>
                <a:cs typeface="Courier New"/>
              </a:rPr>
              <a:t> </a:t>
            </a:r>
            <a:r>
              <a:rPr sz="2294">
                <a:solidFill>
                  <a:srgbClr val="FF3333"/>
                </a:solidFill>
                <a:latin typeface="Courier New"/>
                <a:cs typeface="Courier New"/>
              </a:rPr>
              <a:t>run-time</a:t>
            </a:r>
            <a:endParaRPr sz="2294">
              <a:latin typeface="Courier New"/>
              <a:cs typeface="Courier New"/>
            </a:endParaRPr>
          </a:p>
          <a:p>
            <a:pPr>
              <a:spcBef>
                <a:spcPts val="40"/>
              </a:spcBef>
            </a:pPr>
            <a:endParaRPr sz="3088">
              <a:latin typeface="Times New Roman"/>
              <a:cs typeface="Times New Roman"/>
            </a:endParaRPr>
          </a:p>
          <a:p>
            <a:pPr marL="1166595"/>
            <a:r>
              <a:rPr lang="en-IE" sz="2118" spc="-35">
                <a:solidFill>
                  <a:srgbClr val="FF0000"/>
                </a:solidFill>
                <a:latin typeface="Arial"/>
                <a:cs typeface="Arial"/>
              </a:rPr>
              <a:t>Will test in Lab</a:t>
            </a:r>
            <a:endParaRPr sz="2118">
              <a:latin typeface="Arial"/>
              <a:cs typeface="Arial"/>
            </a:endParaRPr>
          </a:p>
        </p:txBody>
      </p:sp>
    </p:spTree>
    <p:custDataLst>
      <p:tags r:id="rId1"/>
    </p:custDataLst>
    <p:extLst>
      <p:ext uri="{BB962C8B-B14F-4D97-AF65-F5344CB8AC3E}">
        <p14:creationId xmlns:p14="http://schemas.microsoft.com/office/powerpoint/2010/main" val="857641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71927" y="222062"/>
            <a:ext cx="2233332" cy="1367795"/>
          </a:xfrm>
          <a:prstGeom prst="rect">
            <a:avLst/>
          </a:prstGeom>
        </p:spPr>
        <p:txBody>
          <a:bodyPr vert="horz" wrap="square" lIns="0" tIns="13447" rIns="0" bIns="0" rtlCol="0" anchor="ctr">
            <a:spAutoFit/>
          </a:bodyPr>
          <a:lstStyle/>
          <a:p>
            <a:pPr marL="11206">
              <a:lnSpc>
                <a:spcPct val="100000"/>
              </a:lnSpc>
              <a:spcBef>
                <a:spcPts val="106"/>
              </a:spcBef>
            </a:pPr>
            <a:r>
              <a:rPr spc="4"/>
              <a:t>Quiz</a:t>
            </a:r>
            <a:r>
              <a:rPr spc="-199"/>
              <a:t> </a:t>
            </a:r>
            <a:r>
              <a:t>time!</a:t>
            </a:r>
          </a:p>
        </p:txBody>
      </p:sp>
      <p:sp>
        <p:nvSpPr>
          <p:cNvPr id="3" name="object 3"/>
          <p:cNvSpPr txBox="1"/>
          <p:nvPr/>
        </p:nvSpPr>
        <p:spPr>
          <a:xfrm>
            <a:off x="2091578" y="2040625"/>
            <a:ext cx="4677335" cy="448184"/>
          </a:xfrm>
          <a:prstGeom prst="rect">
            <a:avLst/>
          </a:prstGeom>
        </p:spPr>
        <p:txBody>
          <a:bodyPr vert="horz" wrap="square" lIns="0" tIns="13447" rIns="0" bIns="0" rtlCol="0">
            <a:spAutoFit/>
          </a:bodyPr>
          <a:lstStyle/>
          <a:p>
            <a:pPr marL="11206">
              <a:spcBef>
                <a:spcPts val="106"/>
              </a:spcBef>
            </a:pPr>
            <a:r>
              <a:rPr sz="2824">
                <a:latin typeface="Arial"/>
                <a:cs typeface="Arial"/>
              </a:rPr>
              <a:t>Is there </a:t>
            </a:r>
            <a:r>
              <a:rPr sz="2824" spc="4">
                <a:latin typeface="Arial"/>
                <a:cs typeface="Arial"/>
              </a:rPr>
              <a:t>an </a:t>
            </a:r>
            <a:r>
              <a:rPr sz="2824" spc="-4">
                <a:latin typeface="Arial"/>
                <a:cs typeface="Arial"/>
              </a:rPr>
              <a:t>error </a:t>
            </a:r>
            <a:r>
              <a:rPr sz="2824" spc="13">
                <a:latin typeface="Arial"/>
                <a:cs typeface="Arial"/>
              </a:rPr>
              <a:t>in </a:t>
            </a:r>
            <a:r>
              <a:rPr sz="2824" spc="9">
                <a:latin typeface="Arial"/>
                <a:cs typeface="Arial"/>
              </a:rPr>
              <a:t>this</a:t>
            </a:r>
            <a:r>
              <a:rPr sz="2824" spc="-401">
                <a:latin typeface="Arial"/>
                <a:cs typeface="Arial"/>
              </a:rPr>
              <a:t> </a:t>
            </a:r>
            <a:r>
              <a:rPr sz="2824" spc="9">
                <a:latin typeface="Arial"/>
                <a:cs typeface="Arial"/>
              </a:rPr>
              <a:t>code?</a:t>
            </a:r>
            <a:endParaRPr sz="2824">
              <a:latin typeface="Arial"/>
              <a:cs typeface="Arial"/>
            </a:endParaRPr>
          </a:p>
        </p:txBody>
      </p:sp>
      <p:sp>
        <p:nvSpPr>
          <p:cNvPr id="4" name="object 4"/>
          <p:cNvSpPr txBox="1"/>
          <p:nvPr/>
        </p:nvSpPr>
        <p:spPr>
          <a:xfrm>
            <a:off x="2091578" y="3770914"/>
            <a:ext cx="2615453" cy="448184"/>
          </a:xfrm>
          <a:prstGeom prst="rect">
            <a:avLst/>
          </a:prstGeom>
        </p:spPr>
        <p:txBody>
          <a:bodyPr vert="horz" wrap="square" lIns="0" tIns="13447" rIns="0" bIns="0" rtlCol="0">
            <a:spAutoFit/>
          </a:bodyPr>
          <a:lstStyle/>
          <a:p>
            <a:pPr marL="11206">
              <a:spcBef>
                <a:spcPts val="106"/>
              </a:spcBef>
            </a:pPr>
            <a:r>
              <a:rPr sz="2824">
                <a:solidFill>
                  <a:srgbClr val="2323DC"/>
                </a:solidFill>
                <a:latin typeface="Courier New"/>
                <a:cs typeface="Courier New"/>
              </a:rPr>
              <a:t>int[] </a:t>
            </a:r>
            <a:r>
              <a:rPr sz="2824" spc="-9">
                <a:latin typeface="Courier New"/>
                <a:cs typeface="Courier New"/>
              </a:rPr>
              <a:t>values</a:t>
            </a:r>
            <a:endParaRPr sz="2824">
              <a:latin typeface="Courier New"/>
              <a:cs typeface="Courier New"/>
            </a:endParaRPr>
          </a:p>
        </p:txBody>
      </p:sp>
      <p:sp>
        <p:nvSpPr>
          <p:cNvPr id="5" name="object 5"/>
          <p:cNvSpPr txBox="1"/>
          <p:nvPr/>
        </p:nvSpPr>
        <p:spPr>
          <a:xfrm>
            <a:off x="5111888" y="3770914"/>
            <a:ext cx="4758578" cy="448184"/>
          </a:xfrm>
          <a:prstGeom prst="rect">
            <a:avLst/>
          </a:prstGeom>
        </p:spPr>
        <p:txBody>
          <a:bodyPr vert="horz" wrap="square" lIns="0" tIns="13447" rIns="0" bIns="0" rtlCol="0">
            <a:spAutoFit/>
          </a:bodyPr>
          <a:lstStyle/>
          <a:p>
            <a:pPr marL="11206">
              <a:spcBef>
                <a:spcPts val="106"/>
              </a:spcBef>
            </a:pPr>
            <a:r>
              <a:rPr sz="2824" spc="4">
                <a:latin typeface="Courier New"/>
                <a:cs typeface="Courier New"/>
              </a:rPr>
              <a:t>= {1, </a:t>
            </a:r>
            <a:r>
              <a:rPr sz="2824" spc="-4">
                <a:latin typeface="Courier New"/>
                <a:cs typeface="Courier New"/>
              </a:rPr>
              <a:t>2.5, </a:t>
            </a:r>
            <a:r>
              <a:rPr sz="2824" spc="4">
                <a:latin typeface="Courier New"/>
                <a:cs typeface="Courier New"/>
              </a:rPr>
              <a:t>3, </a:t>
            </a:r>
            <a:r>
              <a:rPr sz="2824" spc="-4">
                <a:latin typeface="Courier New"/>
                <a:cs typeface="Courier New"/>
              </a:rPr>
              <a:t>3.5,</a:t>
            </a:r>
            <a:r>
              <a:rPr sz="2824" spc="-146">
                <a:latin typeface="Courier New"/>
                <a:cs typeface="Courier New"/>
              </a:rPr>
              <a:t> </a:t>
            </a:r>
            <a:r>
              <a:rPr sz="2824" spc="-9">
                <a:latin typeface="Courier New"/>
                <a:cs typeface="Courier New"/>
              </a:rPr>
              <a:t>4};</a:t>
            </a:r>
            <a:endParaRPr sz="2824">
              <a:latin typeface="Courier New"/>
              <a:cs typeface="Courier New"/>
            </a:endParaRPr>
          </a:p>
        </p:txBody>
      </p:sp>
    </p:spTree>
    <p:custDataLst>
      <p:tags r:id="rId1"/>
    </p:custDataLst>
    <p:extLst>
      <p:ext uri="{BB962C8B-B14F-4D97-AF65-F5344CB8AC3E}">
        <p14:creationId xmlns:p14="http://schemas.microsoft.com/office/powerpoint/2010/main" val="34966551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Array Length</a:t>
            </a:r>
          </a:p>
        </p:txBody>
      </p:sp>
      <p:sp>
        <p:nvSpPr>
          <p:cNvPr id="3" name="Content Placeholder 2"/>
          <p:cNvSpPr>
            <a:spLocks noGrp="1"/>
          </p:cNvSpPr>
          <p:nvPr>
            <p:ph idx="1"/>
          </p:nvPr>
        </p:nvSpPr>
        <p:spPr>
          <a:xfrm>
            <a:off x="838200" y="1837500"/>
            <a:ext cx="10515600" cy="4351338"/>
          </a:xfrm>
        </p:spPr>
        <p:txBody>
          <a:bodyPr/>
          <a:lstStyle/>
          <a:p>
            <a:r>
              <a:rPr lang="en-IE"/>
              <a:t>To find out how many elements an array have, use the length property:</a:t>
            </a:r>
          </a:p>
          <a:p>
            <a:endParaRPr lang="en-IE"/>
          </a:p>
          <a:p>
            <a:endParaRPr lang="en-IE"/>
          </a:p>
          <a:p>
            <a:endParaRPr lang="en-IE"/>
          </a:p>
          <a:p>
            <a:endParaRPr lang="en-IE"/>
          </a:p>
          <a:p>
            <a:r>
              <a:rPr lang="en-IE"/>
              <a:t>What does this output?</a:t>
            </a:r>
          </a:p>
        </p:txBody>
      </p:sp>
      <p:pic>
        <p:nvPicPr>
          <p:cNvPr id="4" name="Picture 3"/>
          <p:cNvPicPr>
            <a:picLocks noChangeAspect="1"/>
          </p:cNvPicPr>
          <p:nvPr/>
        </p:nvPicPr>
        <p:blipFill>
          <a:blip r:embed="rId2"/>
          <a:stretch>
            <a:fillRect/>
          </a:stretch>
        </p:blipFill>
        <p:spPr>
          <a:xfrm>
            <a:off x="696441" y="3182587"/>
            <a:ext cx="10799118" cy="1151906"/>
          </a:xfrm>
          <a:prstGeom prst="rect">
            <a:avLst/>
          </a:prstGeom>
        </p:spPr>
      </p:pic>
    </p:spTree>
    <p:extLst>
      <p:ext uri="{BB962C8B-B14F-4D97-AF65-F5344CB8AC3E}">
        <p14:creationId xmlns:p14="http://schemas.microsoft.com/office/powerpoint/2010/main" val="1875166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80957" y="560616"/>
            <a:ext cx="4523336" cy="690687"/>
          </a:xfrm>
          <a:prstGeom prst="rect">
            <a:avLst/>
          </a:prstGeom>
        </p:spPr>
        <p:txBody>
          <a:bodyPr vert="horz" wrap="square" lIns="0" tIns="13447" rIns="0" bIns="0" rtlCol="0" anchor="ctr">
            <a:spAutoFit/>
          </a:bodyPr>
          <a:lstStyle/>
          <a:p>
            <a:pPr marL="11206">
              <a:lnSpc>
                <a:spcPct val="100000"/>
              </a:lnSpc>
              <a:spcBef>
                <a:spcPts val="106"/>
              </a:spcBef>
            </a:pPr>
            <a:r>
              <a:rPr spc="4"/>
              <a:t>The </a:t>
            </a:r>
            <a:r>
              <a:rPr i="1">
                <a:latin typeface="Arial"/>
                <a:cs typeface="Arial"/>
              </a:rPr>
              <a:t>length</a:t>
            </a:r>
            <a:r>
              <a:rPr i="1" spc="-154">
                <a:latin typeface="Arial"/>
                <a:cs typeface="Arial"/>
              </a:rPr>
              <a:t> </a:t>
            </a:r>
            <a:r>
              <a:rPr spc="13"/>
              <a:t>variable</a:t>
            </a:r>
          </a:p>
        </p:txBody>
      </p:sp>
      <p:sp>
        <p:nvSpPr>
          <p:cNvPr id="3" name="object 3"/>
          <p:cNvSpPr txBox="1"/>
          <p:nvPr/>
        </p:nvSpPr>
        <p:spPr>
          <a:xfrm>
            <a:off x="653963" y="1934845"/>
            <a:ext cx="11051950" cy="3444397"/>
          </a:xfrm>
          <a:prstGeom prst="rect">
            <a:avLst/>
          </a:prstGeom>
        </p:spPr>
        <p:txBody>
          <a:bodyPr vert="horz" wrap="square" lIns="0" tIns="16249" rIns="0" bIns="0" rtlCol="0" anchor="t">
            <a:spAutoFit/>
          </a:bodyPr>
          <a:lstStyle/>
          <a:p>
            <a:pPr marL="10795" marR="4445">
              <a:lnSpc>
                <a:spcPts val="3503"/>
              </a:lnSpc>
              <a:spcBef>
                <a:spcPts val="128"/>
              </a:spcBef>
            </a:pPr>
            <a:r>
              <a:rPr sz="2824" spc="-9">
                <a:latin typeface="Calibri"/>
                <a:cs typeface="Calibri"/>
              </a:rPr>
              <a:t>Each</a:t>
            </a:r>
            <a:r>
              <a:rPr sz="2824" spc="-93">
                <a:latin typeface="Calibri"/>
                <a:cs typeface="Calibri"/>
              </a:rPr>
              <a:t> </a:t>
            </a:r>
            <a:r>
              <a:rPr sz="2824" spc="-13">
                <a:latin typeface="Calibri"/>
                <a:cs typeface="Calibri"/>
              </a:rPr>
              <a:t>array</a:t>
            </a:r>
            <a:r>
              <a:rPr sz="2824" spc="-84">
                <a:latin typeface="Calibri"/>
                <a:cs typeface="Calibri"/>
              </a:rPr>
              <a:t> </a:t>
            </a:r>
            <a:r>
              <a:rPr sz="2824" spc="13">
                <a:latin typeface="Calibri"/>
                <a:cs typeface="Calibri"/>
              </a:rPr>
              <a:t>has</a:t>
            </a:r>
            <a:r>
              <a:rPr sz="2824" spc="-97">
                <a:latin typeface="Calibri"/>
                <a:cs typeface="Calibri"/>
              </a:rPr>
              <a:t> </a:t>
            </a:r>
            <a:r>
              <a:rPr sz="2824" spc="4">
                <a:latin typeface="Calibri"/>
                <a:cs typeface="Calibri"/>
              </a:rPr>
              <a:t>a</a:t>
            </a:r>
            <a:r>
              <a:rPr sz="2824">
                <a:latin typeface="Calibri"/>
                <a:cs typeface="Calibri"/>
              </a:rPr>
              <a:t> </a:t>
            </a:r>
            <a:r>
              <a:rPr sz="2824" spc="9">
                <a:latin typeface="Courier New"/>
                <a:cs typeface="Courier New"/>
              </a:rPr>
              <a:t>length</a:t>
            </a:r>
            <a:r>
              <a:rPr sz="2824" spc="-1152">
                <a:latin typeface="Courier New"/>
                <a:cs typeface="Courier New"/>
              </a:rPr>
              <a:t> </a:t>
            </a:r>
            <a:r>
              <a:rPr sz="2824">
                <a:latin typeface="Calibri"/>
                <a:cs typeface="Calibri"/>
              </a:rPr>
              <a:t>variable</a:t>
            </a:r>
            <a:r>
              <a:rPr sz="2824" spc="-137">
                <a:latin typeface="Calibri"/>
                <a:cs typeface="Calibri"/>
              </a:rPr>
              <a:t> </a:t>
            </a:r>
            <a:r>
              <a:rPr sz="2824" spc="9">
                <a:latin typeface="Calibri"/>
                <a:cs typeface="Calibri"/>
              </a:rPr>
              <a:t>built-in</a:t>
            </a:r>
            <a:r>
              <a:rPr sz="2824" spc="-93">
                <a:latin typeface="Calibri"/>
                <a:cs typeface="Calibri"/>
              </a:rPr>
              <a:t> </a:t>
            </a:r>
            <a:r>
              <a:rPr sz="2824" spc="9">
                <a:latin typeface="Calibri"/>
                <a:cs typeface="Calibri"/>
              </a:rPr>
              <a:t>that  </a:t>
            </a:r>
            <a:r>
              <a:rPr sz="2824">
                <a:latin typeface="Calibri"/>
                <a:cs typeface="Calibri"/>
              </a:rPr>
              <a:t>contains the </a:t>
            </a:r>
            <a:r>
              <a:rPr sz="2824" spc="-13">
                <a:latin typeface="Calibri"/>
                <a:cs typeface="Calibri"/>
              </a:rPr>
              <a:t>length </a:t>
            </a:r>
            <a:r>
              <a:rPr sz="2824" spc="4">
                <a:latin typeface="Calibri"/>
                <a:cs typeface="Calibri"/>
              </a:rPr>
              <a:t>of </a:t>
            </a:r>
            <a:r>
              <a:rPr sz="2824">
                <a:latin typeface="Calibri"/>
                <a:cs typeface="Calibri"/>
              </a:rPr>
              <a:t>the</a:t>
            </a:r>
            <a:r>
              <a:rPr sz="2824" spc="-335">
                <a:latin typeface="Calibri"/>
                <a:cs typeface="Calibri"/>
              </a:rPr>
              <a:t> </a:t>
            </a:r>
            <a:r>
              <a:rPr sz="2824" spc="-49">
                <a:latin typeface="Calibri"/>
                <a:cs typeface="Calibri"/>
              </a:rPr>
              <a:t>array.</a:t>
            </a:r>
            <a:endParaRPr lang="en-US" sz="2824">
              <a:latin typeface="Calibri"/>
              <a:cs typeface="Calibri"/>
            </a:endParaRPr>
          </a:p>
          <a:p>
            <a:pPr>
              <a:lnSpc>
                <a:spcPct val="100000"/>
              </a:lnSpc>
            </a:pPr>
            <a:endParaRPr sz="3265">
              <a:latin typeface="Times New Roman"/>
              <a:cs typeface="Times New Roman"/>
            </a:endParaRPr>
          </a:p>
          <a:p>
            <a:pPr marL="414020">
              <a:lnSpc>
                <a:spcPts val="2731"/>
              </a:lnSpc>
              <a:spcBef>
                <a:spcPts val="2184"/>
              </a:spcBef>
              <a:tabLst>
                <a:tab pos="3218501" algn="l"/>
              </a:tabLst>
            </a:pPr>
            <a:r>
              <a:rPr sz="2294">
                <a:solidFill>
                  <a:srgbClr val="2323DC"/>
                </a:solidFill>
                <a:latin typeface="Courier New"/>
                <a:cs typeface="Courier New"/>
              </a:rPr>
              <a:t>int[]</a:t>
            </a:r>
            <a:r>
              <a:rPr sz="2294" spc="22">
                <a:solidFill>
                  <a:srgbClr val="2323DC"/>
                </a:solidFill>
                <a:latin typeface="Courier New"/>
                <a:cs typeface="Courier New"/>
              </a:rPr>
              <a:t> </a:t>
            </a:r>
            <a:r>
              <a:rPr sz="2294" spc="-4">
                <a:latin typeface="Courier New"/>
                <a:cs typeface="Courier New"/>
              </a:rPr>
              <a:t>values</a:t>
            </a:r>
            <a:r>
              <a:rPr sz="2294" spc="22">
                <a:latin typeface="Courier New"/>
                <a:cs typeface="Courier New"/>
              </a:rPr>
              <a:t> </a:t>
            </a:r>
            <a:r>
              <a:rPr sz="2294" spc="4">
                <a:latin typeface="Courier New"/>
                <a:cs typeface="Courier New"/>
              </a:rPr>
              <a:t>=	</a:t>
            </a:r>
            <a:r>
              <a:rPr sz="2294">
                <a:solidFill>
                  <a:srgbClr val="FF0000"/>
                </a:solidFill>
                <a:latin typeface="Courier New"/>
                <a:cs typeface="Courier New"/>
              </a:rPr>
              <a:t>new</a:t>
            </a:r>
            <a:r>
              <a:rPr sz="2294" spc="-62">
                <a:solidFill>
                  <a:srgbClr val="FF0000"/>
                </a:solidFill>
                <a:latin typeface="Courier New"/>
                <a:cs typeface="Courier New"/>
              </a:rPr>
              <a:t> </a:t>
            </a:r>
            <a:r>
              <a:rPr sz="2294">
                <a:solidFill>
                  <a:srgbClr val="2323DC"/>
                </a:solidFill>
                <a:latin typeface="Courier New"/>
                <a:cs typeface="Courier New"/>
              </a:rPr>
              <a:t>int</a:t>
            </a:r>
            <a:r>
              <a:rPr sz="2294">
                <a:latin typeface="Courier New"/>
                <a:cs typeface="Courier New"/>
              </a:rPr>
              <a:t>[12];</a:t>
            </a:r>
          </a:p>
          <a:p>
            <a:pPr marL="414020">
              <a:lnSpc>
                <a:spcPts val="2731"/>
              </a:lnSpc>
              <a:tabLst>
                <a:tab pos="3216820" algn="l"/>
              </a:tabLst>
            </a:pPr>
            <a:r>
              <a:rPr sz="2294">
                <a:solidFill>
                  <a:srgbClr val="2323DC"/>
                </a:solidFill>
                <a:latin typeface="Courier New"/>
                <a:cs typeface="Courier New"/>
              </a:rPr>
              <a:t>int</a:t>
            </a:r>
            <a:r>
              <a:rPr sz="2294" spc="22">
                <a:solidFill>
                  <a:srgbClr val="2323DC"/>
                </a:solidFill>
                <a:latin typeface="Courier New"/>
                <a:cs typeface="Courier New"/>
              </a:rPr>
              <a:t> </a:t>
            </a:r>
            <a:r>
              <a:rPr sz="2294" spc="4">
                <a:latin typeface="Courier New"/>
                <a:cs typeface="Courier New"/>
              </a:rPr>
              <a:t>size</a:t>
            </a:r>
            <a:r>
              <a:rPr sz="2294" spc="-53">
                <a:latin typeface="Courier New"/>
                <a:cs typeface="Courier New"/>
              </a:rPr>
              <a:t> </a:t>
            </a:r>
            <a:r>
              <a:rPr sz="2294" spc="4">
                <a:latin typeface="Courier New"/>
                <a:cs typeface="Courier New"/>
              </a:rPr>
              <a:t>=	</a:t>
            </a:r>
            <a:r>
              <a:rPr sz="2294">
                <a:latin typeface="Courier New"/>
                <a:cs typeface="Courier New"/>
              </a:rPr>
              <a:t>values.length; </a:t>
            </a:r>
            <a:r>
              <a:rPr sz="2294" spc="-26">
                <a:solidFill>
                  <a:srgbClr val="00AE00"/>
                </a:solidFill>
                <a:latin typeface="Courier New"/>
                <a:cs typeface="Courier New"/>
              </a:rPr>
              <a:t>//</a:t>
            </a:r>
            <a:r>
              <a:rPr sz="2294" spc="-9">
                <a:solidFill>
                  <a:srgbClr val="00AE00"/>
                </a:solidFill>
                <a:latin typeface="Courier New"/>
                <a:cs typeface="Courier New"/>
              </a:rPr>
              <a:t> </a:t>
            </a:r>
            <a:r>
              <a:rPr sz="2294" spc="4">
                <a:solidFill>
                  <a:srgbClr val="00AE00"/>
                </a:solidFill>
                <a:latin typeface="Courier New"/>
                <a:cs typeface="Courier New"/>
              </a:rPr>
              <a:t>12</a:t>
            </a:r>
            <a:endParaRPr sz="2294">
              <a:latin typeface="Courier New"/>
              <a:cs typeface="Courier New"/>
            </a:endParaRPr>
          </a:p>
          <a:p>
            <a:pPr marL="414020">
              <a:lnSpc>
                <a:spcPts val="2731"/>
              </a:lnSpc>
              <a:spcBef>
                <a:spcPts val="2802"/>
              </a:spcBef>
            </a:pPr>
            <a:r>
              <a:rPr sz="2250">
                <a:solidFill>
                  <a:srgbClr val="2323DC"/>
                </a:solidFill>
                <a:latin typeface="Courier New"/>
                <a:cs typeface="Courier New"/>
              </a:rPr>
              <a:t>int[] </a:t>
            </a:r>
            <a:r>
              <a:rPr sz="2250">
                <a:latin typeface="Courier New"/>
                <a:cs typeface="Courier New"/>
              </a:rPr>
              <a:t>values2 </a:t>
            </a:r>
            <a:r>
              <a:rPr sz="2250" spc="4">
                <a:latin typeface="Courier New"/>
                <a:cs typeface="Courier New"/>
              </a:rPr>
              <a:t>=</a:t>
            </a:r>
            <a:r>
              <a:rPr sz="2250" spc="-44">
                <a:latin typeface="Courier New"/>
                <a:cs typeface="Courier New"/>
              </a:rPr>
              <a:t> </a:t>
            </a:r>
            <a:r>
              <a:rPr sz="2250" spc="-4">
                <a:solidFill>
                  <a:srgbClr val="2323DC"/>
                </a:solidFill>
                <a:latin typeface="Courier New"/>
                <a:cs typeface="Courier New"/>
              </a:rPr>
              <a:t>{1,2,3,4,5</a:t>
            </a:r>
            <a:r>
              <a:rPr lang="en-US" sz="2250" spc="-4">
                <a:solidFill>
                  <a:srgbClr val="2323DC"/>
                </a:solidFill>
                <a:latin typeface="Courier New"/>
                <a:cs typeface="Courier New"/>
              </a:rPr>
              <a:t>};</a:t>
            </a:r>
            <a:endParaRPr sz="2294">
              <a:latin typeface="Courier New"/>
              <a:cs typeface="Courier New"/>
            </a:endParaRPr>
          </a:p>
          <a:p>
            <a:pPr marL="414020">
              <a:lnSpc>
                <a:spcPts val="2731"/>
              </a:lnSpc>
              <a:tabLst>
                <a:tab pos="3217940" algn="l"/>
              </a:tabLst>
            </a:pPr>
            <a:r>
              <a:rPr sz="2294" spc="4">
                <a:solidFill>
                  <a:srgbClr val="2323DC"/>
                </a:solidFill>
                <a:latin typeface="Courier New"/>
                <a:cs typeface="Courier New"/>
              </a:rPr>
              <a:t>int </a:t>
            </a:r>
            <a:r>
              <a:rPr sz="2294" spc="-4">
                <a:latin typeface="Courier New"/>
                <a:cs typeface="Courier New"/>
              </a:rPr>
              <a:t>size2</a:t>
            </a:r>
            <a:r>
              <a:rPr sz="2294" spc="4">
                <a:latin typeface="Courier New"/>
                <a:cs typeface="Courier New"/>
              </a:rPr>
              <a:t> =	</a:t>
            </a:r>
            <a:r>
              <a:rPr sz="2294" spc="-4">
                <a:latin typeface="Courier New"/>
                <a:cs typeface="Courier New"/>
              </a:rPr>
              <a:t>values2.length; </a:t>
            </a:r>
            <a:r>
              <a:rPr sz="2294" spc="4">
                <a:solidFill>
                  <a:srgbClr val="00AE00"/>
                </a:solidFill>
                <a:latin typeface="Courier New"/>
                <a:cs typeface="Courier New"/>
              </a:rPr>
              <a:t>//</a:t>
            </a:r>
            <a:r>
              <a:rPr sz="2294" spc="-53">
                <a:solidFill>
                  <a:srgbClr val="00AE00"/>
                </a:solidFill>
                <a:latin typeface="Courier New"/>
                <a:cs typeface="Courier New"/>
              </a:rPr>
              <a:t> </a:t>
            </a:r>
            <a:r>
              <a:rPr sz="2294" spc="4">
                <a:solidFill>
                  <a:srgbClr val="00AE00"/>
                </a:solidFill>
                <a:latin typeface="Courier New"/>
                <a:cs typeface="Courier New"/>
              </a:rPr>
              <a:t>5</a:t>
            </a:r>
            <a:endParaRPr sz="2294">
              <a:latin typeface="Courier New"/>
              <a:cs typeface="Courier New"/>
            </a:endParaRPr>
          </a:p>
        </p:txBody>
      </p:sp>
    </p:spTree>
    <p:custDataLst>
      <p:tags r:id="rId1"/>
    </p:custDataLst>
    <p:extLst>
      <p:ext uri="{BB962C8B-B14F-4D97-AF65-F5344CB8AC3E}">
        <p14:creationId xmlns:p14="http://schemas.microsoft.com/office/powerpoint/2010/main" val="46085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Loop through an Array</a:t>
            </a:r>
          </a:p>
        </p:txBody>
      </p:sp>
      <p:sp>
        <p:nvSpPr>
          <p:cNvPr id="3" name="Content Placeholder 2"/>
          <p:cNvSpPr>
            <a:spLocks noGrp="1"/>
          </p:cNvSpPr>
          <p:nvPr>
            <p:ph idx="1"/>
          </p:nvPr>
        </p:nvSpPr>
        <p:spPr/>
        <p:txBody>
          <a:bodyPr/>
          <a:lstStyle/>
          <a:p>
            <a:r>
              <a:rPr lang="en-IE"/>
              <a:t>You can loop through the array elements with the for loop, and use the length property to specify how many times the loop should run.</a:t>
            </a:r>
          </a:p>
          <a:p>
            <a:r>
              <a:rPr lang="en-IE"/>
              <a:t>The following example outputs all elements in the cars array:</a:t>
            </a:r>
          </a:p>
        </p:txBody>
      </p:sp>
      <p:pic>
        <p:nvPicPr>
          <p:cNvPr id="4" name="Picture 3"/>
          <p:cNvPicPr>
            <a:picLocks noChangeAspect="1"/>
          </p:cNvPicPr>
          <p:nvPr/>
        </p:nvPicPr>
        <p:blipFill>
          <a:blip r:embed="rId2"/>
          <a:stretch>
            <a:fillRect/>
          </a:stretch>
        </p:blipFill>
        <p:spPr>
          <a:xfrm>
            <a:off x="626269" y="4096297"/>
            <a:ext cx="10939461" cy="2365289"/>
          </a:xfrm>
          <a:prstGeom prst="rect">
            <a:avLst/>
          </a:prstGeom>
        </p:spPr>
      </p:pic>
    </p:spTree>
    <p:extLst>
      <p:ext uri="{BB962C8B-B14F-4D97-AF65-F5344CB8AC3E}">
        <p14:creationId xmlns:p14="http://schemas.microsoft.com/office/powerpoint/2010/main" val="56856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Loop Through an Array with For-Each</a:t>
            </a:r>
          </a:p>
        </p:txBody>
      </p:sp>
      <p:sp>
        <p:nvSpPr>
          <p:cNvPr id="3" name="Content Placeholder 2"/>
          <p:cNvSpPr>
            <a:spLocks noGrp="1"/>
          </p:cNvSpPr>
          <p:nvPr>
            <p:ph idx="1"/>
          </p:nvPr>
        </p:nvSpPr>
        <p:spPr/>
        <p:txBody>
          <a:bodyPr/>
          <a:lstStyle/>
          <a:p>
            <a:endParaRPr lang="en-IE"/>
          </a:p>
        </p:txBody>
      </p:sp>
      <p:pic>
        <p:nvPicPr>
          <p:cNvPr id="4" name="Picture 3"/>
          <p:cNvPicPr>
            <a:picLocks noChangeAspect="1"/>
          </p:cNvPicPr>
          <p:nvPr/>
        </p:nvPicPr>
        <p:blipFill>
          <a:blip r:embed="rId2"/>
          <a:stretch>
            <a:fillRect/>
          </a:stretch>
        </p:blipFill>
        <p:spPr>
          <a:xfrm>
            <a:off x="2346594" y="1690688"/>
            <a:ext cx="7498812" cy="1820100"/>
          </a:xfrm>
          <a:prstGeom prst="rect">
            <a:avLst/>
          </a:prstGeom>
        </p:spPr>
      </p:pic>
      <p:pic>
        <p:nvPicPr>
          <p:cNvPr id="5" name="Picture 4"/>
          <p:cNvPicPr>
            <a:picLocks noChangeAspect="1"/>
          </p:cNvPicPr>
          <p:nvPr/>
        </p:nvPicPr>
        <p:blipFill>
          <a:blip r:embed="rId3"/>
          <a:stretch>
            <a:fillRect/>
          </a:stretch>
        </p:blipFill>
        <p:spPr>
          <a:xfrm>
            <a:off x="814727" y="4001294"/>
            <a:ext cx="10562545" cy="2253343"/>
          </a:xfrm>
          <a:prstGeom prst="rect">
            <a:avLst/>
          </a:prstGeom>
        </p:spPr>
      </p:pic>
    </p:spTree>
    <p:extLst>
      <p:ext uri="{BB962C8B-B14F-4D97-AF65-F5344CB8AC3E}">
        <p14:creationId xmlns:p14="http://schemas.microsoft.com/office/powerpoint/2010/main" val="226274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Multidimensional Arrays</a:t>
            </a:r>
          </a:p>
        </p:txBody>
      </p:sp>
      <p:sp>
        <p:nvSpPr>
          <p:cNvPr id="3" name="Content Placeholder 2"/>
          <p:cNvSpPr>
            <a:spLocks noGrp="1"/>
          </p:cNvSpPr>
          <p:nvPr>
            <p:ph idx="1"/>
          </p:nvPr>
        </p:nvSpPr>
        <p:spPr/>
        <p:txBody>
          <a:bodyPr>
            <a:normAutofit fontScale="92500"/>
          </a:bodyPr>
          <a:lstStyle/>
          <a:p>
            <a:r>
              <a:rPr lang="en-IE"/>
              <a:t>A multidimensional array is an array containing one or more arrays.</a:t>
            </a:r>
          </a:p>
          <a:p>
            <a:r>
              <a:rPr lang="en-IE"/>
              <a:t>To create a two-dimensional array, add each array within its own set of </a:t>
            </a:r>
            <a:r>
              <a:rPr lang="en-IE" b="1"/>
              <a:t>curly braces</a:t>
            </a:r>
            <a:r>
              <a:rPr lang="en-IE"/>
              <a:t>:</a:t>
            </a:r>
          </a:p>
          <a:p>
            <a:endParaRPr lang="en-IE"/>
          </a:p>
          <a:p>
            <a:pPr marL="0" indent="0" algn="ctr">
              <a:buNone/>
            </a:pPr>
            <a:r>
              <a:rPr lang="en-IE" sz="2200">
                <a:solidFill>
                  <a:srgbClr val="0000CD"/>
                </a:solidFill>
                <a:latin typeface="Consolas" panose="020B0609020204030204" pitchFamily="49" charset="0"/>
              </a:rPr>
              <a:t>char</a:t>
            </a:r>
            <a:r>
              <a:rPr lang="en-IE" sz="2200">
                <a:solidFill>
                  <a:srgbClr val="000000"/>
                </a:solidFill>
                <a:latin typeface="Consolas" panose="020B0609020204030204" pitchFamily="49" charset="0"/>
              </a:rPr>
              <a:t>[][] board = { {</a:t>
            </a:r>
            <a:r>
              <a:rPr lang="en-IE" sz="2200">
                <a:solidFill>
                  <a:srgbClr val="FF0000"/>
                </a:solidFill>
                <a:latin typeface="Consolas" panose="020B0609020204030204" pitchFamily="49" charset="0"/>
              </a:rPr>
              <a:t>‘a’</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’b’</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’c’</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‘a’</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’b’</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’c’</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‘a’</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’b’</a:t>
            </a:r>
            <a:r>
              <a:rPr lang="en-IE" sz="2200">
                <a:solidFill>
                  <a:srgbClr val="000000"/>
                </a:solidFill>
                <a:latin typeface="Consolas" panose="020B0609020204030204" pitchFamily="49" charset="0"/>
              </a:rPr>
              <a:t>, </a:t>
            </a:r>
            <a:r>
              <a:rPr lang="en-IE" sz="2200">
                <a:solidFill>
                  <a:srgbClr val="FF0000"/>
                </a:solidFill>
                <a:latin typeface="Consolas" panose="020B0609020204030204" pitchFamily="49" charset="0"/>
              </a:rPr>
              <a:t>’c’</a:t>
            </a:r>
            <a:r>
              <a:rPr lang="en-IE" sz="2200">
                <a:solidFill>
                  <a:srgbClr val="000000"/>
                </a:solidFill>
                <a:latin typeface="Consolas" panose="020B0609020204030204" pitchFamily="49" charset="0"/>
              </a:rPr>
              <a:t>} };</a:t>
            </a:r>
          </a:p>
          <a:p>
            <a:pPr marL="0" indent="0">
              <a:buNone/>
            </a:pPr>
            <a:endParaRPr lang="en-IE" sz="2400">
              <a:solidFill>
                <a:srgbClr val="000000"/>
              </a:solidFill>
              <a:latin typeface="Consolas" panose="020B0609020204030204" pitchFamily="49" charset="0"/>
            </a:endParaRPr>
          </a:p>
          <a:p>
            <a:r>
              <a:rPr lang="en-IE" sz="2400">
                <a:solidFill>
                  <a:srgbClr val="000000"/>
                </a:solidFill>
                <a:latin typeface="Consolas" panose="020B0609020204030204" pitchFamily="49" charset="0"/>
              </a:rPr>
              <a:t>Board is an array with 3 elements</a:t>
            </a:r>
          </a:p>
          <a:p>
            <a:r>
              <a:rPr lang="en-IE"/>
              <a:t>To access the elements of the </a:t>
            </a:r>
            <a:r>
              <a:rPr lang="en-IE" b="1"/>
              <a:t>board</a:t>
            </a:r>
            <a:r>
              <a:rPr lang="en-IE"/>
              <a:t> array, specify two indexes: </a:t>
            </a:r>
          </a:p>
          <a:p>
            <a:pPr marL="971550" lvl="1" indent="-514350">
              <a:buAutoNum type="arabicPeriod"/>
            </a:pPr>
            <a:r>
              <a:rPr lang="en-IE"/>
              <a:t>For the array</a:t>
            </a:r>
          </a:p>
          <a:p>
            <a:pPr marL="971550" lvl="1" indent="-514350">
              <a:buAutoNum type="arabicPeriod"/>
            </a:pPr>
            <a:r>
              <a:rPr lang="en-IE"/>
              <a:t>For the element inside that array. </a:t>
            </a:r>
            <a:endParaRPr lang="en-IE" sz="2000"/>
          </a:p>
        </p:txBody>
      </p:sp>
    </p:spTree>
    <p:extLst>
      <p:ext uri="{BB962C8B-B14F-4D97-AF65-F5344CB8AC3E}">
        <p14:creationId xmlns:p14="http://schemas.microsoft.com/office/powerpoint/2010/main" val="3360020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Multidimensional Arrays</a:t>
            </a:r>
          </a:p>
        </p:txBody>
      </p:sp>
      <p:sp>
        <p:nvSpPr>
          <p:cNvPr id="3" name="Content Placeholder 2"/>
          <p:cNvSpPr>
            <a:spLocks noGrp="1"/>
          </p:cNvSpPr>
          <p:nvPr>
            <p:ph idx="1"/>
          </p:nvPr>
        </p:nvSpPr>
        <p:spPr>
          <a:xfrm>
            <a:off x="838200" y="1825625"/>
            <a:ext cx="10515600" cy="4351338"/>
          </a:xfrm>
        </p:spPr>
        <p:txBody>
          <a:bodyPr vert="horz" lIns="91440" tIns="45720" rIns="91440" bIns="45720" rtlCol="0" anchor="t">
            <a:normAutofit fontScale="77500" lnSpcReduction="20000"/>
          </a:bodyPr>
          <a:lstStyle/>
          <a:p>
            <a:pPr marL="0" indent="0">
              <a:buNone/>
            </a:pPr>
            <a:r>
              <a:rPr lang="en-IE" sz="2400">
                <a:solidFill>
                  <a:srgbClr val="0000CD"/>
                </a:solidFill>
                <a:latin typeface="Consolas" panose="020B0609020204030204" pitchFamily="49" charset="0"/>
              </a:rPr>
              <a:t>char</a:t>
            </a:r>
            <a:r>
              <a:rPr lang="en-IE" sz="2400">
                <a:solidFill>
                  <a:srgbClr val="000000"/>
                </a:solidFill>
                <a:latin typeface="Consolas" panose="020B0609020204030204" pitchFamily="49" charset="0"/>
              </a:rPr>
              <a:t>[][] board = { {‘</a:t>
            </a:r>
            <a:r>
              <a:rPr lang="en-IE" sz="2400">
                <a:solidFill>
                  <a:srgbClr val="FF0000"/>
                </a:solidFill>
                <a:latin typeface="Consolas" panose="020B0609020204030204" pitchFamily="49" charset="0"/>
              </a:rPr>
              <a:t>a’</a:t>
            </a: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’b’</a:t>
            </a: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c’</a:t>
            </a:r>
            <a:r>
              <a:rPr lang="en-IE" sz="2400">
                <a:solidFill>
                  <a:srgbClr val="000000"/>
                </a:solidFill>
                <a:latin typeface="Consolas" panose="020B0609020204030204" pitchFamily="49" charset="0"/>
              </a:rPr>
              <a:t>}, </a:t>
            </a:r>
          </a:p>
          <a:p>
            <a:pPr marL="0" indent="0">
              <a:buNone/>
            </a:pP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a’</a:t>
            </a: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’b’</a:t>
            </a: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c’</a:t>
            </a:r>
            <a:r>
              <a:rPr lang="en-IE" sz="2400">
                <a:solidFill>
                  <a:srgbClr val="000000"/>
                </a:solidFill>
                <a:latin typeface="Consolas" panose="020B0609020204030204" pitchFamily="49" charset="0"/>
              </a:rPr>
              <a:t>},</a:t>
            </a:r>
          </a:p>
          <a:p>
            <a:pPr marL="0" indent="0">
              <a:buNone/>
            </a:pP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a’</a:t>
            </a: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’b’</a:t>
            </a:r>
            <a:r>
              <a:rPr lang="en-IE" sz="2400">
                <a:solidFill>
                  <a:srgbClr val="000000"/>
                </a:solidFill>
                <a:latin typeface="Consolas" panose="020B0609020204030204" pitchFamily="49" charset="0"/>
              </a:rPr>
              <a:t>, ’</a:t>
            </a:r>
            <a:r>
              <a:rPr lang="en-IE" sz="2400">
                <a:solidFill>
                  <a:srgbClr val="FF0000"/>
                </a:solidFill>
                <a:latin typeface="Consolas" panose="020B0609020204030204" pitchFamily="49" charset="0"/>
              </a:rPr>
              <a:t>c’</a:t>
            </a:r>
            <a:r>
              <a:rPr lang="en-IE" sz="2400">
                <a:solidFill>
                  <a:srgbClr val="000000"/>
                </a:solidFill>
                <a:latin typeface="Consolas" panose="020B0609020204030204" pitchFamily="49" charset="0"/>
              </a:rPr>
              <a:t>} };</a:t>
            </a:r>
          </a:p>
          <a:p>
            <a:pPr marL="0" indent="0">
              <a:buNone/>
            </a:pPr>
            <a:endParaRPr lang="en-IE" sz="2400">
              <a:solidFill>
                <a:srgbClr val="000000"/>
              </a:solidFill>
              <a:latin typeface="Consolas" panose="020B0609020204030204" pitchFamily="49" charset="0"/>
            </a:endParaRPr>
          </a:p>
          <a:p>
            <a:pPr marL="0" indent="0">
              <a:buNone/>
            </a:pPr>
            <a:r>
              <a:rPr lang="en-IE" sz="2400">
                <a:solidFill>
                  <a:srgbClr val="000000"/>
                </a:solidFill>
                <a:latin typeface="Consolas" panose="020B0609020204030204" pitchFamily="49" charset="0"/>
              </a:rPr>
              <a:t>char x = board[1][1];</a:t>
            </a:r>
          </a:p>
          <a:p>
            <a:pPr marL="0" indent="0">
              <a:buNone/>
            </a:pPr>
            <a:endParaRPr lang="en-IE" sz="2400">
              <a:solidFill>
                <a:srgbClr val="000000"/>
              </a:solidFill>
              <a:latin typeface="Consolas" panose="020B0609020204030204" pitchFamily="49" charset="0"/>
            </a:endParaRPr>
          </a:p>
          <a:p>
            <a:pPr marL="0" indent="0">
              <a:buNone/>
            </a:pPr>
            <a:r>
              <a:rPr lang="en-IE" sz="2400" err="1">
                <a:solidFill>
                  <a:srgbClr val="000000"/>
                </a:solidFill>
                <a:latin typeface="Consolas"/>
              </a:rPr>
              <a:t>System.out.println</a:t>
            </a:r>
            <a:r>
              <a:rPr lang="en-IE" sz="2400">
                <a:solidFill>
                  <a:srgbClr val="000000"/>
                </a:solidFill>
                <a:latin typeface="Consolas"/>
              </a:rPr>
              <a:t>(x);</a:t>
            </a:r>
          </a:p>
          <a:p>
            <a:pPr marL="0" indent="0">
              <a:buNone/>
            </a:pPr>
            <a:endParaRPr lang="en-IE" sz="2400">
              <a:solidFill>
                <a:srgbClr val="000000"/>
              </a:solidFill>
              <a:latin typeface="Consolas" panose="020B0609020204030204" pitchFamily="49" charset="0"/>
            </a:endParaRPr>
          </a:p>
          <a:p>
            <a:pPr marL="0" indent="0">
              <a:buNone/>
            </a:pPr>
            <a:r>
              <a:rPr lang="en-IE" sz="2400">
                <a:solidFill>
                  <a:srgbClr val="000000"/>
                </a:solidFill>
                <a:latin typeface="Consolas" panose="020B0609020204030204" pitchFamily="49" charset="0"/>
              </a:rPr>
              <a:t>board[1][2] = ‘d’;</a:t>
            </a:r>
          </a:p>
          <a:p>
            <a:pPr marL="0" indent="0">
              <a:buNone/>
            </a:pPr>
            <a:endParaRPr lang="en-IE" sz="2400">
              <a:solidFill>
                <a:srgbClr val="000000"/>
              </a:solidFill>
              <a:latin typeface="Consolas" panose="020B0609020204030204" pitchFamily="49" charset="0"/>
            </a:endParaRPr>
          </a:p>
          <a:p>
            <a:pPr marL="0" indent="0">
              <a:buNone/>
            </a:pPr>
            <a:r>
              <a:rPr lang="en-IE" sz="2400" err="1">
                <a:solidFill>
                  <a:srgbClr val="000000"/>
                </a:solidFill>
                <a:latin typeface="Consolas" panose="020B0609020204030204" pitchFamily="49" charset="0"/>
              </a:rPr>
              <a:t>System.out.println</a:t>
            </a:r>
            <a:r>
              <a:rPr lang="en-IE" sz="2400">
                <a:solidFill>
                  <a:srgbClr val="000000"/>
                </a:solidFill>
                <a:latin typeface="Consolas" panose="020B0609020204030204" pitchFamily="49" charset="0"/>
              </a:rPr>
              <a:t>(board[1][2]);</a:t>
            </a:r>
          </a:p>
          <a:p>
            <a:pPr marL="0" indent="0">
              <a:buNone/>
            </a:pPr>
            <a:endParaRPr lang="en-IE" sz="2400">
              <a:solidFill>
                <a:srgbClr val="000000"/>
              </a:solidFill>
              <a:latin typeface="Consolas"/>
            </a:endParaRPr>
          </a:p>
          <a:p>
            <a:pPr marL="0" indent="0">
              <a:buNone/>
            </a:pPr>
            <a:r>
              <a:rPr lang="en-IE" sz="2400">
                <a:solidFill>
                  <a:srgbClr val="000000"/>
                </a:solidFill>
                <a:latin typeface="Consolas"/>
              </a:rPr>
              <a:t>Create a chess board</a:t>
            </a:r>
            <a:endParaRPr lang="en-IE" sz="2400">
              <a:solidFill>
                <a:srgbClr val="000000"/>
              </a:solidFill>
              <a:latin typeface="Consolas" panose="020B0609020204030204" pitchFamily="49" charset="0"/>
            </a:endParaRPr>
          </a:p>
          <a:p>
            <a:pPr marL="0" indent="0">
              <a:buNone/>
            </a:pPr>
            <a:endParaRPr lang="en-IE" sz="2400">
              <a:latin typeface="Consolas" panose="020B0609020204030204" pitchFamily="49" charset="0"/>
            </a:endParaRPr>
          </a:p>
          <a:p>
            <a:endParaRPr lang="en-IE">
              <a:cs typeface="Calibri" panose="020F0502020204030204"/>
            </a:endParaRPr>
          </a:p>
        </p:txBody>
      </p:sp>
    </p:spTree>
    <p:extLst>
      <p:ext uri="{BB962C8B-B14F-4D97-AF65-F5344CB8AC3E}">
        <p14:creationId xmlns:p14="http://schemas.microsoft.com/office/powerpoint/2010/main" val="3086100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B4007-F988-4AE9-BEE3-EF7E900D6756}"/>
              </a:ext>
            </a:extLst>
          </p:cNvPr>
          <p:cNvSpPr>
            <a:spLocks noGrp="1"/>
          </p:cNvSpPr>
          <p:nvPr>
            <p:ph type="title"/>
          </p:nvPr>
        </p:nvSpPr>
        <p:spPr/>
        <p:txBody>
          <a:bodyPr/>
          <a:lstStyle/>
          <a:p>
            <a:r>
              <a:rPr lang="en-IE" dirty="0"/>
              <a:t>Agenda</a:t>
            </a:r>
          </a:p>
        </p:txBody>
      </p:sp>
      <p:sp>
        <p:nvSpPr>
          <p:cNvPr id="3" name="Content Placeholder 2">
            <a:extLst>
              <a:ext uri="{FF2B5EF4-FFF2-40B4-BE49-F238E27FC236}">
                <a16:creationId xmlns:a16="http://schemas.microsoft.com/office/drawing/2014/main" id="{2F666C54-C0C9-4A2E-9947-7465FAE0675A}"/>
              </a:ext>
            </a:extLst>
          </p:cNvPr>
          <p:cNvSpPr>
            <a:spLocks noGrp="1"/>
          </p:cNvSpPr>
          <p:nvPr>
            <p:ph idx="1"/>
          </p:nvPr>
        </p:nvSpPr>
        <p:spPr/>
        <p:txBody>
          <a:bodyPr vert="horz" lIns="91440" tIns="45720" rIns="91440" bIns="45720" rtlCol="0" anchor="t">
            <a:normAutofit/>
          </a:bodyPr>
          <a:lstStyle/>
          <a:p>
            <a:r>
              <a:rPr lang="en-IE" dirty="0"/>
              <a:t>What is an Array?</a:t>
            </a:r>
          </a:p>
          <a:p>
            <a:r>
              <a:rPr lang="en-IE" dirty="0"/>
              <a:t>Declaring and Assigning an array</a:t>
            </a:r>
            <a:endParaRPr lang="en-IE" dirty="0">
              <a:cs typeface="Calibri"/>
            </a:endParaRPr>
          </a:p>
          <a:p>
            <a:r>
              <a:rPr lang="en-IE" dirty="0"/>
              <a:t>Array Length</a:t>
            </a:r>
          </a:p>
          <a:p>
            <a:r>
              <a:rPr lang="en-IE" dirty="0"/>
              <a:t>Array editing</a:t>
            </a:r>
          </a:p>
          <a:p>
            <a:r>
              <a:rPr lang="en-IE" dirty="0"/>
              <a:t>Multidimensional Arrays</a:t>
            </a:r>
          </a:p>
        </p:txBody>
      </p:sp>
      <p:pic>
        <p:nvPicPr>
          <p:cNvPr id="8" name="1748944602029660738-276036658876530">
            <a:hlinkClick r:id="" action="ppaction://media"/>
            <a:extLst>
              <a:ext uri="{FF2B5EF4-FFF2-40B4-BE49-F238E27FC236}">
                <a16:creationId xmlns:a16="http://schemas.microsoft.com/office/drawing/2014/main" id="{4740D658-1B7C-84C2-8544-EF81AE16F1CE}"/>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049000" y="365125"/>
            <a:ext cx="609600" cy="609600"/>
          </a:xfrm>
          <a:prstGeom prst="rect">
            <a:avLst/>
          </a:prstGeom>
        </p:spPr>
      </p:pic>
    </p:spTree>
    <p:extLst>
      <p:ext uri="{BB962C8B-B14F-4D97-AF65-F5344CB8AC3E}">
        <p14:creationId xmlns:p14="http://schemas.microsoft.com/office/powerpoint/2010/main" val="237093650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4072" fill="hold"/>
                                        <p:tgtEl>
                                          <p:spTgt spid="8"/>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8"/>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err="1"/>
              <a:t>Kahoot</a:t>
            </a:r>
            <a:r>
              <a:rPr lang="en-IE"/>
              <a:t> - Arrays</a:t>
            </a:r>
          </a:p>
        </p:txBody>
      </p:sp>
      <p:sp>
        <p:nvSpPr>
          <p:cNvPr id="4" name="Text Placeholder 3"/>
          <p:cNvSpPr>
            <a:spLocks noGrp="1"/>
          </p:cNvSpPr>
          <p:nvPr>
            <p:ph type="body" idx="1"/>
          </p:nvPr>
        </p:nvSpPr>
        <p:spPr/>
        <p:txBody>
          <a:bodyPr/>
          <a:lstStyle/>
          <a:p>
            <a:endParaRPr lang="en-IE"/>
          </a:p>
        </p:txBody>
      </p:sp>
      <p:pic>
        <p:nvPicPr>
          <p:cNvPr id="8" name="Picture 7"/>
          <p:cNvPicPr>
            <a:picLocks noChangeAspect="1"/>
          </p:cNvPicPr>
          <p:nvPr/>
        </p:nvPicPr>
        <p:blipFill>
          <a:blip r:embed="rId2"/>
          <a:stretch>
            <a:fillRect/>
          </a:stretch>
        </p:blipFill>
        <p:spPr>
          <a:xfrm>
            <a:off x="1717169" y="1472241"/>
            <a:ext cx="8704902" cy="5019524"/>
          </a:xfrm>
          <a:prstGeom prst="rect">
            <a:avLst/>
          </a:prstGeom>
        </p:spPr>
      </p:pic>
    </p:spTree>
    <p:extLst>
      <p:ext uri="{BB962C8B-B14F-4D97-AF65-F5344CB8AC3E}">
        <p14:creationId xmlns:p14="http://schemas.microsoft.com/office/powerpoint/2010/main" val="2053665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F81DE-1029-4AC5-8B35-3FB2224A5577}"/>
              </a:ext>
            </a:extLst>
          </p:cNvPr>
          <p:cNvSpPr>
            <a:spLocks noGrp="1"/>
          </p:cNvSpPr>
          <p:nvPr>
            <p:ph type="title"/>
          </p:nvPr>
        </p:nvSpPr>
        <p:spPr/>
        <p:txBody>
          <a:bodyPr/>
          <a:lstStyle/>
          <a:p>
            <a:r>
              <a:rPr lang="en-IE"/>
              <a:t>Resources</a:t>
            </a:r>
          </a:p>
        </p:txBody>
      </p:sp>
      <p:sp>
        <p:nvSpPr>
          <p:cNvPr id="3" name="Content Placeholder 2">
            <a:extLst>
              <a:ext uri="{FF2B5EF4-FFF2-40B4-BE49-F238E27FC236}">
                <a16:creationId xmlns:a16="http://schemas.microsoft.com/office/drawing/2014/main" id="{4F93099E-9D76-4945-8074-FFFE099D9747}"/>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485391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CE900-0B4C-4CF3-9927-4055BA0EB4A7}"/>
              </a:ext>
            </a:extLst>
          </p:cNvPr>
          <p:cNvSpPr>
            <a:spLocks noGrp="1"/>
          </p:cNvSpPr>
          <p:nvPr>
            <p:ph type="title"/>
          </p:nvPr>
        </p:nvSpPr>
        <p:spPr/>
        <p:txBody>
          <a:bodyPr/>
          <a:lstStyle/>
          <a:p>
            <a:endParaRPr lang="en-IE"/>
          </a:p>
        </p:txBody>
      </p:sp>
      <p:pic>
        <p:nvPicPr>
          <p:cNvPr id="4" name="Online Media 3" title="Java #12 - Arrays">
            <a:hlinkClick r:id="" action="ppaction://media"/>
            <a:extLst>
              <a:ext uri="{FF2B5EF4-FFF2-40B4-BE49-F238E27FC236}">
                <a16:creationId xmlns:a16="http://schemas.microsoft.com/office/drawing/2014/main" id="{3B9AF65C-EDA7-44FD-8958-9C07B3D8D8DD}"/>
              </a:ext>
            </a:extLst>
          </p:cNvPr>
          <p:cNvPicPr>
            <a:picLocks noGrp="1" noRot="1" noChangeAspect="1"/>
          </p:cNvPicPr>
          <p:nvPr>
            <p:ph idx="1"/>
            <a:videoFile r:link="rId1"/>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0948312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48BE-3292-42BB-A521-8D6E86E8A890}"/>
              </a:ext>
            </a:extLst>
          </p:cNvPr>
          <p:cNvSpPr>
            <a:spLocks noGrp="1"/>
          </p:cNvSpPr>
          <p:nvPr>
            <p:ph type="title"/>
          </p:nvPr>
        </p:nvSpPr>
        <p:spPr/>
        <p:txBody>
          <a:bodyPr/>
          <a:lstStyle/>
          <a:p>
            <a:r>
              <a:rPr lang="en-IE"/>
              <a:t>What is an Array?</a:t>
            </a:r>
          </a:p>
        </p:txBody>
      </p:sp>
      <p:sp>
        <p:nvSpPr>
          <p:cNvPr id="3" name="Content Placeholder 2">
            <a:extLst>
              <a:ext uri="{FF2B5EF4-FFF2-40B4-BE49-F238E27FC236}">
                <a16:creationId xmlns:a16="http://schemas.microsoft.com/office/drawing/2014/main" id="{3A79E20A-63EE-4872-A60A-035A149A28ED}"/>
              </a:ext>
            </a:extLst>
          </p:cNvPr>
          <p:cNvSpPr>
            <a:spLocks noGrp="1"/>
          </p:cNvSpPr>
          <p:nvPr>
            <p:ph idx="1"/>
          </p:nvPr>
        </p:nvSpPr>
        <p:spPr/>
        <p:txBody>
          <a:bodyPr vert="horz" lIns="91440" tIns="45720" rIns="91440" bIns="45720" rtlCol="0" anchor="t">
            <a:normAutofit lnSpcReduction="10000"/>
          </a:bodyPr>
          <a:lstStyle/>
          <a:p>
            <a:pPr marL="457200" indent="-457200"/>
            <a:r>
              <a:rPr lang="en-GB"/>
              <a:t>An array is a container object that holds a fixed number of values of a single type. - </a:t>
            </a:r>
            <a:r>
              <a:rPr lang="en-GB" i="1"/>
              <a:t>Oracle</a:t>
            </a:r>
            <a:endParaRPr lang="en-US">
              <a:cs typeface="Calibri" panose="020F0502020204030204"/>
            </a:endParaRPr>
          </a:p>
          <a:p>
            <a:pPr marL="457200" indent="-457200"/>
            <a:r>
              <a:rPr lang="en-IE"/>
              <a:t>An array is a structure which can store multiple values of the same data type. This prevents the need to declare separate variables for each value.</a:t>
            </a:r>
            <a:endParaRPr lang="en-GB">
              <a:cs typeface="Calibri"/>
            </a:endParaRPr>
          </a:p>
          <a:p>
            <a:pPr marL="0" indent="0">
              <a:buNone/>
            </a:pPr>
            <a:endParaRPr lang="en-GB" i="1">
              <a:cs typeface="Calibri"/>
            </a:endParaRPr>
          </a:p>
          <a:p>
            <a:pPr marL="0" indent="0">
              <a:buNone/>
            </a:pPr>
            <a:endParaRPr lang="en-GB">
              <a:cs typeface="Calibri"/>
            </a:endParaRPr>
          </a:p>
          <a:p>
            <a:pPr marL="0" indent="0">
              <a:buNone/>
            </a:pPr>
            <a:r>
              <a:rPr lang="en-GB">
                <a:cs typeface="Calibri"/>
              </a:rPr>
              <a:t>String name1;</a:t>
            </a:r>
            <a:endParaRPr lang="en-GB"/>
          </a:p>
          <a:p>
            <a:pPr marL="0" indent="0">
              <a:buNone/>
            </a:pPr>
            <a:r>
              <a:rPr lang="en-GB">
                <a:cs typeface="Calibri"/>
              </a:rPr>
              <a:t>String name2;</a:t>
            </a:r>
          </a:p>
          <a:p>
            <a:pPr marL="0" indent="0">
              <a:buNone/>
            </a:pPr>
            <a:r>
              <a:rPr lang="en-GB">
                <a:cs typeface="Calibri"/>
              </a:rPr>
              <a:t>String name 3;</a:t>
            </a:r>
          </a:p>
        </p:txBody>
      </p:sp>
      <p:sp>
        <p:nvSpPr>
          <p:cNvPr id="4" name="Arrow: Right 3">
            <a:extLst>
              <a:ext uri="{FF2B5EF4-FFF2-40B4-BE49-F238E27FC236}">
                <a16:creationId xmlns:a16="http://schemas.microsoft.com/office/drawing/2014/main" id="{330D0C6B-2333-490F-8430-9A4E7D95F889}"/>
              </a:ext>
            </a:extLst>
          </p:cNvPr>
          <p:cNvSpPr/>
          <p:nvPr/>
        </p:nvSpPr>
        <p:spPr>
          <a:xfrm>
            <a:off x="4801499" y="4762638"/>
            <a:ext cx="1679863" cy="6840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F91015CE-2FE0-43E6-934F-B9DAA7BFE55A}"/>
              </a:ext>
            </a:extLst>
          </p:cNvPr>
          <p:cNvSpPr txBox="1"/>
          <p:nvPr/>
        </p:nvSpPr>
        <p:spPr>
          <a:xfrm>
            <a:off x="7742093" y="4841298"/>
            <a:ext cx="274319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t>String[] names;</a:t>
            </a:r>
          </a:p>
        </p:txBody>
      </p:sp>
    </p:spTree>
    <p:extLst>
      <p:ext uri="{BB962C8B-B14F-4D97-AF65-F5344CB8AC3E}">
        <p14:creationId xmlns:p14="http://schemas.microsoft.com/office/powerpoint/2010/main" val="2539365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39AB0-E738-48CC-A07D-FD532CF81C36}"/>
              </a:ext>
            </a:extLst>
          </p:cNvPr>
          <p:cNvSpPr>
            <a:spLocks noGrp="1"/>
          </p:cNvSpPr>
          <p:nvPr>
            <p:ph type="title"/>
          </p:nvPr>
        </p:nvSpPr>
        <p:spPr/>
        <p:txBody>
          <a:bodyPr/>
          <a:lstStyle/>
          <a:p>
            <a:r>
              <a:rPr lang="en-GB">
                <a:ea typeface="+mj-lt"/>
                <a:cs typeface="+mj-lt"/>
              </a:rPr>
              <a:t>Characteristics of an Array</a:t>
            </a:r>
            <a:endParaRPr lang="en-US"/>
          </a:p>
        </p:txBody>
      </p:sp>
      <p:sp>
        <p:nvSpPr>
          <p:cNvPr id="3" name="Content Placeholder 2">
            <a:extLst>
              <a:ext uri="{FF2B5EF4-FFF2-40B4-BE49-F238E27FC236}">
                <a16:creationId xmlns:a16="http://schemas.microsoft.com/office/drawing/2014/main" id="{EAFD45C1-10F8-467E-B66E-9242B770C468}"/>
              </a:ext>
            </a:extLst>
          </p:cNvPr>
          <p:cNvSpPr>
            <a:spLocks noGrp="1"/>
          </p:cNvSpPr>
          <p:nvPr>
            <p:ph idx="1"/>
          </p:nvPr>
        </p:nvSpPr>
        <p:spPr/>
        <p:txBody>
          <a:bodyPr vert="horz" lIns="91440" tIns="45720" rIns="91440" bIns="45720" rtlCol="0" anchor="t">
            <a:normAutofit/>
          </a:bodyPr>
          <a:lstStyle/>
          <a:p>
            <a:pPr marL="0" indent="0">
              <a:buNone/>
            </a:pPr>
            <a:r>
              <a:rPr lang="en-GB" sz="3600">
                <a:ea typeface="+mn-lt"/>
                <a:cs typeface="+mn-lt"/>
              </a:rPr>
              <a:t>An array has two distinguishing characteristics:</a:t>
            </a:r>
            <a:endParaRPr lang="en-US" sz="3600">
              <a:cs typeface="Calibri"/>
            </a:endParaRPr>
          </a:p>
          <a:p>
            <a:pPr marL="0" indent="0">
              <a:buNone/>
            </a:pPr>
            <a:endParaRPr lang="en-GB">
              <a:ea typeface="+mn-lt"/>
              <a:cs typeface="+mn-lt"/>
            </a:endParaRPr>
          </a:p>
          <a:p>
            <a:pPr marL="971550" lvl="1" indent="-514350">
              <a:buAutoNum type="arabicPeriod"/>
            </a:pPr>
            <a:r>
              <a:rPr lang="en-GB" sz="2800" b="1">
                <a:ea typeface="+mn-lt"/>
                <a:cs typeface="+mn-lt"/>
              </a:rPr>
              <a:t>Length</a:t>
            </a:r>
            <a:r>
              <a:rPr lang="en-GB" sz="2800">
                <a:ea typeface="+mn-lt"/>
                <a:cs typeface="+mn-lt"/>
              </a:rPr>
              <a:t> (i.e., the number of variables (AKA components) it stores) The length of an array cannot be changed (i.e., it is fixed upon creation).</a:t>
            </a:r>
            <a:endParaRPr lang="en-US" sz="2800">
              <a:ea typeface="+mn-lt"/>
              <a:cs typeface="+mn-lt"/>
            </a:endParaRPr>
          </a:p>
          <a:p>
            <a:pPr marL="971550" lvl="1" indent="-514350">
              <a:buAutoNum type="arabicPeriod"/>
            </a:pPr>
            <a:endParaRPr lang="en-GB" sz="2800">
              <a:ea typeface="+mn-lt"/>
              <a:cs typeface="+mn-lt"/>
            </a:endParaRPr>
          </a:p>
          <a:p>
            <a:pPr marL="971550" lvl="1" indent="-514350">
              <a:buAutoNum type="arabicPeriod"/>
            </a:pPr>
            <a:r>
              <a:rPr lang="en-GB" sz="2800" b="1">
                <a:ea typeface="+mn-lt"/>
                <a:cs typeface="+mn-lt"/>
              </a:rPr>
              <a:t>Homogeneity</a:t>
            </a:r>
            <a:r>
              <a:rPr lang="en-GB" sz="2800">
                <a:ea typeface="+mn-lt"/>
                <a:cs typeface="+mn-lt"/>
              </a:rPr>
              <a:t> (i.e., every variable in an array has the same data type).</a:t>
            </a:r>
          </a:p>
        </p:txBody>
      </p:sp>
    </p:spTree>
    <p:extLst>
      <p:ext uri="{BB962C8B-B14F-4D97-AF65-F5344CB8AC3E}">
        <p14:creationId xmlns:p14="http://schemas.microsoft.com/office/powerpoint/2010/main" val="719154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FE1DB-ADF4-46E0-99A1-530D21214209}"/>
              </a:ext>
            </a:extLst>
          </p:cNvPr>
          <p:cNvSpPr>
            <a:spLocks noGrp="1"/>
          </p:cNvSpPr>
          <p:nvPr>
            <p:ph type="title"/>
          </p:nvPr>
        </p:nvSpPr>
        <p:spPr/>
        <p:txBody>
          <a:bodyPr/>
          <a:lstStyle/>
          <a:p>
            <a:r>
              <a:rPr lang="en-US"/>
              <a:t>Array Length and </a:t>
            </a:r>
            <a:r>
              <a:rPr lang="en-GB"/>
              <a:t>Homogeneity </a:t>
            </a:r>
            <a:r>
              <a:rPr lang="en-US"/>
              <a:t> </a:t>
            </a:r>
          </a:p>
        </p:txBody>
      </p:sp>
      <p:sp>
        <p:nvSpPr>
          <p:cNvPr id="3" name="Content Placeholder 2">
            <a:extLst>
              <a:ext uri="{FF2B5EF4-FFF2-40B4-BE49-F238E27FC236}">
                <a16:creationId xmlns:a16="http://schemas.microsoft.com/office/drawing/2014/main" id="{F637E85D-5364-4C9B-9C8E-A080CBBE1058}"/>
              </a:ext>
            </a:extLst>
          </p:cNvPr>
          <p:cNvSpPr>
            <a:spLocks noGrp="1"/>
          </p:cNvSpPr>
          <p:nvPr>
            <p:ph idx="1"/>
          </p:nvPr>
        </p:nvSpPr>
        <p:spPr/>
        <p:txBody>
          <a:bodyPr vert="horz" lIns="91440" tIns="45720" rIns="91440" bIns="45720" rtlCol="0" anchor="t">
            <a:normAutofit/>
          </a:bodyPr>
          <a:lstStyle/>
          <a:p>
            <a:pPr marL="0" indent="0">
              <a:buNone/>
            </a:pPr>
            <a:r>
              <a:rPr lang="en-US" sz="2400">
                <a:latin typeface="Consolas"/>
              </a:rPr>
              <a:t>// Declare an array of </a:t>
            </a:r>
            <a:r>
              <a:rPr lang="en-US" sz="2400" err="1">
                <a:latin typeface="Consolas"/>
              </a:rPr>
              <a:t>ints</a:t>
            </a:r>
            <a:r>
              <a:rPr lang="en-US" sz="2400">
                <a:latin typeface="Consolas"/>
              </a:rPr>
              <a:t> to store student ages
</a:t>
            </a:r>
            <a:r>
              <a:rPr lang="en-US" sz="2400" i="1">
                <a:latin typeface="Consolas"/>
              </a:rPr>
              <a:t>int[] </a:t>
            </a:r>
            <a:r>
              <a:rPr lang="en-US" sz="2400" i="1" err="1">
                <a:latin typeface="Consolas"/>
              </a:rPr>
              <a:t>studentAgesArray</a:t>
            </a:r>
            <a:r>
              <a:rPr lang="en-US" sz="2400">
                <a:latin typeface="Consolas"/>
              </a:rPr>
              <a:t>;
// Allocate memory for 5 </a:t>
            </a:r>
            <a:r>
              <a:rPr lang="en-US" sz="2400" err="1">
                <a:latin typeface="Consolas"/>
              </a:rPr>
              <a:t>ints</a:t>
            </a:r>
            <a:r>
              <a:rPr lang="en-US" sz="2400">
                <a:latin typeface="Consolas"/>
              </a:rPr>
              <a:t>
</a:t>
            </a:r>
            <a:r>
              <a:rPr lang="en-US" sz="2400" i="1" err="1">
                <a:latin typeface="Consolas"/>
              </a:rPr>
              <a:t>studentAgesArray</a:t>
            </a:r>
            <a:r>
              <a:rPr lang="en-US" sz="2400" i="1">
                <a:latin typeface="Consolas"/>
              </a:rPr>
              <a:t>= new int[5];</a:t>
            </a:r>
          </a:p>
          <a:p>
            <a:pPr marL="0" indent="0">
              <a:buNone/>
            </a:pPr>
            <a:endParaRPr lang="en-US" sz="2400">
              <a:latin typeface="Consolas"/>
              <a:cs typeface="Calibri" panose="020F0502020204030204"/>
            </a:endParaRPr>
          </a:p>
          <a:p>
            <a:pPr marL="0" indent="0">
              <a:buNone/>
            </a:pPr>
            <a:r>
              <a:rPr lang="en-US" sz="2400">
                <a:latin typeface="Consolas"/>
                <a:cs typeface="Calibri" panose="020F0502020204030204"/>
              </a:rPr>
              <a:t>Below is the </a:t>
            </a:r>
            <a:r>
              <a:rPr lang="en-US" sz="2400" err="1">
                <a:latin typeface="Consolas"/>
                <a:cs typeface="Calibri" panose="020F0502020204030204"/>
              </a:rPr>
              <a:t>studentAgesArray</a:t>
            </a:r>
            <a:r>
              <a:rPr lang="en-US" sz="2400">
                <a:latin typeface="Consolas"/>
                <a:cs typeface="Calibri" panose="020F0502020204030204"/>
              </a:rPr>
              <a:t>. It can store 5 ages of type int. I have populated it with 5 ages which are all </a:t>
            </a:r>
            <a:r>
              <a:rPr lang="en-US" sz="2400" err="1">
                <a:latin typeface="Consolas"/>
                <a:cs typeface="Calibri" panose="020F0502020204030204"/>
              </a:rPr>
              <a:t>ints</a:t>
            </a:r>
            <a:r>
              <a:rPr lang="en-US" sz="2400">
                <a:latin typeface="Consolas"/>
                <a:cs typeface="Calibri" panose="020F0502020204030204"/>
              </a:rPr>
              <a:t>. The length of this array is 5. The length cannot be changed. If I wanted to add more ages, I would need to create a new array.</a:t>
            </a:r>
          </a:p>
        </p:txBody>
      </p:sp>
      <p:graphicFrame>
        <p:nvGraphicFramePr>
          <p:cNvPr id="4" name="Table 4">
            <a:extLst>
              <a:ext uri="{FF2B5EF4-FFF2-40B4-BE49-F238E27FC236}">
                <a16:creationId xmlns:a16="http://schemas.microsoft.com/office/drawing/2014/main" id="{7CAC0FEF-2659-483A-B884-F70D59C43CD6}"/>
              </a:ext>
            </a:extLst>
          </p:cNvPr>
          <p:cNvGraphicFramePr>
            <a:graphicFrameLocks noGrp="1"/>
          </p:cNvGraphicFramePr>
          <p:nvPr>
            <p:extLst>
              <p:ext uri="{D42A27DB-BD31-4B8C-83A1-F6EECF244321}">
                <p14:modId xmlns:p14="http://schemas.microsoft.com/office/powerpoint/2010/main" val="631755288"/>
              </p:ext>
            </p:extLst>
          </p:nvPr>
        </p:nvGraphicFramePr>
        <p:xfrm>
          <a:off x="3552680" y="6104082"/>
          <a:ext cx="5086640" cy="415636"/>
        </p:xfrm>
        <a:graphic>
          <a:graphicData uri="http://schemas.openxmlformats.org/drawingml/2006/table">
            <a:tbl>
              <a:tblPr firstRow="1" bandRow="1">
                <a:tableStyleId>{5C22544A-7EE6-4342-B048-85BDC9FD1C3A}</a:tableStyleId>
              </a:tblPr>
              <a:tblGrid>
                <a:gridCol w="1017328">
                  <a:extLst>
                    <a:ext uri="{9D8B030D-6E8A-4147-A177-3AD203B41FA5}">
                      <a16:colId xmlns:a16="http://schemas.microsoft.com/office/drawing/2014/main" val="2575299406"/>
                    </a:ext>
                  </a:extLst>
                </a:gridCol>
                <a:gridCol w="1017328">
                  <a:extLst>
                    <a:ext uri="{9D8B030D-6E8A-4147-A177-3AD203B41FA5}">
                      <a16:colId xmlns:a16="http://schemas.microsoft.com/office/drawing/2014/main" val="1856742689"/>
                    </a:ext>
                  </a:extLst>
                </a:gridCol>
                <a:gridCol w="1017328">
                  <a:extLst>
                    <a:ext uri="{9D8B030D-6E8A-4147-A177-3AD203B41FA5}">
                      <a16:colId xmlns:a16="http://schemas.microsoft.com/office/drawing/2014/main" val="3805357281"/>
                    </a:ext>
                  </a:extLst>
                </a:gridCol>
                <a:gridCol w="1017328">
                  <a:extLst>
                    <a:ext uri="{9D8B030D-6E8A-4147-A177-3AD203B41FA5}">
                      <a16:colId xmlns:a16="http://schemas.microsoft.com/office/drawing/2014/main" val="3150095583"/>
                    </a:ext>
                  </a:extLst>
                </a:gridCol>
                <a:gridCol w="1017328">
                  <a:extLst>
                    <a:ext uri="{9D8B030D-6E8A-4147-A177-3AD203B41FA5}">
                      <a16:colId xmlns:a16="http://schemas.microsoft.com/office/drawing/2014/main" val="2930272610"/>
                    </a:ext>
                  </a:extLst>
                </a:gridCol>
              </a:tblGrid>
              <a:tr h="415636">
                <a:tc>
                  <a:txBody>
                    <a:bodyPr/>
                    <a:lstStyle/>
                    <a:p>
                      <a:pPr algn="ctr"/>
                      <a:r>
                        <a:rPr lang="en-US"/>
                        <a:t>17</a:t>
                      </a:r>
                    </a:p>
                  </a:txBody>
                  <a:tcPr/>
                </a:tc>
                <a:tc>
                  <a:txBody>
                    <a:bodyPr/>
                    <a:lstStyle/>
                    <a:p>
                      <a:pPr algn="ctr"/>
                      <a:r>
                        <a:rPr lang="en-US"/>
                        <a:t>21</a:t>
                      </a:r>
                    </a:p>
                  </a:txBody>
                  <a:tcPr/>
                </a:tc>
                <a:tc>
                  <a:txBody>
                    <a:bodyPr/>
                    <a:lstStyle/>
                    <a:p>
                      <a:pPr algn="ctr"/>
                      <a:r>
                        <a:rPr lang="en-US"/>
                        <a:t>18</a:t>
                      </a:r>
                    </a:p>
                  </a:txBody>
                  <a:tcPr/>
                </a:tc>
                <a:tc>
                  <a:txBody>
                    <a:bodyPr/>
                    <a:lstStyle/>
                    <a:p>
                      <a:pPr algn="ctr"/>
                      <a:r>
                        <a:rPr lang="en-US"/>
                        <a:t>18</a:t>
                      </a:r>
                    </a:p>
                  </a:txBody>
                  <a:tcPr/>
                </a:tc>
                <a:tc>
                  <a:txBody>
                    <a:bodyPr/>
                    <a:lstStyle/>
                    <a:p>
                      <a:pPr algn="ctr"/>
                      <a:r>
                        <a:rPr lang="en-US"/>
                        <a:t>19</a:t>
                      </a:r>
                    </a:p>
                  </a:txBody>
                  <a:tcPr/>
                </a:tc>
                <a:extLst>
                  <a:ext uri="{0D108BD9-81ED-4DB2-BD59-A6C34878D82A}">
                    <a16:rowId xmlns:a16="http://schemas.microsoft.com/office/drawing/2014/main" val="3245669844"/>
                  </a:ext>
                </a:extLst>
              </a:tr>
            </a:tbl>
          </a:graphicData>
        </a:graphic>
      </p:graphicFrame>
    </p:spTree>
    <p:extLst>
      <p:ext uri="{BB962C8B-B14F-4D97-AF65-F5344CB8AC3E}">
        <p14:creationId xmlns:p14="http://schemas.microsoft.com/office/powerpoint/2010/main" val="3536805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DDC9-5B97-466B-8D52-DA348773EBCC}"/>
              </a:ext>
            </a:extLst>
          </p:cNvPr>
          <p:cNvSpPr>
            <a:spLocks noGrp="1"/>
          </p:cNvSpPr>
          <p:nvPr>
            <p:ph type="title"/>
          </p:nvPr>
        </p:nvSpPr>
        <p:spPr/>
        <p:txBody>
          <a:bodyPr/>
          <a:lstStyle/>
          <a:p>
            <a:r>
              <a:rPr lang="en-IE"/>
              <a:t>Arrays Details</a:t>
            </a:r>
          </a:p>
        </p:txBody>
      </p:sp>
      <p:sp>
        <p:nvSpPr>
          <p:cNvPr id="3" name="Content Placeholder 2">
            <a:extLst>
              <a:ext uri="{FF2B5EF4-FFF2-40B4-BE49-F238E27FC236}">
                <a16:creationId xmlns:a16="http://schemas.microsoft.com/office/drawing/2014/main" id="{293C7555-BF81-404C-A064-003003B294A6}"/>
              </a:ext>
            </a:extLst>
          </p:cNvPr>
          <p:cNvSpPr>
            <a:spLocks noGrp="1"/>
          </p:cNvSpPr>
          <p:nvPr>
            <p:ph idx="1"/>
          </p:nvPr>
        </p:nvSpPr>
        <p:spPr>
          <a:xfrm>
            <a:off x="838200" y="1825625"/>
            <a:ext cx="5488259" cy="4351338"/>
          </a:xfrm>
        </p:spPr>
        <p:txBody>
          <a:bodyPr vert="horz" lIns="91440" tIns="45720" rIns="91440" bIns="45720" rtlCol="0" anchor="t">
            <a:normAutofit fontScale="85000" lnSpcReduction="20000"/>
          </a:bodyPr>
          <a:lstStyle/>
          <a:p>
            <a:r>
              <a:rPr lang="en-GB"/>
              <a:t>The individual values in an array are called elements (or components).</a:t>
            </a:r>
          </a:p>
          <a:p>
            <a:r>
              <a:rPr lang="en-GB"/>
              <a:t>The type of those elements (which must be the same because arrays are homogeneous) is called the element type.</a:t>
            </a:r>
          </a:p>
          <a:p>
            <a:r>
              <a:rPr lang="en-GB"/>
              <a:t>The number of elements is called the length of the array.</a:t>
            </a:r>
          </a:p>
          <a:p>
            <a:r>
              <a:rPr lang="en-GB"/>
              <a:t>Each element is identified by its position number in the array, which is called its index. </a:t>
            </a:r>
          </a:p>
          <a:p>
            <a:r>
              <a:rPr lang="en-GB"/>
              <a:t>Index numbers always begin with 0 and therefore extends up to one less than the length of the array. </a:t>
            </a:r>
          </a:p>
        </p:txBody>
      </p:sp>
      <p:pic>
        <p:nvPicPr>
          <p:cNvPr id="7" name="Picture 7">
            <a:extLst>
              <a:ext uri="{FF2B5EF4-FFF2-40B4-BE49-F238E27FC236}">
                <a16:creationId xmlns:a16="http://schemas.microsoft.com/office/drawing/2014/main" id="{5BB100AA-B07C-4049-9844-B567A5A459C5}"/>
              </a:ext>
            </a:extLst>
          </p:cNvPr>
          <p:cNvPicPr>
            <a:picLocks noChangeAspect="1"/>
          </p:cNvPicPr>
          <p:nvPr/>
        </p:nvPicPr>
        <p:blipFill>
          <a:blip r:embed="rId2"/>
          <a:stretch>
            <a:fillRect/>
          </a:stretch>
        </p:blipFill>
        <p:spPr>
          <a:xfrm>
            <a:off x="6332035" y="2345157"/>
            <a:ext cx="5856248" cy="2167684"/>
          </a:xfrm>
          <a:prstGeom prst="rect">
            <a:avLst/>
          </a:prstGeom>
        </p:spPr>
      </p:pic>
    </p:spTree>
    <p:extLst>
      <p:ext uri="{BB962C8B-B14F-4D97-AF65-F5344CB8AC3E}">
        <p14:creationId xmlns:p14="http://schemas.microsoft.com/office/powerpoint/2010/main" val="3246985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14D1-EB61-4D4E-8C98-48D492499825}"/>
              </a:ext>
            </a:extLst>
          </p:cNvPr>
          <p:cNvSpPr>
            <a:spLocks noGrp="1"/>
          </p:cNvSpPr>
          <p:nvPr>
            <p:ph type="title"/>
          </p:nvPr>
        </p:nvSpPr>
        <p:spPr/>
        <p:txBody>
          <a:bodyPr/>
          <a:lstStyle/>
          <a:p>
            <a:r>
              <a:rPr lang="en-IE"/>
              <a:t>Declaring and Assigning an Array</a:t>
            </a:r>
          </a:p>
        </p:txBody>
      </p:sp>
      <p:sp>
        <p:nvSpPr>
          <p:cNvPr id="3" name="Content Placeholder 2">
            <a:extLst>
              <a:ext uri="{FF2B5EF4-FFF2-40B4-BE49-F238E27FC236}">
                <a16:creationId xmlns:a16="http://schemas.microsoft.com/office/drawing/2014/main" id="{748624C9-6202-49B9-87E6-2876C2112129}"/>
              </a:ext>
            </a:extLst>
          </p:cNvPr>
          <p:cNvSpPr>
            <a:spLocks noGrp="1"/>
          </p:cNvSpPr>
          <p:nvPr>
            <p:ph idx="1"/>
          </p:nvPr>
        </p:nvSpPr>
        <p:spPr/>
        <p:txBody>
          <a:bodyPr vert="horz" lIns="91440" tIns="45720" rIns="91440" bIns="45720" rtlCol="0" anchor="t">
            <a:normAutofit/>
          </a:bodyPr>
          <a:lstStyle/>
          <a:p>
            <a:pPr marL="0" indent="0">
              <a:buNone/>
            </a:pPr>
            <a:r>
              <a:rPr lang="en-GB"/>
              <a:t>As with any other variable, array variables must be declared before you use them. e.g., </a:t>
            </a:r>
            <a:r>
              <a:rPr lang="en-GB" b="1" i="1"/>
              <a:t>String[] cars;</a:t>
            </a:r>
          </a:p>
          <a:p>
            <a:pPr marL="0" indent="0">
              <a:buNone/>
            </a:pPr>
            <a:r>
              <a:rPr lang="en-GB"/>
              <a:t>The most common syntax for declaring and assigning an array variable looks like this</a:t>
            </a:r>
            <a:r>
              <a:rPr lang="en-GB" i="1"/>
              <a:t>:         </a:t>
            </a:r>
            <a:r>
              <a:rPr lang="en-GB" b="1" i="1"/>
              <a:t>int[] ages = new int[100];</a:t>
            </a:r>
          </a:p>
          <a:p>
            <a:pPr marL="0" indent="0">
              <a:buNone/>
            </a:pPr>
            <a:r>
              <a:rPr lang="en-IE"/>
              <a:t>The part of the line to the left of the equal sign declares the variable. The part to the right creates an array value with the specified number of elements and then assigns it to the array variable.</a:t>
            </a:r>
          </a:p>
          <a:p>
            <a:pPr marL="0" indent="0">
              <a:buNone/>
            </a:pPr>
            <a:endParaRPr lang="en-GB" b="1"/>
          </a:p>
          <a:p>
            <a:pPr marL="0" indent="0">
              <a:buNone/>
            </a:pPr>
            <a:endParaRPr lang="en-GB" b="1"/>
          </a:p>
          <a:p>
            <a:pPr marL="0" indent="0">
              <a:buNone/>
            </a:pPr>
            <a:endParaRPr lang="en-GB" b="1"/>
          </a:p>
          <a:p>
            <a:pPr marL="0" indent="0">
              <a:buNone/>
            </a:pPr>
            <a:endParaRPr lang="en-GB" b="1"/>
          </a:p>
        </p:txBody>
      </p:sp>
      <p:pic>
        <p:nvPicPr>
          <p:cNvPr id="1028" name="Picture 4" descr="Image result for declare array jav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274" y="4844799"/>
            <a:ext cx="5814348" cy="2013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6111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a:t>Another way to declare and assign an Array</a:t>
            </a:r>
          </a:p>
        </p:txBody>
      </p:sp>
      <p:sp>
        <p:nvSpPr>
          <p:cNvPr id="3" name="Content Placeholder 2"/>
          <p:cNvSpPr>
            <a:spLocks noGrp="1"/>
          </p:cNvSpPr>
          <p:nvPr>
            <p:ph idx="1"/>
          </p:nvPr>
        </p:nvSpPr>
        <p:spPr/>
        <p:txBody>
          <a:bodyPr/>
          <a:lstStyle/>
          <a:p>
            <a:r>
              <a:rPr lang="en-IE"/>
              <a:t>We can declare an array variable that holds an array of strings. </a:t>
            </a:r>
          </a:p>
          <a:p>
            <a:r>
              <a:rPr lang="en-IE"/>
              <a:t>To insert values to it, we can use an array literal - place the values in a comma-separated list, inside curly braces:</a:t>
            </a:r>
          </a:p>
        </p:txBody>
      </p:sp>
      <p:pic>
        <p:nvPicPr>
          <p:cNvPr id="4" name="Picture 3"/>
          <p:cNvPicPr>
            <a:picLocks noChangeAspect="1"/>
          </p:cNvPicPr>
          <p:nvPr/>
        </p:nvPicPr>
        <p:blipFill>
          <a:blip r:embed="rId2"/>
          <a:stretch>
            <a:fillRect/>
          </a:stretch>
        </p:blipFill>
        <p:spPr>
          <a:xfrm>
            <a:off x="666305" y="3722537"/>
            <a:ext cx="10859390" cy="557513"/>
          </a:xfrm>
          <a:prstGeom prst="rect">
            <a:avLst/>
          </a:prstGeom>
        </p:spPr>
      </p:pic>
    </p:spTree>
    <p:extLst>
      <p:ext uri="{BB962C8B-B14F-4D97-AF65-F5344CB8AC3E}">
        <p14:creationId xmlns:p14="http://schemas.microsoft.com/office/powerpoint/2010/main" val="21704251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885</Words>
  <Application>Microsoft Office PowerPoint</Application>
  <PresentationFormat>Widescreen</PresentationFormat>
  <Paragraphs>119</Paragraphs>
  <Slides>21</Slides>
  <Notes>0</Notes>
  <HiddenSlides>0</HiddenSlides>
  <MMClips>3</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Consolas</vt:lpstr>
      <vt:lpstr>Courier New</vt:lpstr>
      <vt:lpstr>Times New Roman</vt:lpstr>
      <vt:lpstr>Office Theme</vt:lpstr>
      <vt:lpstr>Java Arrays</vt:lpstr>
      <vt:lpstr>Agenda</vt:lpstr>
      <vt:lpstr>PowerPoint Presentation</vt:lpstr>
      <vt:lpstr>What is an Array?</vt:lpstr>
      <vt:lpstr>Characteristics of an Array</vt:lpstr>
      <vt:lpstr>Array Length and Homogeneity  </vt:lpstr>
      <vt:lpstr>Arrays Details</vt:lpstr>
      <vt:lpstr>Declaring and Assigning an Array</vt:lpstr>
      <vt:lpstr>Another way to declare and assign an Array</vt:lpstr>
      <vt:lpstr>..</vt:lpstr>
      <vt:lpstr>..</vt:lpstr>
      <vt:lpstr>Arrays</vt:lpstr>
      <vt:lpstr>Quiz time!</vt:lpstr>
      <vt:lpstr>Array Length</vt:lpstr>
      <vt:lpstr>The length variable</vt:lpstr>
      <vt:lpstr>Loop through an Array</vt:lpstr>
      <vt:lpstr>Loop Through an Array with For-Each</vt:lpstr>
      <vt:lpstr>Multidimensional Arrays</vt:lpstr>
      <vt:lpstr>Multidimensional Arrays</vt:lpstr>
      <vt:lpstr>Kahoot - Arrays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Arrays</dc:title>
  <dc:creator>Daniel Cregg</dc:creator>
  <cp:lastModifiedBy>Daniel Cregg</cp:lastModifiedBy>
  <cp:revision>2</cp:revision>
  <dcterms:created xsi:type="dcterms:W3CDTF">2019-02-09T23:59:34Z</dcterms:created>
  <dcterms:modified xsi:type="dcterms:W3CDTF">2025-06-03T10:03:47Z</dcterms:modified>
</cp:coreProperties>
</file>