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M Sans" charset="1" panose="00000000000000000000"/>
      <p:regular r:id="rId20"/>
    </p:embeddedFont>
    <p:embeddedFont>
      <p:font typeface="DM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75536" y="1981604"/>
            <a:ext cx="4329435" cy="12087256"/>
          </a:xfrm>
          <a:custGeom>
            <a:avLst/>
            <a:gdLst/>
            <a:ahLst/>
            <a:cxnLst/>
            <a:rect r="r" b="b" t="t" l="l"/>
            <a:pathLst>
              <a:path h="12087256" w="4329435">
                <a:moveTo>
                  <a:pt x="0" y="0"/>
                </a:moveTo>
                <a:lnTo>
                  <a:pt x="4329435" y="0"/>
                </a:lnTo>
                <a:lnTo>
                  <a:pt x="4329435" y="12087255"/>
                </a:lnTo>
                <a:lnTo>
                  <a:pt x="0" y="1208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6325" y="1611634"/>
            <a:ext cx="5464242" cy="11925924"/>
          </a:xfrm>
          <a:custGeom>
            <a:avLst/>
            <a:gdLst/>
            <a:ahLst/>
            <a:cxnLst/>
            <a:rect r="r" b="b" t="t" l="l"/>
            <a:pathLst>
              <a:path h="11925924" w="5464242">
                <a:moveTo>
                  <a:pt x="0" y="0"/>
                </a:moveTo>
                <a:lnTo>
                  <a:pt x="5464242" y="0"/>
                </a:lnTo>
                <a:lnTo>
                  <a:pt x="5464242" y="11925924"/>
                </a:lnTo>
                <a:lnTo>
                  <a:pt x="0" y="11925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15930" y="6470090"/>
            <a:ext cx="4492479" cy="1385316"/>
            <a:chOff x="0" y="0"/>
            <a:chExt cx="696003" cy="2146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6003" cy="214622"/>
            </a:xfrm>
            <a:custGeom>
              <a:avLst/>
              <a:gdLst/>
              <a:ahLst/>
              <a:cxnLst/>
              <a:rect r="r" b="b" t="t" l="l"/>
              <a:pathLst>
                <a:path h="214622" w="696003">
                  <a:moveTo>
                    <a:pt x="34466" y="0"/>
                  </a:moveTo>
                  <a:lnTo>
                    <a:pt x="661537" y="0"/>
                  </a:lnTo>
                  <a:cubicBezTo>
                    <a:pt x="680572" y="0"/>
                    <a:pt x="696003" y="15431"/>
                    <a:pt x="696003" y="34466"/>
                  </a:cubicBezTo>
                  <a:lnTo>
                    <a:pt x="696003" y="180156"/>
                  </a:lnTo>
                  <a:cubicBezTo>
                    <a:pt x="696003" y="189297"/>
                    <a:pt x="692371" y="198063"/>
                    <a:pt x="685908" y="204527"/>
                  </a:cubicBezTo>
                  <a:cubicBezTo>
                    <a:pt x="679444" y="210990"/>
                    <a:pt x="670677" y="214622"/>
                    <a:pt x="661537" y="214622"/>
                  </a:cubicBezTo>
                  <a:lnTo>
                    <a:pt x="34466" y="214622"/>
                  </a:lnTo>
                  <a:cubicBezTo>
                    <a:pt x="15431" y="214622"/>
                    <a:pt x="0" y="199191"/>
                    <a:pt x="0" y="180156"/>
                  </a:cubicBezTo>
                  <a:lnTo>
                    <a:pt x="0" y="34466"/>
                  </a:lnTo>
                  <a:cubicBezTo>
                    <a:pt x="0" y="15431"/>
                    <a:pt x="15431" y="0"/>
                    <a:pt x="34466" y="0"/>
                  </a:cubicBezTo>
                  <a:close/>
                </a:path>
              </a:pathLst>
            </a:custGeom>
            <a:solidFill>
              <a:srgbClr val="FFCCD2"/>
            </a:solidFill>
            <a:ln w="123825" cap="sq">
              <a:solidFill>
                <a:srgbClr val="FFCCD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696003" cy="2908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M Sans"/>
                </a:rPr>
                <a:t>Git y github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960853" y="981075"/>
            <a:ext cx="52984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000000"/>
                </a:solidFill>
                <a:latin typeface="DM Sans"/>
              </a:rPr>
              <a:t>JUNE 1,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15930" y="3861138"/>
            <a:ext cx="5753617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10400">
                <a:solidFill>
                  <a:srgbClr val="000000"/>
                </a:solidFill>
                <a:latin typeface="DM Sans Bold"/>
              </a:rPr>
              <a:t>Practica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81075"/>
            <a:ext cx="52984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ARIVACI &amp; CO.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371" y="3635000"/>
            <a:ext cx="8863550" cy="6093691"/>
          </a:xfrm>
          <a:custGeom>
            <a:avLst/>
            <a:gdLst/>
            <a:ahLst/>
            <a:cxnLst/>
            <a:rect r="r" b="b" t="t" l="l"/>
            <a:pathLst>
              <a:path h="6093691" w="8863550">
                <a:moveTo>
                  <a:pt x="0" y="0"/>
                </a:moveTo>
                <a:lnTo>
                  <a:pt x="8863551" y="0"/>
                </a:lnTo>
                <a:lnTo>
                  <a:pt x="8863551" y="6093691"/>
                </a:lnTo>
                <a:lnTo>
                  <a:pt x="0" y="609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63043"/>
            <a:ext cx="9234662" cy="58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  <a:r>
              <a:rPr lang="en-US" sz="3418" spc="-34">
                <a:solidFill>
                  <a:srgbClr val="000000"/>
                </a:solidFill>
                <a:latin typeface="DM Sans Bold"/>
              </a:rPr>
              <a:t>Configurar git para que trabaje con 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371" y="2823623"/>
            <a:ext cx="8011629" cy="48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806" indent="-316403" lvl="1">
              <a:lnSpc>
                <a:spcPts val="4103"/>
              </a:lnSpc>
              <a:buAutoNum type="arabicPeriod" startAt="1"/>
            </a:pPr>
            <a:r>
              <a:rPr lang="en-US" sz="2931">
                <a:solidFill>
                  <a:srgbClr val="000000"/>
                </a:solidFill>
                <a:latin typeface="DM Sans"/>
              </a:rPr>
              <a:t>Selecionar carpeta local.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371" y="3635000"/>
            <a:ext cx="8863550" cy="6093691"/>
          </a:xfrm>
          <a:custGeom>
            <a:avLst/>
            <a:gdLst/>
            <a:ahLst/>
            <a:cxnLst/>
            <a:rect r="r" b="b" t="t" l="l"/>
            <a:pathLst>
              <a:path h="6093691" w="8863550">
                <a:moveTo>
                  <a:pt x="0" y="0"/>
                </a:moveTo>
                <a:lnTo>
                  <a:pt x="8863551" y="0"/>
                </a:lnTo>
                <a:lnTo>
                  <a:pt x="8863551" y="6093691"/>
                </a:lnTo>
                <a:lnTo>
                  <a:pt x="0" y="609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63043"/>
            <a:ext cx="9234662" cy="58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  <a:r>
              <a:rPr lang="en-US" sz="3418" spc="-34">
                <a:solidFill>
                  <a:srgbClr val="000000"/>
                </a:solidFill>
                <a:latin typeface="DM Sans Bold"/>
              </a:rPr>
              <a:t>Configurar git para que trabaje con 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371" y="2823623"/>
            <a:ext cx="8011629" cy="48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806" indent="-316403" lvl="1">
              <a:lnSpc>
                <a:spcPts val="4103"/>
              </a:lnSpc>
              <a:buAutoNum type="arabicPeriod" startAt="1"/>
            </a:pPr>
            <a:r>
              <a:rPr lang="en-US" sz="2931">
                <a:solidFill>
                  <a:srgbClr val="000000"/>
                </a:solidFill>
                <a:latin typeface="DM Sans"/>
              </a:rPr>
              <a:t>Selecionar carpeta local.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978" y="3635000"/>
            <a:ext cx="8863550" cy="6093691"/>
          </a:xfrm>
          <a:custGeom>
            <a:avLst/>
            <a:gdLst/>
            <a:ahLst/>
            <a:cxnLst/>
            <a:rect r="r" b="b" t="t" l="l"/>
            <a:pathLst>
              <a:path h="6093691" w="8863550">
                <a:moveTo>
                  <a:pt x="0" y="0"/>
                </a:moveTo>
                <a:lnTo>
                  <a:pt x="8863550" y="0"/>
                </a:lnTo>
                <a:lnTo>
                  <a:pt x="8863550" y="6093691"/>
                </a:lnTo>
                <a:lnTo>
                  <a:pt x="0" y="609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63043"/>
            <a:ext cx="9234662" cy="58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  <a:r>
              <a:rPr lang="en-US" sz="3418" spc="-34">
                <a:solidFill>
                  <a:srgbClr val="000000"/>
                </a:solidFill>
                <a:latin typeface="DM Sans Bold"/>
              </a:rPr>
              <a:t>Publicar repositorio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1075" y="2823623"/>
            <a:ext cx="8011629" cy="48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806" indent="-316403" lvl="1">
              <a:lnSpc>
                <a:spcPts val="4103"/>
              </a:lnSpc>
              <a:buAutoNum type="arabicPeriod" startAt="1"/>
            </a:pPr>
            <a:r>
              <a:rPr lang="en-US" sz="2931">
                <a:solidFill>
                  <a:srgbClr val="000000"/>
                </a:solidFill>
                <a:latin typeface="DM Sans"/>
              </a:rPr>
              <a:t>Click en </a:t>
            </a:r>
            <a:r>
              <a:rPr lang="en-US" sz="2931">
                <a:solidFill>
                  <a:srgbClr val="000000"/>
                </a:solidFill>
                <a:latin typeface="DM Sans Bold"/>
              </a:rPr>
              <a:t>Publish repository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916143"/>
            <a:ext cx="10002259" cy="6876553"/>
          </a:xfrm>
          <a:custGeom>
            <a:avLst/>
            <a:gdLst/>
            <a:ahLst/>
            <a:cxnLst/>
            <a:rect r="r" b="b" t="t" l="l"/>
            <a:pathLst>
              <a:path h="6876553" w="10002259">
                <a:moveTo>
                  <a:pt x="0" y="0"/>
                </a:moveTo>
                <a:lnTo>
                  <a:pt x="10002259" y="0"/>
                </a:lnTo>
                <a:lnTo>
                  <a:pt x="10002259" y="6876553"/>
                </a:lnTo>
                <a:lnTo>
                  <a:pt x="0" y="6876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63043"/>
            <a:ext cx="9234662" cy="58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  <a:r>
              <a:rPr lang="en-US" sz="3418" spc="-34">
                <a:solidFill>
                  <a:srgbClr val="000000"/>
                </a:solidFill>
                <a:latin typeface="DM Sans Bold"/>
              </a:rPr>
              <a:t>Ver el repositorio en github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1190" y="6620443"/>
            <a:ext cx="12789929" cy="3089515"/>
          </a:xfrm>
          <a:custGeom>
            <a:avLst/>
            <a:gdLst/>
            <a:ahLst/>
            <a:cxnLst/>
            <a:rect r="r" b="b" t="t" l="l"/>
            <a:pathLst>
              <a:path h="3089515" w="12789929">
                <a:moveTo>
                  <a:pt x="0" y="0"/>
                </a:moveTo>
                <a:lnTo>
                  <a:pt x="12789929" y="0"/>
                </a:lnTo>
                <a:lnTo>
                  <a:pt x="12789929" y="3089516"/>
                </a:lnTo>
                <a:lnTo>
                  <a:pt x="0" y="3089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43993"/>
            <a:ext cx="7870371" cy="16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4745" indent="-507373" lvl="1">
              <a:lnSpc>
                <a:spcPts val="6580"/>
              </a:lnSpc>
              <a:buAutoNum type="arabicPeriod" startAt="1"/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Crear un folder en su computadora local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11955" y="5044141"/>
            <a:ext cx="6999075" cy="4696448"/>
          </a:xfrm>
          <a:custGeom>
            <a:avLst/>
            <a:gdLst/>
            <a:ahLst/>
            <a:cxnLst/>
            <a:rect r="r" b="b" t="t" l="l"/>
            <a:pathLst>
              <a:path h="4696448" w="6999075">
                <a:moveTo>
                  <a:pt x="0" y="0"/>
                </a:moveTo>
                <a:lnTo>
                  <a:pt x="6999075" y="0"/>
                </a:lnTo>
                <a:lnTo>
                  <a:pt x="6999075" y="4696447"/>
                </a:lnTo>
                <a:lnTo>
                  <a:pt x="0" y="4696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43993"/>
            <a:ext cx="7870371" cy="16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2. Inicializar el repositorio de forma local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9746" y="3709633"/>
            <a:ext cx="4360269" cy="96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882" indent="-200941" lvl="1">
              <a:lnSpc>
                <a:spcPts val="2605"/>
              </a:lnSpc>
              <a:buAutoNum type="arabicPeriod" startAt="1"/>
            </a:pPr>
            <a:r>
              <a:rPr lang="en-US" sz="1861">
                <a:solidFill>
                  <a:srgbClr val="000000"/>
                </a:solidFill>
                <a:latin typeface="DM Sans"/>
              </a:rPr>
              <a:t>Abrir la carpeta con visual studio code.</a:t>
            </a:r>
          </a:p>
          <a:p>
            <a:pPr algn="l" marL="401882" indent="-200941" lvl="1">
              <a:lnSpc>
                <a:spcPts val="2605"/>
              </a:lnSpc>
              <a:buAutoNum type="arabicPeriod" startAt="1"/>
            </a:pPr>
            <a:r>
              <a:rPr lang="en-US" sz="1861">
                <a:solidFill>
                  <a:srgbClr val="000000"/>
                </a:solidFill>
                <a:latin typeface="DM Sans"/>
              </a:rPr>
              <a:t>Abrir terminal.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11955" y="5044141"/>
            <a:ext cx="6999075" cy="4696448"/>
          </a:xfrm>
          <a:custGeom>
            <a:avLst/>
            <a:gdLst/>
            <a:ahLst/>
            <a:cxnLst/>
            <a:rect r="r" b="b" t="t" l="l"/>
            <a:pathLst>
              <a:path h="4696448" w="6999075">
                <a:moveTo>
                  <a:pt x="0" y="0"/>
                </a:moveTo>
                <a:lnTo>
                  <a:pt x="6999075" y="0"/>
                </a:lnTo>
                <a:lnTo>
                  <a:pt x="6999075" y="4696447"/>
                </a:lnTo>
                <a:lnTo>
                  <a:pt x="0" y="4696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43993"/>
            <a:ext cx="7870371" cy="16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2. Inicializar el repositorio de forma local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9746" y="3709633"/>
            <a:ext cx="4360269" cy="96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882" indent="-200941" lvl="1">
              <a:lnSpc>
                <a:spcPts val="2605"/>
              </a:lnSpc>
              <a:buAutoNum type="arabicPeriod" startAt="1"/>
            </a:pPr>
            <a:r>
              <a:rPr lang="en-US" sz="1861">
                <a:solidFill>
                  <a:srgbClr val="000000"/>
                </a:solidFill>
                <a:latin typeface="DM Sans"/>
              </a:rPr>
              <a:t>Abrir la carpeta con visual studio code.</a:t>
            </a:r>
          </a:p>
          <a:p>
            <a:pPr algn="l" marL="401882" indent="-200941" lvl="1">
              <a:lnSpc>
                <a:spcPts val="2605"/>
              </a:lnSpc>
              <a:buAutoNum type="arabicPeriod" startAt="1"/>
            </a:pPr>
            <a:r>
              <a:rPr lang="en-US" sz="1861">
                <a:solidFill>
                  <a:srgbClr val="000000"/>
                </a:solidFill>
                <a:latin typeface="DM Sans"/>
              </a:rPr>
              <a:t>Abrir terminal.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9746" y="1943993"/>
            <a:ext cx="7870371" cy="16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2. Ejecutar el comando para iniciar repo de forma local.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9746" y="3671533"/>
            <a:ext cx="4360269" cy="66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671" indent="-416835" lvl="1">
              <a:lnSpc>
                <a:spcPts val="5405"/>
              </a:lnSpc>
              <a:buAutoNum type="arabicPeriod" startAt="1"/>
            </a:pPr>
            <a:r>
              <a:rPr lang="en-US" sz="3861">
                <a:solidFill>
                  <a:srgbClr val="000000"/>
                </a:solidFill>
                <a:latin typeface="DM Sans"/>
              </a:rPr>
              <a:t> git init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9746" y="1943993"/>
            <a:ext cx="7870371" cy="16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Crear un archivo y agregarlo al repo.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9746" y="3662008"/>
            <a:ext cx="8011629" cy="295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"/>
              </a:rPr>
              <a:t>index.php</a:t>
            </a:r>
          </a:p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 Bold"/>
              </a:rPr>
              <a:t>git add .\index.php</a:t>
            </a:r>
          </a:p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"/>
              </a:rPr>
              <a:t>Agregar </a:t>
            </a:r>
            <a:r>
              <a:rPr lang="en-US" sz="4230">
                <a:solidFill>
                  <a:srgbClr val="000000"/>
                </a:solidFill>
                <a:latin typeface="DM Sans Bold"/>
              </a:rPr>
              <a:t>contenido </a:t>
            </a:r>
            <a:r>
              <a:rPr lang="en-US" sz="4230">
                <a:solidFill>
                  <a:srgbClr val="000000"/>
                </a:solidFill>
                <a:latin typeface="DM Sans"/>
              </a:rPr>
              <a:t>al arhivo.</a:t>
            </a:r>
          </a:p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"/>
              </a:rPr>
              <a:t>Ejecutar </a:t>
            </a:r>
            <a:r>
              <a:rPr lang="en-US" sz="4230">
                <a:solidFill>
                  <a:srgbClr val="000000"/>
                </a:solidFill>
                <a:latin typeface="DM Sans Bold"/>
              </a:rPr>
              <a:t>git status</a:t>
            </a:r>
            <a:r>
              <a:rPr lang="en-US" sz="4230">
                <a:solidFill>
                  <a:srgbClr val="000000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9746" y="1943993"/>
            <a:ext cx="7870371" cy="16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Agregar contenido del archivo y agregar cambio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9746" y="3662008"/>
            <a:ext cx="8011629" cy="295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"/>
              </a:rPr>
              <a:t>git status</a:t>
            </a:r>
          </a:p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 Bold"/>
              </a:rPr>
              <a:t>git add .\index.php</a:t>
            </a:r>
          </a:p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"/>
              </a:rPr>
              <a:t>Agregar </a:t>
            </a:r>
            <a:r>
              <a:rPr lang="en-US" sz="4230">
                <a:solidFill>
                  <a:srgbClr val="000000"/>
                </a:solidFill>
                <a:latin typeface="DM Sans Bold"/>
              </a:rPr>
              <a:t>contenido </a:t>
            </a:r>
            <a:r>
              <a:rPr lang="en-US" sz="4230">
                <a:solidFill>
                  <a:srgbClr val="000000"/>
                </a:solidFill>
                <a:latin typeface="DM Sans"/>
              </a:rPr>
              <a:t>al arhivo.</a:t>
            </a:r>
          </a:p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"/>
              </a:rPr>
              <a:t>Ejecutar </a:t>
            </a:r>
            <a:r>
              <a:rPr lang="en-US" sz="4230">
                <a:solidFill>
                  <a:srgbClr val="000000"/>
                </a:solidFill>
                <a:latin typeface="DM Sans Bold"/>
              </a:rPr>
              <a:t>git status</a:t>
            </a:r>
            <a:r>
              <a:rPr lang="en-US" sz="4230">
                <a:solidFill>
                  <a:srgbClr val="000000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9746" y="1943993"/>
            <a:ext cx="7870371" cy="79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47">
                <a:solidFill>
                  <a:srgbClr val="000000"/>
                </a:solidFill>
                <a:latin typeface="DM Sans Bold"/>
              </a:rPr>
              <a:t>Hacer commit del archivo.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9117" y="3679342"/>
            <a:ext cx="8011629" cy="146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3469" indent="-456735" lvl="1">
              <a:lnSpc>
                <a:spcPts val="5923"/>
              </a:lnSpc>
              <a:buAutoNum type="arabicPeriod" startAt="1"/>
            </a:pPr>
            <a:r>
              <a:rPr lang="en-US" sz="4230">
                <a:solidFill>
                  <a:srgbClr val="000000"/>
                </a:solidFill>
                <a:latin typeface="DM Sans Bold"/>
              </a:rPr>
              <a:t> git commit -m "Agrega contenido inicial"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5066" y="1284815"/>
            <a:ext cx="6566455" cy="9356347"/>
          </a:xfrm>
          <a:custGeom>
            <a:avLst/>
            <a:gdLst/>
            <a:ahLst/>
            <a:cxnLst/>
            <a:rect r="r" b="b" t="t" l="l"/>
            <a:pathLst>
              <a:path h="9356347" w="6566455">
                <a:moveTo>
                  <a:pt x="0" y="0"/>
                </a:moveTo>
                <a:lnTo>
                  <a:pt x="6566455" y="0"/>
                </a:lnTo>
                <a:lnTo>
                  <a:pt x="6566455" y="9356347"/>
                </a:lnTo>
                <a:lnTo>
                  <a:pt x="0" y="93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2479" y="4149350"/>
            <a:ext cx="8030563" cy="5521012"/>
          </a:xfrm>
          <a:custGeom>
            <a:avLst/>
            <a:gdLst/>
            <a:ahLst/>
            <a:cxnLst/>
            <a:rect r="r" b="b" t="t" l="l"/>
            <a:pathLst>
              <a:path h="5521012" w="8030563">
                <a:moveTo>
                  <a:pt x="0" y="0"/>
                </a:moveTo>
                <a:lnTo>
                  <a:pt x="8030563" y="0"/>
                </a:lnTo>
                <a:lnTo>
                  <a:pt x="8030563" y="5521012"/>
                </a:lnTo>
                <a:lnTo>
                  <a:pt x="0" y="5521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9746" y="1963043"/>
            <a:ext cx="9234662" cy="58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  <a:r>
              <a:rPr lang="en-US" sz="3418" spc="-34">
                <a:solidFill>
                  <a:srgbClr val="000000"/>
                </a:solidFill>
                <a:latin typeface="DM Sans Bold"/>
              </a:rPr>
              <a:t>Configurar git para que trabaje con 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371" y="2823623"/>
            <a:ext cx="8011629" cy="100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806" indent="-316403" lvl="1">
              <a:lnSpc>
                <a:spcPts val="4103"/>
              </a:lnSpc>
              <a:buAutoNum type="arabicPeriod" startAt="1"/>
            </a:pPr>
            <a:r>
              <a:rPr lang="en-US" sz="2931">
                <a:solidFill>
                  <a:srgbClr val="000000"/>
                </a:solidFill>
                <a:latin typeface="DM Sans"/>
              </a:rPr>
              <a:t>Abrir gitdesktop</a:t>
            </a:r>
          </a:p>
          <a:p>
            <a:pPr algn="l" marL="632806" indent="-316403" lvl="1">
              <a:lnSpc>
                <a:spcPts val="4103"/>
              </a:lnSpc>
              <a:buAutoNum type="arabicPeriod" startAt="1"/>
            </a:pPr>
            <a:r>
              <a:rPr lang="en-US" sz="2931">
                <a:solidFill>
                  <a:srgbClr val="000000"/>
                </a:solidFill>
                <a:latin typeface="DM Sans"/>
              </a:rPr>
              <a:t>Selecionar la carpeta local.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DAGFQq6wA7U</dc:identifier>
  <dcterms:modified xsi:type="dcterms:W3CDTF">2011-08-01T06:04:30Z</dcterms:modified>
  <cp:revision>1</cp:revision>
  <dc:title>Pra</dc:title>
</cp:coreProperties>
</file>