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78" r:id="rId6"/>
    <p:sldId id="273" r:id="rId7"/>
    <p:sldId id="274" r:id="rId8"/>
    <p:sldId id="260" r:id="rId9"/>
    <p:sldId id="275" r:id="rId10"/>
    <p:sldId id="277" r:id="rId11"/>
    <p:sldId id="276" r:id="rId12"/>
    <p:sldId id="279" r:id="rId13"/>
    <p:sldId id="270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76066-2FFE-4804-B8A9-D257C2427078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7F9F-D18E-471A-B248-347DB5011C6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2442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571D3-4BE1-4937-959B-F85E38A95540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1231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B4F86-7AA6-14DD-C10B-9F23A9FC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07841-DE95-4276-FDB8-A04B74EA5F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90B54E-5C9C-0F7E-2297-CCD3724B9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slide.</a:t>
            </a:r>
            <a:endParaRPr lang="es-C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68990-757C-D784-0337-E6C4C7C56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571D3-4BE1-4937-959B-F85E38A95540}" type="slidenum">
              <a:rPr lang="es-CR" smtClean="0"/>
              <a:t>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2089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Ver ejemplo </a:t>
            </a:r>
            <a:r>
              <a:rPr lang="es-CR" dirty="0" err="1"/>
              <a:t>public-private.php</a:t>
            </a:r>
            <a:endParaRPr lang="es-CR" dirty="0"/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7F9F-D18E-471A-B248-347DB5011C6D}" type="slidenum">
              <a:rPr lang="es-CR" smtClean="0"/>
              <a:t>14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9197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Ver ejemplo </a:t>
            </a:r>
            <a:r>
              <a:rPr lang="es-CR" dirty="0" err="1"/>
              <a:t>public-private.php</a:t>
            </a:r>
            <a:endParaRPr lang="es-CR" dirty="0"/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7F9F-D18E-471A-B248-347DB5011C6D}" type="slidenum">
              <a:rPr lang="es-CR" smtClean="0"/>
              <a:t>15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8213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2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2329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3537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7907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07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8150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5129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3804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21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25D513-5F78-4376-886D-D770D091C3D6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051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2903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25D513-5F78-4376-886D-D770D091C3D6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86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31C4-3915-4DEF-BD80-FABB89B3F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Clases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27149-F446-4E26-94C2-86499E48E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Programación III</a:t>
            </a:r>
          </a:p>
        </p:txBody>
      </p:sp>
    </p:spTree>
    <p:extLst>
      <p:ext uri="{BB962C8B-B14F-4D97-AF65-F5344CB8AC3E}">
        <p14:creationId xmlns:p14="http://schemas.microsoft.com/office/powerpoint/2010/main" val="214256998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FBADA-EB1B-D9DF-933D-3262C5028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E718-D57A-294A-8539-1383B179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s-CR" dirty="0"/>
              <a:t>Diferencia</a:t>
            </a:r>
            <a:r>
              <a:rPr lang="en-US" dirty="0"/>
              <a:t> entre </a:t>
            </a:r>
            <a:r>
              <a:rPr lang="en-US" dirty="0" err="1"/>
              <a:t>Objecto</a:t>
            </a:r>
            <a:r>
              <a:rPr lang="en-US" dirty="0"/>
              <a:t> y </a:t>
            </a:r>
            <a:r>
              <a:rPr lang="en-US" dirty="0" err="1"/>
              <a:t>clase</a:t>
            </a:r>
            <a:r>
              <a:rPr lang="en-US" dirty="0"/>
              <a:t>?</a:t>
            </a:r>
            <a:endParaRPr lang="es-C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07DE7F-F780-6361-A91F-0110F1A38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Objecto</a:t>
            </a:r>
            <a:r>
              <a:rPr lang="en-US" dirty="0"/>
              <a:t>.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4CB0-CEA5-CB69-F7F3-8899AEDE9B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Es </a:t>
            </a:r>
            <a:r>
              <a:rPr lang="es-CR" dirty="0"/>
              <a:t>instancia</a:t>
            </a:r>
            <a:r>
              <a:rPr lang="en-US" dirty="0"/>
              <a:t> unica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funciones</a:t>
            </a:r>
            <a:r>
              <a:rPr lang="en-US" dirty="0"/>
              <a:t>.</a:t>
            </a:r>
            <a:br>
              <a:rPr lang="en-US" dirty="0"/>
            </a:br>
            <a:endParaRPr lang="es-C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6262CC-170D-08D1-BD94-5E36D611C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endParaRPr lang="es-C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65AAC6-ED69-CA85-1220-78BB99C2D8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Es la definition del </a:t>
            </a:r>
            <a:r>
              <a:rPr lang="en-US" dirty="0" err="1"/>
              <a:t>objecto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Son como plantillas para crear objetos con propiedades y métodos similares.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3795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99106-16B7-297E-2E5B-2ACF84F0C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870C-681D-ED87-AFAB-78A098CA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s-CR" dirty="0"/>
              <a:t>Diferencia</a:t>
            </a:r>
            <a:r>
              <a:rPr lang="en-US" dirty="0"/>
              <a:t> entre </a:t>
            </a:r>
            <a:r>
              <a:rPr lang="en-US" dirty="0" err="1"/>
              <a:t>Objecto</a:t>
            </a:r>
            <a:r>
              <a:rPr lang="en-US" dirty="0"/>
              <a:t> y </a:t>
            </a:r>
            <a:r>
              <a:rPr lang="en-US" dirty="0" err="1"/>
              <a:t>clase</a:t>
            </a:r>
            <a:r>
              <a:rPr lang="en-US" dirty="0"/>
              <a:t>?</a:t>
            </a:r>
            <a:endParaRPr lang="es-C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411F50-767E-7DBD-9F8C-B365EF9D5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B646-6C7F-3336-78BC-80DF566445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s-C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6E7617-52E5-7148-B26F-50F643D34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894731-34B6-68A5-22BF-D87D9767F0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s-CR" dirty="0"/>
          </a:p>
        </p:txBody>
      </p:sp>
      <p:pic>
        <p:nvPicPr>
          <p:cNvPr id="4098" name="Picture 2" descr="Aprende JAVA: ¿Cual es la diferencia entre una Clase y un Objeto en JAVA?">
            <a:extLst>
              <a:ext uri="{FF2B5EF4-FFF2-40B4-BE49-F238E27FC236}">
                <a16:creationId xmlns:a16="http://schemas.microsoft.com/office/drawing/2014/main" id="{31B24B41-B72E-D2E1-6335-048E3837B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38" y="1846052"/>
            <a:ext cx="9583269" cy="445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28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44437-1633-7137-8327-01AF45F1E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8DFE-3168-A4EF-5529-6E0A3688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s-CR" dirty="0"/>
              <a:t>Diferencia</a:t>
            </a:r>
            <a:r>
              <a:rPr lang="en-US" dirty="0"/>
              <a:t> entre </a:t>
            </a:r>
            <a:r>
              <a:rPr lang="en-US" dirty="0" err="1"/>
              <a:t>Objecto</a:t>
            </a:r>
            <a:r>
              <a:rPr lang="en-US" dirty="0"/>
              <a:t> y </a:t>
            </a:r>
            <a:r>
              <a:rPr lang="en-US" dirty="0" err="1"/>
              <a:t>clase</a:t>
            </a:r>
            <a:r>
              <a:rPr lang="en-US" dirty="0"/>
              <a:t>?</a:t>
            </a:r>
            <a:endParaRPr lang="es-C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2859F8-2EE1-D433-5C3B-61F679BE7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9092-DAFA-74E0-B1F9-C4ADAA590A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s-C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C2E8D9-D526-3AB5-8DEC-44A4EE074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95D72F-FD39-AB99-BDC8-0389815ADE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s-CR" dirty="0"/>
          </a:p>
        </p:txBody>
      </p:sp>
      <p:pic>
        <p:nvPicPr>
          <p:cNvPr id="6146" name="Picture 2" descr="Los conceptos fundamentales sobre Programación Orientada Objetos explicados  de manera simple | campusMVP.es">
            <a:extLst>
              <a:ext uri="{FF2B5EF4-FFF2-40B4-BE49-F238E27FC236}">
                <a16:creationId xmlns:a16="http://schemas.microsoft.com/office/drawing/2014/main" id="{A5FDA85A-2445-8674-4030-44F15534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54" y="1944278"/>
            <a:ext cx="4598613" cy="401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9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0682F-07FA-4A1C-8432-C040D9A82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Niveles de visibilidad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8151D88-8081-4221-B7D0-CED3E730A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6160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28C4-D855-4C0E-9A19-08C7A63D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Niveles de visibilidad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A8A413-9E1C-4FFF-B33F-0F5C683CE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Publico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84ED0C-1E63-4CA2-A28E-257752A499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Establece cualquier miembro de la clase  como </a:t>
            </a:r>
            <a:r>
              <a:rPr lang="es-CR" b="1" dirty="0"/>
              <a:t>publico</a:t>
            </a:r>
            <a:r>
              <a:rPr lang="es-CR" dirty="0"/>
              <a:t>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3C131F0-D3A8-47A7-8A23-8B40297AD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/>
              <a:t>Privada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347587C-CBF4-4891-BBA3-751FEE7512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CR" dirty="0"/>
              <a:t>Establece cualquier miembro de la clase  como </a:t>
            </a:r>
            <a:r>
              <a:rPr lang="es-CR" b="1" dirty="0"/>
              <a:t>privada</a:t>
            </a:r>
            <a:r>
              <a:rPr lang="es-CR" dirty="0"/>
              <a:t>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5333725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28C4-D855-4C0E-9A19-08C7A63D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Niveles de visibilidad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FCEEAA-ECC3-497B-BD5F-12864498D0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71" y="1630593"/>
            <a:ext cx="5683623" cy="4826616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BCB706-85F3-4C09-88EB-CCC1A88A88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295213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6607-A796-4ED9-9EA8-2347BCC8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Concepto de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CBF2-1796-454F-B28A-C910DC53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Constructores fundamentales detrás de la programación orientada a objetos.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Busca modelar el comportamiento del programa con objetos.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Es como una </a:t>
            </a:r>
            <a:r>
              <a:rPr lang="es-CR" b="1" dirty="0"/>
              <a:t>especie de maqueta para el objeto</a:t>
            </a:r>
            <a:r>
              <a:rPr lang="es-C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28098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9AF2-45A0-411D-8DD8-B116D853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Definir una clase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01C6-637D-4D4C-AF8B-54CF39DBA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 declara con la palabra clave </a:t>
            </a:r>
            <a:r>
              <a:rPr lang="es-ES" dirty="0" err="1"/>
              <a:t>class</a:t>
            </a:r>
            <a:r>
              <a:rPr lang="es-ES" dirty="0"/>
              <a:t>, seguida por el nombre de la clase y un par de llaves.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 puede crear instanciar la clase con la  new.</a:t>
            </a:r>
          </a:p>
          <a:p>
            <a:pPr marL="457200" indent="-457200">
              <a:buFont typeface="+mj-lt"/>
              <a:buAutoNum type="arabicPeriod"/>
            </a:pPr>
            <a:endParaRPr lang="es-CR" dirty="0"/>
          </a:p>
          <a:p>
            <a:pPr marL="457200" indent="-457200">
              <a:buFont typeface="+mj-lt"/>
              <a:buAutoNum type="arabicPeriod"/>
            </a:pPr>
            <a:endParaRPr lang="es-CR" dirty="0"/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EF68D6-AD20-4DD7-89DD-FA36519DD3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3" y="1737360"/>
            <a:ext cx="5376521" cy="3606292"/>
          </a:xfrm>
        </p:spPr>
      </p:pic>
    </p:spTree>
    <p:extLst>
      <p:ext uri="{BB962C8B-B14F-4D97-AF65-F5344CB8AC3E}">
        <p14:creationId xmlns:p14="http://schemas.microsoft.com/office/powerpoint/2010/main" val="20267915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9AF2-45A0-411D-8DD8-B116D853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Componentes de una clase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01C6-637D-4D4C-AF8B-54CF39DBA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Las variables dentro de las clases son llamadas propiedades.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Las funciones son llamadas métodos.</a:t>
            </a:r>
          </a:p>
          <a:p>
            <a:pPr marL="457200" indent="-457200">
              <a:buFont typeface="+mj-lt"/>
              <a:buAutoNum type="arabicPeriod"/>
            </a:pPr>
            <a:endParaRPr lang="es-CR" dirty="0"/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8D2A7B-9EE5-91BE-C845-1B7A7300C2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64" y="1548245"/>
            <a:ext cx="5158902" cy="4320743"/>
          </a:xfrm>
        </p:spPr>
      </p:pic>
    </p:spTree>
    <p:extLst>
      <p:ext uri="{BB962C8B-B14F-4D97-AF65-F5344CB8AC3E}">
        <p14:creationId xmlns:p14="http://schemas.microsoft.com/office/powerpoint/2010/main" val="298775350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2FCD-FDEC-89AE-3EF6-7CD42AD9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Propiedades de un clase.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69E0-D8D9-770F-3A6B-74FC67FB74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Similar a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Sirve para almacenar los datos relacionados de una clase.</a:t>
            </a:r>
          </a:p>
          <a:p>
            <a:pPr marL="457200" indent="-457200">
              <a:buFont typeface="+mj-lt"/>
              <a:buAutoNum type="arabicPeriod"/>
            </a:pPr>
            <a:endParaRPr lang="es-C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68ECC7-2DEB-DABC-C128-EB0D9B293F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6" y="3344943"/>
            <a:ext cx="6035039" cy="199666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F7696-3CD0-E9C5-9AA3-54D30ED48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36" y="3308273"/>
            <a:ext cx="6145873" cy="203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7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E718F-5554-8EF4-3814-F7AE083FB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5469-42F4-03FC-622F-BCD3956C9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s-CR" dirty="0"/>
              <a:t>Diferencia</a:t>
            </a:r>
            <a:r>
              <a:rPr lang="en-US" dirty="0"/>
              <a:t> entre </a:t>
            </a:r>
            <a:r>
              <a:rPr lang="es-CR" dirty="0"/>
              <a:t>método</a:t>
            </a:r>
            <a:r>
              <a:rPr lang="en-US" dirty="0"/>
              <a:t> y </a:t>
            </a:r>
            <a:r>
              <a:rPr lang="en-US" dirty="0" err="1"/>
              <a:t>funcion</a:t>
            </a:r>
            <a:r>
              <a:rPr lang="en-US" dirty="0"/>
              <a:t>?</a:t>
            </a:r>
            <a:endParaRPr lang="es-C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F91CE-1543-E822-2C3B-FDA1FFFCF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pic>
        <p:nvPicPr>
          <p:cNvPr id="2050" name="Picture 2" descr="No such thing as a stupid question Screenshot Internet, challenge accepted  meme, love, white, mammal png | PNGWing">
            <a:extLst>
              <a:ext uri="{FF2B5EF4-FFF2-40B4-BE49-F238E27FC236}">
                <a16:creationId xmlns:a16="http://schemas.microsoft.com/office/drawing/2014/main" id="{7005A031-AED3-D538-8B32-C6428DF0E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386" y="2088563"/>
            <a:ext cx="2318624" cy="19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53718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02BDD-5D9A-4CD8-1760-819EE8312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96A8-F346-B876-772B-323AB9F2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s-CR" dirty="0"/>
              <a:t>Diferencia</a:t>
            </a:r>
            <a:r>
              <a:rPr lang="en-US" dirty="0"/>
              <a:t> entre </a:t>
            </a:r>
            <a:r>
              <a:rPr lang="en-US" dirty="0" err="1"/>
              <a:t>metodo</a:t>
            </a:r>
            <a:r>
              <a:rPr lang="en-US" dirty="0"/>
              <a:t> y </a:t>
            </a:r>
            <a:r>
              <a:rPr lang="en-US" dirty="0" err="1"/>
              <a:t>funcion</a:t>
            </a:r>
            <a:r>
              <a:rPr lang="en-US" dirty="0"/>
              <a:t>?</a:t>
            </a:r>
            <a:endParaRPr lang="es-C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CC0BF-8AB6-6CF7-CDED-7590F166F8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b="1" dirty="0"/>
              <a:t>Método</a:t>
            </a:r>
            <a:r>
              <a:rPr lang="es-ES" dirty="0"/>
              <a:t> va asociado a una </a:t>
            </a:r>
            <a:r>
              <a:rPr lang="es-ES" b="1" dirty="0"/>
              <a:t>clase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Una función es un bloque de código que puede ser llamado desde cualquier parte del programa sin estar asociado a un objeto.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BA39-617B-68E6-EA23-86FA1719C2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3524209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0117-00F8-4749-AF79-48AA8964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Palabra reservada $</a:t>
            </a:r>
            <a:r>
              <a:rPr lang="es-CR" dirty="0" err="1"/>
              <a:t>this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E1F3-20B6-4D94-9685-6FA3FC95EC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Usa para acceder a los métodos de la clase o una propiedad.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$</a:t>
            </a:r>
            <a:r>
              <a:rPr lang="es-CR" dirty="0" err="1"/>
              <a:t>this</a:t>
            </a:r>
            <a:r>
              <a:rPr lang="es-CR" dirty="0"/>
              <a:t> hace referencia a “esta” clase.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DF7D15-3A14-43C0-B252-E1F8800703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05" y="1938868"/>
            <a:ext cx="5588268" cy="3603862"/>
          </a:xfrm>
        </p:spPr>
      </p:pic>
    </p:spTree>
    <p:extLst>
      <p:ext uri="{BB962C8B-B14F-4D97-AF65-F5344CB8AC3E}">
        <p14:creationId xmlns:p14="http://schemas.microsoft.com/office/powerpoint/2010/main" val="368229048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1E6B-FC47-F0B7-C2C8-D9ECE1230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s-CR" dirty="0"/>
              <a:t>Diferencia</a:t>
            </a:r>
            <a:r>
              <a:rPr lang="en-US" dirty="0"/>
              <a:t> entre </a:t>
            </a:r>
            <a:r>
              <a:rPr lang="en-US" dirty="0" err="1"/>
              <a:t>Objecto</a:t>
            </a:r>
            <a:r>
              <a:rPr lang="en-US" dirty="0"/>
              <a:t> y </a:t>
            </a:r>
            <a:r>
              <a:rPr lang="en-US" dirty="0" err="1"/>
              <a:t>clase</a:t>
            </a:r>
            <a:r>
              <a:rPr lang="en-US" dirty="0"/>
              <a:t>?</a:t>
            </a:r>
            <a:endParaRPr lang="es-CR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E640ED3-E817-8121-01AB-1CE8ED4A5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8" name="Picture 2" descr="No such thing as a stupid question Screenshot Internet, challenge accepted  meme, love, white, mammal png | PNGWing">
            <a:extLst>
              <a:ext uri="{FF2B5EF4-FFF2-40B4-BE49-F238E27FC236}">
                <a16:creationId xmlns:a16="http://schemas.microsoft.com/office/drawing/2014/main" id="{A01A3CB3-84C5-5F07-CC88-6C0227C6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096" y="2392180"/>
            <a:ext cx="2318624" cy="19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8742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</TotalTime>
  <Words>286</Words>
  <Application>Microsoft Office PowerPoint</Application>
  <PresentationFormat>Widescreen</PresentationFormat>
  <Paragraphs>46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Clases</vt:lpstr>
      <vt:lpstr>Concepto de clases</vt:lpstr>
      <vt:lpstr>Definir una clase</vt:lpstr>
      <vt:lpstr>Componentes de una clase</vt:lpstr>
      <vt:lpstr>Propiedades de un clase.</vt:lpstr>
      <vt:lpstr>¿Diferencia entre método y funcion?</vt:lpstr>
      <vt:lpstr>¿Diferencia entre metodo y funcion?</vt:lpstr>
      <vt:lpstr>Palabra reservada $this</vt:lpstr>
      <vt:lpstr>¿Diferencia entre Objecto y clase?</vt:lpstr>
      <vt:lpstr>¿Diferencia entre Objecto y clase?</vt:lpstr>
      <vt:lpstr>¿Diferencia entre Objecto y clase?</vt:lpstr>
      <vt:lpstr>¿Diferencia entre Objecto y clase?</vt:lpstr>
      <vt:lpstr>Niveles de visibilidad</vt:lpstr>
      <vt:lpstr>Niveles de visibilidad</vt:lpstr>
      <vt:lpstr>Niveles de visibilidad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</dc:title>
  <dc:creator>Daniel Bogarin</dc:creator>
  <cp:lastModifiedBy>Daniel Bogarin</cp:lastModifiedBy>
  <cp:revision>27</cp:revision>
  <dcterms:created xsi:type="dcterms:W3CDTF">2024-02-13T02:33:45Z</dcterms:created>
  <dcterms:modified xsi:type="dcterms:W3CDTF">2024-06-19T13:11:39Z</dcterms:modified>
</cp:coreProperties>
</file>