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F3F8-0CC2-4BAD-9432-C77F08676D57}" type="datetimeFigureOut">
              <a:rPr lang="es-CR" smtClean="0"/>
              <a:t>20/3/2024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D064-2B6C-47D9-A156-6B81B6D5DDD8}" type="slidenum">
              <a:rPr lang="es-CR" smtClean="0"/>
              <a:t>‹#›</a:t>
            </a:fld>
            <a:endParaRPr lang="es-C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82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F3F8-0CC2-4BAD-9432-C77F08676D57}" type="datetimeFigureOut">
              <a:rPr lang="es-CR" smtClean="0"/>
              <a:t>20/3/2024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D064-2B6C-47D9-A156-6B81B6D5DDD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33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F3F8-0CC2-4BAD-9432-C77F08676D57}" type="datetimeFigureOut">
              <a:rPr lang="es-CR" smtClean="0"/>
              <a:t>20/3/2024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D064-2B6C-47D9-A156-6B81B6D5DDD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542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F3F8-0CC2-4BAD-9432-C77F08676D57}" type="datetimeFigureOut">
              <a:rPr lang="es-CR" smtClean="0"/>
              <a:t>20/3/2024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D064-2B6C-47D9-A156-6B81B6D5DDD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5112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F3F8-0CC2-4BAD-9432-C77F08676D57}" type="datetimeFigureOut">
              <a:rPr lang="es-CR" smtClean="0"/>
              <a:t>20/3/2024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D064-2B6C-47D9-A156-6B81B6D5DDD8}" type="slidenum">
              <a:rPr lang="es-CR" smtClean="0"/>
              <a:t>‹#›</a:t>
            </a:fld>
            <a:endParaRPr lang="es-C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4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F3F8-0CC2-4BAD-9432-C77F08676D57}" type="datetimeFigureOut">
              <a:rPr lang="es-CR" smtClean="0"/>
              <a:t>20/3/2024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D064-2B6C-47D9-A156-6B81B6D5DDD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0464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F3F8-0CC2-4BAD-9432-C77F08676D57}" type="datetimeFigureOut">
              <a:rPr lang="es-CR" smtClean="0"/>
              <a:t>20/3/2024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D064-2B6C-47D9-A156-6B81B6D5DDD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9672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F3F8-0CC2-4BAD-9432-C77F08676D57}" type="datetimeFigureOut">
              <a:rPr lang="es-CR" smtClean="0"/>
              <a:t>20/3/2024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D064-2B6C-47D9-A156-6B81B6D5DDD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5889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F3F8-0CC2-4BAD-9432-C77F08676D57}" type="datetimeFigureOut">
              <a:rPr lang="es-CR" smtClean="0"/>
              <a:t>20/3/2024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D064-2B6C-47D9-A156-6B81B6D5DDD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707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45F3F8-0CC2-4BAD-9432-C77F08676D57}" type="datetimeFigureOut">
              <a:rPr lang="es-CR" smtClean="0"/>
              <a:t>20/3/2024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FAD064-2B6C-47D9-A156-6B81B6D5DDD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6893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5F3F8-0CC2-4BAD-9432-C77F08676D57}" type="datetimeFigureOut">
              <a:rPr lang="es-CR" smtClean="0"/>
              <a:t>20/3/2024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D064-2B6C-47D9-A156-6B81B6D5DDD8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3912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45F3F8-0CC2-4BAD-9432-C77F08676D57}" type="datetimeFigureOut">
              <a:rPr lang="es-CR" smtClean="0"/>
              <a:t>20/3/2024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FAD064-2B6C-47D9-A156-6B81B6D5DDD8}" type="slidenum">
              <a:rPr lang="es-CR" smtClean="0"/>
              <a:t>‹#›</a:t>
            </a:fld>
            <a:endParaRPr lang="es-C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80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pacejam.com/1996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E932-81FC-5201-93F5-E804BE33E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Ajax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D03AE-00B3-6BBA-2198-358B6702B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46342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F92E-6154-ABD1-8E20-11735CCD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Usos reales de </a:t>
            </a:r>
            <a:r>
              <a:rPr lang="es-CR" dirty="0" err="1"/>
              <a:t>ajax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B14A-6749-AE18-001D-C01B0DC33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3074" name="Picture 2" descr="diseño interactivo con ajax">
            <a:extLst>
              <a:ext uri="{FF2B5EF4-FFF2-40B4-BE49-F238E27FC236}">
                <a16:creationId xmlns:a16="http://schemas.microsoft.com/office/drawing/2014/main" id="{37CFEAD9-6DAA-0BDF-D0F9-28C405ED2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3" y="2290763"/>
            <a:ext cx="36480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48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3BDF-0FC3-D891-A3EF-097BDB4B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Concepto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E8157-485D-1567-9C3E-30087B210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b="0" i="0" dirty="0">
                <a:solidFill>
                  <a:srgbClr val="36344D"/>
                </a:solidFill>
                <a:effectLst/>
                <a:latin typeface="Muli"/>
              </a:rPr>
              <a:t>AJAX significa JavaScript asíncrono y XML (</a:t>
            </a:r>
            <a:r>
              <a:rPr lang="es-ES" b="0" i="0" dirty="0" err="1">
                <a:solidFill>
                  <a:srgbClr val="36344D"/>
                </a:solidFill>
                <a:effectLst/>
                <a:latin typeface="Muli"/>
              </a:rPr>
              <a:t>Asynchronous</a:t>
            </a:r>
            <a:r>
              <a:rPr lang="es-ES" b="0" i="0" dirty="0">
                <a:solidFill>
                  <a:srgbClr val="36344D"/>
                </a:solidFill>
                <a:effectLst/>
                <a:latin typeface="Muli"/>
              </a:rPr>
              <a:t> JavaScript and XML).</a:t>
            </a:r>
          </a:p>
          <a:p>
            <a:pPr marL="457200" indent="-457200">
              <a:buFont typeface="+mj-lt"/>
              <a:buAutoNum type="arabicPeriod"/>
            </a:pPr>
            <a:r>
              <a:rPr lang="es-ES" b="0" i="0" dirty="0">
                <a:solidFill>
                  <a:srgbClr val="36344D"/>
                </a:solidFill>
                <a:effectLst/>
                <a:latin typeface="Muli"/>
              </a:rPr>
              <a:t>Permiten que las aplicaciones web funcionen de forma asíncrona, procesando cualquier solicitud al servidor en segundo plano.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338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0D73-A131-8CC2-91FA-A5FF5DB9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08E3C-18D7-296A-78AC-E47875E09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Sitio sin </a:t>
            </a:r>
            <a:r>
              <a:rPr lang="es-CR" dirty="0" err="1"/>
              <a:t>ajax</a:t>
            </a:r>
            <a:endParaRPr lang="es-C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62B073-D83E-7B56-137B-1B15DB7C0B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R" dirty="0">
                <a:hlinkClick r:id="rId2"/>
              </a:rPr>
              <a:t>https://www.spacejam.com/1996/</a:t>
            </a:r>
            <a:endParaRPr lang="es-CR" dirty="0"/>
          </a:p>
          <a:p>
            <a:endParaRPr lang="es-CR" dirty="0"/>
          </a:p>
          <a:p>
            <a:endParaRPr lang="es-C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2E1B21-7902-6944-F279-665D4F4C4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R" dirty="0"/>
              <a:t>Sitio con </a:t>
            </a:r>
            <a:r>
              <a:rPr lang="es-CR" dirty="0" err="1"/>
              <a:t>ajax</a:t>
            </a:r>
            <a:endParaRPr lang="es-CR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56BB84-450D-9352-506B-D9DB1B33CD8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8238" y="2951237"/>
            <a:ext cx="4937125" cy="264145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081E65-8043-E60A-B31C-6EA5B46CA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98" y="3047138"/>
            <a:ext cx="4704914" cy="314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3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9EBE8-1707-4464-030D-D9B8FB325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C70B-70FE-B0A1-9AE3-E99CC450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F652C-F889-6857-F3BB-3594566A5B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Sitio con </a:t>
            </a:r>
            <a:r>
              <a:rPr lang="es-CR" dirty="0" err="1"/>
              <a:t>ajax</a:t>
            </a:r>
            <a:endParaRPr lang="es-CR" dirty="0"/>
          </a:p>
          <a:p>
            <a:endParaRPr lang="es-C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823FDA-84DB-C437-524D-063D80212F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R" dirty="0"/>
          </a:p>
          <a:p>
            <a:endParaRPr lang="es-C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CF013C-BBBC-56EC-89FF-29957D7EA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E7ABC1D-A088-1A50-9DBE-28CF1AF1A27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281644" y="2582334"/>
            <a:ext cx="4753396" cy="3378200"/>
          </a:xfrm>
        </p:spPr>
      </p:pic>
    </p:spTree>
    <p:extLst>
      <p:ext uri="{BB962C8B-B14F-4D97-AF65-F5344CB8AC3E}">
        <p14:creationId xmlns:p14="http://schemas.microsoft.com/office/powerpoint/2010/main" val="293298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D8F1-376E-4302-CF59-897F1386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Ventajas se 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B44C-52B3-BAEA-F39E-77959B1B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1800" dirty="0">
                <a:latin typeface="Calibri" panose="020F0502020204030204" pitchFamily="34" charset="0"/>
              </a:rPr>
              <a:t>Mejora la experiencia del usuario en general.</a:t>
            </a:r>
            <a:endParaRPr lang="es" sz="1800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</a:rPr>
              <a:t> Mayor </a:t>
            </a:r>
            <a:r>
              <a:rPr lang="en-US" sz="1800" dirty="0" err="1">
                <a:latin typeface="Calibri" panose="020F0502020204030204" pitchFamily="34" charset="0"/>
              </a:rPr>
              <a:t>interactividad</a:t>
            </a:r>
            <a:r>
              <a:rPr lang="en-US" sz="1800" dirty="0">
                <a:latin typeface="Calibri" panose="020F0502020204030204" pitchFamily="34" charset="0"/>
              </a:rPr>
              <a:t> y </a:t>
            </a:r>
            <a:r>
              <a:rPr lang="en-US" sz="1800" dirty="0" err="1">
                <a:latin typeface="Calibri" panose="020F0502020204030204" pitchFamily="34" charset="0"/>
              </a:rPr>
              <a:t>dinamismo</a:t>
            </a:r>
            <a:r>
              <a:rPr lang="en-US" sz="1800" dirty="0">
                <a:latin typeface="Calibri" panose="020F0502020204030204" pitchFamily="34" charset="0"/>
              </a:rPr>
              <a:t>.</a:t>
            </a:r>
            <a:endParaRPr lang="es" sz="1800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</a:rPr>
              <a:t> Carga de </a:t>
            </a:r>
            <a:r>
              <a:rPr lang="en-US" sz="1800" dirty="0" err="1">
                <a:latin typeface="Calibri" panose="020F0502020204030204" pitchFamily="34" charset="0"/>
              </a:rPr>
              <a:t>datos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asincrónica</a:t>
            </a:r>
            <a:r>
              <a:rPr lang="en-US" sz="1800" dirty="0">
                <a:latin typeface="Calibri" panose="020F0502020204030204" pitchFamily="34" charset="0"/>
              </a:rPr>
              <a:t>.</a:t>
            </a:r>
            <a:endParaRPr lang="es" sz="1800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800" dirty="0">
                <a:latin typeface="Calibri" panose="020F0502020204030204" pitchFamily="34" charset="0"/>
              </a:rPr>
              <a:t> Actualizaciones parciales de la página.</a:t>
            </a:r>
            <a:endParaRPr lang="es" sz="1800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800" dirty="0">
                <a:latin typeface="Calibri" panose="020F0502020204030204" pitchFamily="34" charset="0"/>
              </a:rPr>
              <a:t>Reducción del tiempo de carga.</a:t>
            </a:r>
            <a:endParaRPr lang="es" sz="1800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800" dirty="0">
                <a:latin typeface="Calibri" panose="020F0502020204030204" pitchFamily="34" charset="0"/>
              </a:rPr>
              <a:t>Optimización del ancho de banda.</a:t>
            </a:r>
            <a:endParaRPr lang="es" sz="1800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</a:rPr>
              <a:t>Menor </a:t>
            </a:r>
            <a:r>
              <a:rPr lang="es-CR" sz="1800" dirty="0">
                <a:latin typeface="Calibri" panose="020F0502020204030204" pitchFamily="34" charset="0"/>
              </a:rPr>
              <a:t>consumo</a:t>
            </a:r>
            <a:r>
              <a:rPr lang="en-US" sz="1800" dirty="0">
                <a:latin typeface="Calibri" panose="020F0502020204030204" pitchFamily="34" charset="0"/>
              </a:rPr>
              <a:t> de </a:t>
            </a:r>
            <a:r>
              <a:rPr lang="en-US" sz="1800" dirty="0" err="1">
                <a:latin typeface="Calibri" panose="020F0502020204030204" pitchFamily="34" charset="0"/>
              </a:rPr>
              <a:t>recursos</a:t>
            </a:r>
            <a:r>
              <a:rPr lang="en-US" sz="1800" dirty="0">
                <a:latin typeface="Calibri" panose="020F0502020204030204" pitchFamily="34" charset="0"/>
              </a:rPr>
              <a:t> del </a:t>
            </a:r>
            <a:r>
              <a:rPr lang="en-US" sz="1800" dirty="0" err="1">
                <a:latin typeface="Calibri" panose="020F0502020204030204" pitchFamily="34" charset="0"/>
              </a:rPr>
              <a:t>servidor</a:t>
            </a:r>
            <a:r>
              <a:rPr lang="en-US" sz="1800" dirty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175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956B-7B1A-8D50-1C80-11516994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Estructura de datos.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B0478-F459-6364-603D-B5C0E0548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R" dirty="0"/>
              <a:t>Usualmente podemos leer respuestas en formato </a:t>
            </a:r>
            <a:r>
              <a:rPr lang="es-CR" dirty="0" err="1"/>
              <a:t>json</a:t>
            </a:r>
            <a:r>
              <a:rPr lang="es-C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116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E0DD-B67B-B55A-39BB-A7A36371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810846-54A1-7B3A-E651-C7BEE298B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57" y="2123807"/>
            <a:ext cx="7046768" cy="4022725"/>
          </a:xfrm>
        </p:spPr>
      </p:pic>
    </p:spTree>
    <p:extLst>
      <p:ext uri="{BB962C8B-B14F-4D97-AF65-F5344CB8AC3E}">
        <p14:creationId xmlns:p14="http://schemas.microsoft.com/office/powerpoint/2010/main" val="352683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BFDB-B7B3-FE1C-56ED-D9753B4B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Usos reales de </a:t>
            </a:r>
            <a:r>
              <a:rPr lang="es-CR" dirty="0" err="1"/>
              <a:t>ajax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DD02-4984-A8BE-C1A8-49D19EF70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R" dirty="0"/>
              <a:t>Sugerencias de Google.</a:t>
            </a:r>
          </a:p>
          <a:p>
            <a:pPr marL="457200" indent="-457200">
              <a:buFont typeface="+mj-lt"/>
              <a:buAutoNum type="arabicPeriod"/>
            </a:pPr>
            <a:endParaRPr lang="es-CR" dirty="0"/>
          </a:p>
        </p:txBody>
      </p:sp>
      <p:pic>
        <p:nvPicPr>
          <p:cNvPr id="1026" name="Picture 2" descr="sugerencias buscadores ajax">
            <a:extLst>
              <a:ext uri="{FF2B5EF4-FFF2-40B4-BE49-F238E27FC236}">
                <a16:creationId xmlns:a16="http://schemas.microsoft.com/office/drawing/2014/main" id="{B7805E43-923F-C6B5-BB11-4E4BAB838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719388"/>
            <a:ext cx="60960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73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CFEE3-6DF4-0C4A-E006-9F4B49F28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983B-0F13-FA83-BB52-EB3F48CA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Usos reales de </a:t>
            </a:r>
            <a:r>
              <a:rPr lang="es-CR" dirty="0" err="1"/>
              <a:t>ajax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F3EEF-D615-23D9-B13F-D27329E61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R" dirty="0"/>
              <a:t>Filtros para resultados de búsquedas</a:t>
            </a:r>
          </a:p>
        </p:txBody>
      </p:sp>
      <p:pic>
        <p:nvPicPr>
          <p:cNvPr id="2050" name="Picture 2" descr="efectos ajax desarrollo web">
            <a:extLst>
              <a:ext uri="{FF2B5EF4-FFF2-40B4-BE49-F238E27FC236}">
                <a16:creationId xmlns:a16="http://schemas.microsoft.com/office/drawing/2014/main" id="{C2A91D85-2428-6DDC-2C36-9F8FED8E9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590" y="2340085"/>
            <a:ext cx="60960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497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</TotalTime>
  <Words>136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Muli</vt:lpstr>
      <vt:lpstr>Retrospect</vt:lpstr>
      <vt:lpstr>Ajax</vt:lpstr>
      <vt:lpstr>Concepto</vt:lpstr>
      <vt:lpstr>Ejemplo</vt:lpstr>
      <vt:lpstr>Ejemplo</vt:lpstr>
      <vt:lpstr>Ventajas se Ajax</vt:lpstr>
      <vt:lpstr>Estructura de datos.</vt:lpstr>
      <vt:lpstr>PowerPoint Presentation</vt:lpstr>
      <vt:lpstr>Usos reales de ajax</vt:lpstr>
      <vt:lpstr>Usos reales de ajax</vt:lpstr>
      <vt:lpstr>Usos reales de ajax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Daniel Bogarin</dc:creator>
  <cp:lastModifiedBy>Daniel Bogarin</cp:lastModifiedBy>
  <cp:revision>5</cp:revision>
  <dcterms:created xsi:type="dcterms:W3CDTF">2024-03-04T02:20:54Z</dcterms:created>
  <dcterms:modified xsi:type="dcterms:W3CDTF">2024-03-20T13:59:48Z</dcterms:modified>
</cp:coreProperties>
</file>