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8288000" cy="10287000"/>
  <p:notesSz cx="6858000" cy="9144000"/>
  <p:embeddedFontLs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DM Sans" pitchFamily="2" charset="0"/>
      <p:regular r:id="rId25"/>
    </p:embeddedFont>
    <p:embeddedFont>
      <p:font typeface="DM Sans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Agreagar un dato dummy en libros  para que salga en resultado.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INSERT INTO `libreria`.`libros` (`titulo`, `id_autor`, `precio`, `cantidad_stock`) VALUES ('Quijotoe', '1', '11', '10');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80360" y="1295591"/>
            <a:ext cx="12037219" cy="200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Consultas mysql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Cálculo de la moda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39271" y="2436069"/>
            <a:ext cx="3240865" cy="4730140"/>
          </a:xfrm>
          <a:custGeom>
            <a:avLst/>
            <a:gdLst/>
            <a:ahLst/>
            <a:cxnLst/>
            <a:rect l="l" t="t" r="r" b="b"/>
            <a:pathLst>
              <a:path w="3240865" h="4730140">
                <a:moveTo>
                  <a:pt x="0" y="0"/>
                </a:moveTo>
                <a:lnTo>
                  <a:pt x="3240865" y="0"/>
                </a:lnTo>
                <a:lnTo>
                  <a:pt x="3240865" y="4730139"/>
                </a:lnTo>
                <a:lnTo>
                  <a:pt x="0" y="4730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21593" y="5881578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292184" y="9420542"/>
            <a:ext cx="6818109" cy="361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7"/>
              </a:lnSpc>
            </a:pPr>
            <a:r>
              <a:rPr lang="en-US" sz="2141">
                <a:solidFill>
                  <a:srgbClr val="000000"/>
                </a:solidFill>
                <a:latin typeface="Canva Sans"/>
              </a:rPr>
              <a:t>Moda es el dato que aparece con mayoir frecuencia.</a:t>
            </a:r>
          </a:p>
        </p:txBody>
      </p:sp>
      <p:sp>
        <p:nvSpPr>
          <p:cNvPr id="8" name="Freeform 8"/>
          <p:cNvSpPr/>
          <p:nvPr/>
        </p:nvSpPr>
        <p:spPr>
          <a:xfrm>
            <a:off x="8292184" y="4399299"/>
            <a:ext cx="6178138" cy="4114800"/>
          </a:xfrm>
          <a:custGeom>
            <a:avLst/>
            <a:gdLst/>
            <a:ahLst/>
            <a:cxnLst/>
            <a:rect l="l" t="t" r="r" b="b"/>
            <a:pathLst>
              <a:path w="6178138" h="4114800">
                <a:moveTo>
                  <a:pt x="0" y="0"/>
                </a:moveTo>
                <a:lnTo>
                  <a:pt x="6178137" y="0"/>
                </a:lnTo>
                <a:lnTo>
                  <a:pt x="61781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072" b="-25072"/>
            </a:stretch>
          </a:blipFill>
        </p:spPr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Calculos entre fechas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874" y="2328150"/>
            <a:ext cx="10612997" cy="1402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Aritmética de fechas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Obtener datos por rango de fechas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03784"/>
            <a:ext cx="3398296" cy="3760216"/>
          </a:xfrm>
          <a:custGeom>
            <a:avLst/>
            <a:gdLst/>
            <a:ahLst/>
            <a:cxnLst/>
            <a:rect l="l" t="t" r="r" b="b"/>
            <a:pathLst>
              <a:path w="3398296" h="376021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01087" y="5143500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142372" y="5330009"/>
            <a:ext cx="8939151" cy="1880108"/>
          </a:xfrm>
          <a:custGeom>
            <a:avLst/>
            <a:gdLst/>
            <a:ahLst/>
            <a:cxnLst/>
            <a:rect l="l" t="t" r="r" b="b"/>
            <a:pathLst>
              <a:path w="8939151" h="1880108">
                <a:moveTo>
                  <a:pt x="0" y="0"/>
                </a:moveTo>
                <a:lnTo>
                  <a:pt x="8939150" y="0"/>
                </a:lnTo>
                <a:lnTo>
                  <a:pt x="8939150" y="1880108"/>
                </a:lnTo>
                <a:lnTo>
                  <a:pt x="0" y="1880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5316" b="-180142"/>
            </a:stretch>
          </a:blipFill>
        </p:spPr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07572" y="2735474"/>
            <a:ext cx="9982795" cy="200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Vistas MYSQL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¿Qué es una vista?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03784"/>
            <a:ext cx="3398296" cy="3760216"/>
          </a:xfrm>
          <a:custGeom>
            <a:avLst/>
            <a:gdLst/>
            <a:ahLst/>
            <a:cxnLst/>
            <a:rect l="l" t="t" r="r" b="b"/>
            <a:pathLst>
              <a:path w="3398296" h="376021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01087" y="5143500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90986" y="4024911"/>
            <a:ext cx="7424274" cy="260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3949" lvl="1" indent="-266975" algn="l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Es una consulta </a:t>
            </a:r>
            <a:r>
              <a:rPr lang="en-US" sz="2473">
                <a:solidFill>
                  <a:srgbClr val="000000"/>
                </a:solidFill>
                <a:latin typeface="Canva Sans Bold"/>
              </a:rPr>
              <a:t>almacenada </a:t>
            </a:r>
            <a:r>
              <a:rPr lang="en-US" sz="2473">
                <a:solidFill>
                  <a:srgbClr val="000000"/>
                </a:solidFill>
                <a:latin typeface="Canva Sans"/>
              </a:rPr>
              <a:t>con un nombre asociado.</a:t>
            </a:r>
          </a:p>
          <a:p>
            <a:pPr marL="533949" lvl="1" indent="-266975" algn="l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No</a:t>
            </a:r>
            <a:r>
              <a:rPr lang="en-US" sz="2473">
                <a:solidFill>
                  <a:srgbClr val="000000"/>
                </a:solidFill>
                <a:latin typeface="Canva Sans"/>
              </a:rPr>
              <a:t> almacena datos físicamente.</a:t>
            </a:r>
          </a:p>
          <a:p>
            <a:pPr marL="533949" lvl="1" indent="-266975" algn="l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Cuando se consulta la vista, la base de datos ejecuta la </a:t>
            </a:r>
            <a:r>
              <a:rPr lang="en-US" sz="2473">
                <a:solidFill>
                  <a:srgbClr val="000000"/>
                </a:solidFill>
                <a:latin typeface="Canva Sans Bold"/>
              </a:rPr>
              <a:t>consulta definida en la vista.</a:t>
            </a:r>
          </a:p>
          <a:p>
            <a:pPr algn="l">
              <a:lnSpc>
                <a:spcPts val="3462"/>
              </a:lnSpc>
            </a:pPr>
            <a:endParaRPr lang="en-US" sz="2473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Caracteristicas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03784"/>
            <a:ext cx="3398296" cy="3760216"/>
          </a:xfrm>
          <a:custGeom>
            <a:avLst/>
            <a:gdLst/>
            <a:ahLst/>
            <a:cxnLst/>
            <a:rect l="l" t="t" r="r" b="b"/>
            <a:pathLst>
              <a:path w="3398296" h="376021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01087" y="5143500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90986" y="4024911"/>
            <a:ext cx="7424274" cy="5233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3949" lvl="1" indent="-266975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Abstracción de Datos.</a:t>
            </a:r>
          </a:p>
          <a:p>
            <a:pPr marL="1067899" lvl="2" indent="-355966" algn="l">
              <a:lnSpc>
                <a:spcPts val="3462"/>
              </a:lnSpc>
              <a:buAutoNum type="alphaLcPeriod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Permite ocultar detalles de implementacion.</a:t>
            </a:r>
          </a:p>
          <a:p>
            <a:pPr marL="533949" lvl="1" indent="-266975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Seguridad.</a:t>
            </a:r>
          </a:p>
          <a:p>
            <a:pPr marL="1067899" lvl="2" indent="-355966" algn="l">
              <a:lnSpc>
                <a:spcPts val="3462"/>
              </a:lnSpc>
              <a:buAutoNum type="alphaLcPeriod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Registringir el accesso a ciertos datos, columnas etc.</a:t>
            </a:r>
          </a:p>
          <a:p>
            <a:pPr marL="533949" lvl="1" indent="-266975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Reutilización de Consultas.</a:t>
            </a:r>
          </a:p>
          <a:p>
            <a:pPr marL="1067899" lvl="2" indent="-355966" algn="l">
              <a:lnSpc>
                <a:spcPts val="3462"/>
              </a:lnSpc>
              <a:buAutoNum type="alphaLcPeriod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Reutilizar consultas complejas sin escribirlas cada vez que se ocupe.</a:t>
            </a:r>
          </a:p>
          <a:p>
            <a:pPr marL="533949" lvl="1" indent="-266975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Actualización Dinámica</a:t>
            </a:r>
          </a:p>
          <a:p>
            <a:pPr marL="1067899" lvl="2" indent="-355966" algn="l">
              <a:lnSpc>
                <a:spcPts val="3462"/>
              </a:lnSpc>
              <a:buAutoNum type="alphaLcPeriod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Refleja cambios de forma dinamica.</a:t>
            </a:r>
          </a:p>
          <a:p>
            <a:pPr algn="l">
              <a:lnSpc>
                <a:spcPts val="3462"/>
              </a:lnSpc>
            </a:pPr>
            <a:endParaRPr lang="en-US" sz="2473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Ejemplo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03784"/>
            <a:ext cx="3398296" cy="3760216"/>
          </a:xfrm>
          <a:custGeom>
            <a:avLst/>
            <a:gdLst/>
            <a:ahLst/>
            <a:cxnLst/>
            <a:rect l="l" t="t" r="r" b="b"/>
            <a:pathLst>
              <a:path w="3398296" h="376021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01087" y="5143500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74925" y="4405107"/>
            <a:ext cx="7168350" cy="3917786"/>
          </a:xfrm>
          <a:custGeom>
            <a:avLst/>
            <a:gdLst/>
            <a:ahLst/>
            <a:cxnLst/>
            <a:rect l="l" t="t" r="r" b="b"/>
            <a:pathLst>
              <a:path w="7168350" h="3917786">
                <a:moveTo>
                  <a:pt x="0" y="0"/>
                </a:moveTo>
                <a:lnTo>
                  <a:pt x="7168350" y="0"/>
                </a:lnTo>
                <a:lnTo>
                  <a:pt x="7168350" y="3917786"/>
                </a:lnTo>
                <a:lnTo>
                  <a:pt x="0" y="3917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4124" b="-38844"/>
            </a:stretch>
          </a:blipFill>
        </p:spPr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59947" y="2735474"/>
            <a:ext cx="8878044" cy="200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Transacción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¿Qué es una transación?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24638" y="303841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25095" y="4150867"/>
            <a:ext cx="9334205" cy="3002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887" lvl="1" indent="-264444" algn="l">
              <a:lnSpc>
                <a:spcPts val="3429"/>
              </a:lnSpc>
              <a:buAutoNum type="arabicPeriod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Secuencia de operaciones.</a:t>
            </a:r>
          </a:p>
          <a:p>
            <a:pPr marL="528887" lvl="1" indent="-264444" algn="l">
              <a:lnSpc>
                <a:spcPts val="3429"/>
              </a:lnSpc>
              <a:buAutoNum type="arabicPeriod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Puede incuir una combinación de inserciones, actualizaciones, eliminaciones o lecturas de datos. </a:t>
            </a:r>
          </a:p>
          <a:p>
            <a:pPr marL="528887" lvl="1" indent="-264444" algn="l">
              <a:lnSpc>
                <a:spcPts val="3429"/>
              </a:lnSpc>
              <a:buAutoNum type="arabicPeriod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Propósito principal de una transacción es garantizar la coherencia y la integridad de los datos, incluso si hay errores.</a:t>
            </a:r>
          </a:p>
          <a:p>
            <a:pPr algn="l">
              <a:lnSpc>
                <a:spcPts val="3429"/>
              </a:lnSpc>
            </a:pPr>
            <a:endParaRPr lang="en-US" sz="244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Ejemplo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7220197" y="3924795"/>
            <a:ext cx="11201400" cy="5980970"/>
          </a:xfrm>
          <a:custGeom>
            <a:avLst/>
            <a:gdLst/>
            <a:ahLst/>
            <a:cxnLst/>
            <a:rect l="l" t="t" r="r" b="b"/>
            <a:pathLst>
              <a:path w="11201400" h="5980970">
                <a:moveTo>
                  <a:pt x="0" y="0"/>
                </a:moveTo>
                <a:lnTo>
                  <a:pt x="11201400" y="0"/>
                </a:lnTo>
                <a:lnTo>
                  <a:pt x="11201400" y="5980970"/>
                </a:lnTo>
                <a:lnTo>
                  <a:pt x="0" y="5980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642" b="-4364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02377" y="392479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¿Para que sirve esto?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43719" y="2328150"/>
            <a:ext cx="12253309" cy="1402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Comprobación de datos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20890" y="2290504"/>
            <a:ext cx="7646220" cy="5705992"/>
          </a:xfrm>
          <a:custGeom>
            <a:avLst/>
            <a:gdLst/>
            <a:ahLst/>
            <a:cxnLst/>
            <a:rect l="l" t="t" r="r" b="b"/>
            <a:pathLst>
              <a:path w="7646220" h="5705992">
                <a:moveTo>
                  <a:pt x="0" y="0"/>
                </a:moveTo>
                <a:lnTo>
                  <a:pt x="7646220" y="0"/>
                </a:lnTo>
                <a:lnTo>
                  <a:pt x="7646220" y="5705992"/>
                </a:lnTo>
                <a:lnTo>
                  <a:pt x="0" y="570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06965" y="1845707"/>
            <a:ext cx="5833418" cy="1326542"/>
            <a:chOff x="0" y="0"/>
            <a:chExt cx="1219442" cy="277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442" cy="277306"/>
            </a:xfrm>
            <a:custGeom>
              <a:avLst/>
              <a:gdLst/>
              <a:ahLst/>
              <a:cxnLst/>
              <a:rect l="l" t="t" r="r" b="b"/>
              <a:pathLst>
                <a:path w="1219442" h="277306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9442" cy="40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Sirve para: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765412" y="1727479"/>
            <a:ext cx="8577427" cy="6425273"/>
          </a:xfrm>
          <a:custGeom>
            <a:avLst/>
            <a:gdLst/>
            <a:ahLst/>
            <a:cxnLst/>
            <a:rect l="l" t="t" r="r" b="b"/>
            <a:pathLst>
              <a:path w="8577427" h="6425273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951887" y="6289354"/>
            <a:ext cx="1228740" cy="1354322"/>
          </a:xfrm>
          <a:custGeom>
            <a:avLst/>
            <a:gdLst/>
            <a:ahLst/>
            <a:cxnLst/>
            <a:rect l="l" t="t" r="r" b="b"/>
            <a:pathLst>
              <a:path w="1228740" h="1354322">
                <a:moveTo>
                  <a:pt x="0" y="0"/>
                </a:moveTo>
                <a:lnTo>
                  <a:pt x="1228740" y="0"/>
                </a:lnTo>
                <a:lnTo>
                  <a:pt x="1228740" y="1354323"/>
                </a:lnTo>
                <a:lnTo>
                  <a:pt x="0" y="1354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845156" y="3961898"/>
            <a:ext cx="9061393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Verificación de Consistencia de Datos.</a:t>
            </a:r>
          </a:p>
          <a:p>
            <a:pPr marL="777240" lvl="1" indent="-388620" algn="l">
              <a:lnSpc>
                <a:spcPts val="504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Detección de Cambios.</a:t>
            </a:r>
          </a:p>
          <a:p>
            <a:pPr marL="777240" lvl="1" indent="-388620" algn="l">
              <a:lnSpc>
                <a:spcPts val="504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Sincronización de Bases de Datos.</a:t>
            </a:r>
          </a:p>
          <a:p>
            <a:pPr marL="777240" lvl="1" indent="-388620" algn="l">
              <a:lnSpc>
                <a:spcPts val="504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Migración de Datos.</a:t>
            </a:r>
          </a:p>
          <a:p>
            <a:pPr marL="777240" lvl="1" indent="-388620" algn="l">
              <a:lnSpc>
                <a:spcPts val="504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Mantenimiento de Datos.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6666" y="2080385"/>
            <a:ext cx="13426479" cy="1326542"/>
            <a:chOff x="0" y="0"/>
            <a:chExt cx="2806726" cy="277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6726" cy="277306"/>
            </a:xfrm>
            <a:custGeom>
              <a:avLst/>
              <a:gdLst/>
              <a:ahLst/>
              <a:cxnLst/>
              <a:rect l="l" t="t" r="r" b="b"/>
              <a:pathLst>
                <a:path w="2806726" h="277306">
                  <a:moveTo>
                    <a:pt x="54202" y="0"/>
                  </a:moveTo>
                  <a:lnTo>
                    <a:pt x="2752524" y="0"/>
                  </a:lnTo>
                  <a:cubicBezTo>
                    <a:pt x="2766900" y="0"/>
                    <a:pt x="2780686" y="5711"/>
                    <a:pt x="2790851" y="15875"/>
                  </a:cubicBezTo>
                  <a:cubicBezTo>
                    <a:pt x="2801016" y="26040"/>
                    <a:pt x="2806726" y="39827"/>
                    <a:pt x="2806726" y="54202"/>
                  </a:cubicBezTo>
                  <a:lnTo>
                    <a:pt x="2806726" y="223104"/>
                  </a:lnTo>
                  <a:cubicBezTo>
                    <a:pt x="2806726" y="237479"/>
                    <a:pt x="2801016" y="251266"/>
                    <a:pt x="2790851" y="261430"/>
                  </a:cubicBezTo>
                  <a:cubicBezTo>
                    <a:pt x="2780686" y="271595"/>
                    <a:pt x="2766900" y="277306"/>
                    <a:pt x="2752524" y="277306"/>
                  </a:cubicBezTo>
                  <a:lnTo>
                    <a:pt x="54202" y="277306"/>
                  </a:lnTo>
                  <a:cubicBezTo>
                    <a:pt x="39827" y="277306"/>
                    <a:pt x="26040" y="271595"/>
                    <a:pt x="15875" y="261430"/>
                  </a:cubicBezTo>
                  <a:cubicBezTo>
                    <a:pt x="5711" y="251266"/>
                    <a:pt x="0" y="237479"/>
                    <a:pt x="0" y="223104"/>
                  </a:cubicBezTo>
                  <a:lnTo>
                    <a:pt x="0" y="54202"/>
                  </a:lnTo>
                  <a:cubicBezTo>
                    <a:pt x="0" y="39827"/>
                    <a:pt x="5711" y="26040"/>
                    <a:pt x="15875" y="15875"/>
                  </a:cubicBezTo>
                  <a:cubicBezTo>
                    <a:pt x="26040" y="5711"/>
                    <a:pt x="39827" y="0"/>
                    <a:pt x="54202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806726" cy="40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Ambiente usual de desarrollo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51887" y="6289354"/>
            <a:ext cx="1228740" cy="1354322"/>
          </a:xfrm>
          <a:custGeom>
            <a:avLst/>
            <a:gdLst/>
            <a:ahLst/>
            <a:cxnLst/>
            <a:rect l="l" t="t" r="r" b="b"/>
            <a:pathLst>
              <a:path w="1228740" h="1354322">
                <a:moveTo>
                  <a:pt x="0" y="0"/>
                </a:moveTo>
                <a:lnTo>
                  <a:pt x="1228740" y="0"/>
                </a:lnTo>
                <a:lnTo>
                  <a:pt x="1228740" y="1354323"/>
                </a:lnTo>
                <a:lnTo>
                  <a:pt x="0" y="1354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6666" y="4023597"/>
            <a:ext cx="10387921" cy="4531515"/>
          </a:xfrm>
          <a:custGeom>
            <a:avLst/>
            <a:gdLst/>
            <a:ahLst/>
            <a:cxnLst/>
            <a:rect l="l" t="t" r="r" b="b"/>
            <a:pathLst>
              <a:path w="10387921" h="4531515">
                <a:moveTo>
                  <a:pt x="0" y="0"/>
                </a:moveTo>
                <a:lnTo>
                  <a:pt x="10387921" y="0"/>
                </a:lnTo>
                <a:lnTo>
                  <a:pt x="10387921" y="4531515"/>
                </a:lnTo>
                <a:lnTo>
                  <a:pt x="0" y="4531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027982" y="4430042"/>
            <a:ext cx="6260018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Nota: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DEV es usado para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desarrollo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Staging para QA deberia de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ser muy similar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los datos que hay en PROD.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PROD son los datos que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ve el cliente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como tal.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Clonar una tabla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765412" y="1727479"/>
            <a:ext cx="8577427" cy="6425273"/>
          </a:xfrm>
          <a:custGeom>
            <a:avLst/>
            <a:gdLst/>
            <a:ahLst/>
            <a:cxnLst/>
            <a:rect l="l" t="t" r="r" b="b"/>
            <a:pathLst>
              <a:path w="8577427" h="6425273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34605" y="3694710"/>
            <a:ext cx="5836722" cy="5836722"/>
          </a:xfrm>
          <a:custGeom>
            <a:avLst/>
            <a:gdLst/>
            <a:ahLst/>
            <a:cxnLst/>
            <a:rect l="l" t="t" r="r" b="b"/>
            <a:pathLst>
              <a:path w="5836722" h="5836722">
                <a:moveTo>
                  <a:pt x="0" y="0"/>
                </a:moveTo>
                <a:lnTo>
                  <a:pt x="5836722" y="0"/>
                </a:lnTo>
                <a:lnTo>
                  <a:pt x="5836722" y="5836722"/>
                </a:lnTo>
                <a:lnTo>
                  <a:pt x="0" y="583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Comprobar cantidad de datos.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765412" y="1727479"/>
            <a:ext cx="8577427" cy="6425273"/>
          </a:xfrm>
          <a:custGeom>
            <a:avLst/>
            <a:gdLst/>
            <a:ahLst/>
            <a:cxnLst/>
            <a:rect l="l" t="t" r="r" b="b"/>
            <a:pathLst>
              <a:path w="8577427" h="6425273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207676" y="5356991"/>
            <a:ext cx="9640286" cy="3950460"/>
          </a:xfrm>
          <a:custGeom>
            <a:avLst/>
            <a:gdLst/>
            <a:ahLst/>
            <a:cxnLst/>
            <a:rect l="l" t="t" r="r" b="b"/>
            <a:pathLst>
              <a:path w="9640286" h="3950460">
                <a:moveTo>
                  <a:pt x="0" y="0"/>
                </a:moveTo>
                <a:lnTo>
                  <a:pt x="9640286" y="0"/>
                </a:lnTo>
                <a:lnTo>
                  <a:pt x="9640286" y="3950460"/>
                </a:lnTo>
                <a:lnTo>
                  <a:pt x="0" y="3950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810" b="-80218"/>
            </a:stretch>
          </a:blipFill>
        </p:spPr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2729" y="867208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Comprobar igualdad de datos.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217352" y="4038736"/>
            <a:ext cx="9853296" cy="5676088"/>
          </a:xfrm>
          <a:custGeom>
            <a:avLst/>
            <a:gdLst/>
            <a:ahLst/>
            <a:cxnLst/>
            <a:rect l="l" t="t" r="r" b="b"/>
            <a:pathLst>
              <a:path w="9853296" h="5676088">
                <a:moveTo>
                  <a:pt x="0" y="0"/>
                </a:moveTo>
                <a:lnTo>
                  <a:pt x="9853296" y="0"/>
                </a:lnTo>
                <a:lnTo>
                  <a:pt x="9853296" y="5676089"/>
                </a:lnTo>
                <a:lnTo>
                  <a:pt x="0" y="5676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6796" b="-36796"/>
            </a:stretch>
          </a:blipFill>
        </p:spPr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7795" y="3280955"/>
            <a:ext cx="8755962" cy="1402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Cálculos con SQL</a:t>
            </a:r>
          </a:p>
        </p:txBody>
      </p:sp>
      <p:sp>
        <p:nvSpPr>
          <p:cNvPr id="3" name="Freeform 3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297274" y="5454828"/>
            <a:ext cx="3217004" cy="2798794"/>
          </a:xfrm>
          <a:custGeom>
            <a:avLst/>
            <a:gdLst/>
            <a:ahLst/>
            <a:cxnLst/>
            <a:rect l="l" t="t" r="r" b="b"/>
            <a:pathLst>
              <a:path w="3217004" h="2798794">
                <a:moveTo>
                  <a:pt x="0" y="0"/>
                </a:moveTo>
                <a:lnTo>
                  <a:pt x="3217004" y="0"/>
                </a:lnTo>
                <a:lnTo>
                  <a:pt x="3217004" y="2798794"/>
                </a:lnTo>
                <a:lnTo>
                  <a:pt x="0" y="2798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9012" y="1028700"/>
            <a:ext cx="10085869" cy="2426056"/>
            <a:chOff x="0" y="0"/>
            <a:chExt cx="2108392" cy="507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8391" cy="507153"/>
            </a:xfrm>
            <a:custGeom>
              <a:avLst/>
              <a:gdLst/>
              <a:ahLst/>
              <a:cxnLst/>
              <a:rect l="l" t="t" r="r" b="b"/>
              <a:pathLst>
                <a:path w="2108391" h="507153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Calcular promedio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7921619" y="4911117"/>
            <a:ext cx="9733262" cy="2700815"/>
          </a:xfrm>
          <a:custGeom>
            <a:avLst/>
            <a:gdLst/>
            <a:ahLst/>
            <a:cxnLst/>
            <a:rect l="l" t="t" r="r" b="b"/>
            <a:pathLst>
              <a:path w="9733262" h="2700815">
                <a:moveTo>
                  <a:pt x="0" y="0"/>
                </a:moveTo>
                <a:lnTo>
                  <a:pt x="9733262" y="0"/>
                </a:lnTo>
                <a:lnTo>
                  <a:pt x="9733262" y="2700815"/>
                </a:lnTo>
                <a:lnTo>
                  <a:pt x="0" y="2700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5889" b="-12449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9271" y="2436069"/>
            <a:ext cx="3240865" cy="4730140"/>
          </a:xfrm>
          <a:custGeom>
            <a:avLst/>
            <a:gdLst/>
            <a:ahLst/>
            <a:cxnLst/>
            <a:rect l="l" t="t" r="r" b="b"/>
            <a:pathLst>
              <a:path w="3240865" h="4730140">
                <a:moveTo>
                  <a:pt x="0" y="0"/>
                </a:moveTo>
                <a:lnTo>
                  <a:pt x="3240865" y="0"/>
                </a:lnTo>
                <a:lnTo>
                  <a:pt x="3240865" y="4730139"/>
                </a:lnTo>
                <a:lnTo>
                  <a:pt x="0" y="4730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21593" y="5881578"/>
            <a:ext cx="3882124" cy="2569260"/>
          </a:xfrm>
          <a:custGeom>
            <a:avLst/>
            <a:gdLst/>
            <a:ahLst/>
            <a:cxnLst/>
            <a:rect l="l" t="t" r="r" b="b"/>
            <a:pathLst>
              <a:path w="3882124" h="2569260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314</Words>
  <Application>Microsoft Office PowerPoint</Application>
  <PresentationFormat>Custom</PresentationFormat>
  <Paragraphs>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Canva Sans Bold</vt:lpstr>
      <vt:lpstr>Calibri</vt:lpstr>
      <vt:lpstr>Canva Sans</vt:lpstr>
      <vt:lpstr>DM Sans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mysql</dc:title>
  <cp:lastModifiedBy>Daniel Bogarin</cp:lastModifiedBy>
  <cp:revision>2</cp:revision>
  <dcterms:created xsi:type="dcterms:W3CDTF">2006-08-16T00:00:00Z</dcterms:created>
  <dcterms:modified xsi:type="dcterms:W3CDTF">2024-10-02T02:28:37Z</dcterms:modified>
  <dc:identifier>DAGGjpFIOaE</dc:identifier>
</cp:coreProperties>
</file>