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7" r:id="rId6"/>
    <p:sldId id="271" r:id="rId7"/>
    <p:sldId id="273" r:id="rId8"/>
    <p:sldId id="274" r:id="rId9"/>
    <p:sldId id="272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98AE1-8E5A-483C-950A-A39B3C0091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009EDA2-ED8A-472B-A99E-1769DAD3E50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Appreciates that there are a variety of techniques in computational modelling.</a:t>
          </a:r>
          <a:endParaRPr lang="en-US" dirty="0"/>
        </a:p>
      </dgm:t>
    </dgm:pt>
    <dgm:pt modelId="{2E9C4F78-15AB-4D7E-8515-4FBD48D52CE4}" type="parTrans" cxnId="{5A22CD51-AEC7-441E-9A1F-37C261CC7619}">
      <dgm:prSet/>
      <dgm:spPr/>
      <dgm:t>
        <a:bodyPr/>
        <a:lstStyle/>
        <a:p>
          <a:endParaRPr lang="en-US"/>
        </a:p>
      </dgm:t>
    </dgm:pt>
    <dgm:pt modelId="{A0612414-4124-4FD9-8822-AE31A010CD5A}" type="sibTrans" cxnId="{5A22CD51-AEC7-441E-9A1F-37C261CC7619}">
      <dgm:prSet/>
      <dgm:spPr/>
      <dgm:t>
        <a:bodyPr/>
        <a:lstStyle/>
        <a:p>
          <a:endParaRPr lang="en-US"/>
        </a:p>
      </dgm:t>
    </dgm:pt>
    <dgm:pt modelId="{493B071F-12F2-4A7E-A397-367D3373971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Understands basic applications of monte-</a:t>
          </a:r>
          <a:r>
            <a:rPr lang="en-AU" dirty="0" err="1"/>
            <a:t>carlo</a:t>
          </a:r>
          <a:r>
            <a:rPr lang="en-AU" dirty="0"/>
            <a:t> methods</a:t>
          </a:r>
          <a:endParaRPr lang="en-US" dirty="0"/>
        </a:p>
      </dgm:t>
    </dgm:pt>
    <dgm:pt modelId="{0182E881-076F-445C-82F8-E4326EA889EF}" type="parTrans" cxnId="{69729770-FFF6-4968-98DE-406BC6F0C67D}">
      <dgm:prSet/>
      <dgm:spPr/>
      <dgm:t>
        <a:bodyPr/>
        <a:lstStyle/>
        <a:p>
          <a:endParaRPr lang="en-US"/>
        </a:p>
      </dgm:t>
    </dgm:pt>
    <dgm:pt modelId="{8BBAF77A-A9F9-4631-A1A0-B669B5D07BB1}" type="sibTrans" cxnId="{69729770-FFF6-4968-98DE-406BC6F0C67D}">
      <dgm:prSet/>
      <dgm:spPr/>
      <dgm:t>
        <a:bodyPr/>
        <a:lstStyle/>
        <a:p>
          <a:endParaRPr lang="en-US"/>
        </a:p>
      </dgm:t>
    </dgm:pt>
    <dgm:pt modelId="{4BB3C042-F497-4F4D-BEE4-FD104D04742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Implements simple monte-</a:t>
          </a:r>
          <a:r>
            <a:rPr lang="en-AU" dirty="0" err="1"/>
            <a:t>carlo</a:t>
          </a:r>
          <a:r>
            <a:rPr lang="en-AU" dirty="0"/>
            <a:t> methods</a:t>
          </a:r>
          <a:endParaRPr lang="en-US" dirty="0"/>
        </a:p>
      </dgm:t>
    </dgm:pt>
    <dgm:pt modelId="{B510CB6A-506C-4F15-B0E1-AD1A202071A5}" type="parTrans" cxnId="{142D3DFA-7A00-4D2F-9B53-9DAE62B5998F}">
      <dgm:prSet/>
      <dgm:spPr/>
      <dgm:t>
        <a:bodyPr/>
        <a:lstStyle/>
        <a:p>
          <a:endParaRPr lang="en-US"/>
        </a:p>
      </dgm:t>
    </dgm:pt>
    <dgm:pt modelId="{332179B3-D646-4ECD-BED7-4CA0FDBE6978}" type="sibTrans" cxnId="{142D3DFA-7A00-4D2F-9B53-9DAE62B5998F}">
      <dgm:prSet/>
      <dgm:spPr/>
      <dgm:t>
        <a:bodyPr/>
        <a:lstStyle/>
        <a:p>
          <a:endParaRPr lang="en-US"/>
        </a:p>
      </dgm:t>
    </dgm:pt>
    <dgm:pt modelId="{50FC7700-AFEF-4733-8D5C-5A78CB0F18D3}" type="pres">
      <dgm:prSet presAssocID="{A0398AE1-8E5A-483C-950A-A39B3C009116}" presName="root" presStyleCnt="0">
        <dgm:presLayoutVars>
          <dgm:dir/>
          <dgm:resizeHandles val="exact"/>
        </dgm:presLayoutVars>
      </dgm:prSet>
      <dgm:spPr/>
    </dgm:pt>
    <dgm:pt modelId="{064E5986-980A-46C8-9497-F4A183AC34E4}" type="pres">
      <dgm:prSet presAssocID="{8009EDA2-ED8A-472B-A99E-1769DAD3E506}" presName="compNode" presStyleCnt="0"/>
      <dgm:spPr/>
    </dgm:pt>
    <dgm:pt modelId="{545FEB7F-950D-4F74-8ECB-9555D9094762}" type="pres">
      <dgm:prSet presAssocID="{8009EDA2-ED8A-472B-A99E-1769DAD3E506}" presName="bgRect" presStyleLbl="bgShp" presStyleIdx="0" presStyleCnt="3" custLinFactNeighborX="899" custLinFactNeighborY="-578"/>
      <dgm:spPr/>
    </dgm:pt>
    <dgm:pt modelId="{36B965E2-3411-4D27-A92B-4977886EE85C}" type="pres">
      <dgm:prSet presAssocID="{8009EDA2-ED8A-472B-A99E-1769DAD3E5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96CEC764-CCDE-4EB8-B486-5FF63CA2DD8C}" type="pres">
      <dgm:prSet presAssocID="{8009EDA2-ED8A-472B-A99E-1769DAD3E506}" presName="spaceRect" presStyleCnt="0"/>
      <dgm:spPr/>
    </dgm:pt>
    <dgm:pt modelId="{E008C373-54C8-469C-A0CA-DFE42DE4F420}" type="pres">
      <dgm:prSet presAssocID="{8009EDA2-ED8A-472B-A99E-1769DAD3E506}" presName="parTx" presStyleLbl="revTx" presStyleIdx="0" presStyleCnt="3">
        <dgm:presLayoutVars>
          <dgm:chMax val="0"/>
          <dgm:chPref val="0"/>
        </dgm:presLayoutVars>
      </dgm:prSet>
      <dgm:spPr/>
    </dgm:pt>
    <dgm:pt modelId="{A70022FA-3B14-4071-B047-E6DD164D7499}" type="pres">
      <dgm:prSet presAssocID="{A0612414-4124-4FD9-8822-AE31A010CD5A}" presName="sibTrans" presStyleCnt="0"/>
      <dgm:spPr/>
    </dgm:pt>
    <dgm:pt modelId="{0FEF92E9-7491-434A-AE19-79CA901071D8}" type="pres">
      <dgm:prSet presAssocID="{493B071F-12F2-4A7E-A397-367D33739718}" presName="compNode" presStyleCnt="0"/>
      <dgm:spPr/>
    </dgm:pt>
    <dgm:pt modelId="{1A654947-A27A-437E-A0EC-8B468CCCDBCA}" type="pres">
      <dgm:prSet presAssocID="{493B071F-12F2-4A7E-A397-367D33739718}" presName="bgRect" presStyleLbl="bgShp" presStyleIdx="1" presStyleCnt="3"/>
      <dgm:spPr/>
    </dgm:pt>
    <dgm:pt modelId="{24B4C744-89DD-4DA0-8601-AD2A1648C93D}" type="pres">
      <dgm:prSet presAssocID="{493B071F-12F2-4A7E-A397-367D337397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5D2E168-F89D-48EB-B6F6-4EDA3B5AC3AE}" type="pres">
      <dgm:prSet presAssocID="{493B071F-12F2-4A7E-A397-367D33739718}" presName="spaceRect" presStyleCnt="0"/>
      <dgm:spPr/>
    </dgm:pt>
    <dgm:pt modelId="{70707A9B-6164-4D8A-98C1-5FB1E5A6D9F3}" type="pres">
      <dgm:prSet presAssocID="{493B071F-12F2-4A7E-A397-367D33739718}" presName="parTx" presStyleLbl="revTx" presStyleIdx="1" presStyleCnt="3">
        <dgm:presLayoutVars>
          <dgm:chMax val="0"/>
          <dgm:chPref val="0"/>
        </dgm:presLayoutVars>
      </dgm:prSet>
      <dgm:spPr/>
    </dgm:pt>
    <dgm:pt modelId="{72B37E5E-1856-40F1-86F9-DB717F7DD96F}" type="pres">
      <dgm:prSet presAssocID="{8BBAF77A-A9F9-4631-A1A0-B669B5D07BB1}" presName="sibTrans" presStyleCnt="0"/>
      <dgm:spPr/>
    </dgm:pt>
    <dgm:pt modelId="{EA8CC697-7B51-4D66-B57D-2B6E8DFEBCB7}" type="pres">
      <dgm:prSet presAssocID="{4BB3C042-F497-4F4D-BEE4-FD104D047428}" presName="compNode" presStyleCnt="0"/>
      <dgm:spPr/>
    </dgm:pt>
    <dgm:pt modelId="{03DADFC5-1386-4DD2-BD82-CB1AFE8FC993}" type="pres">
      <dgm:prSet presAssocID="{4BB3C042-F497-4F4D-BEE4-FD104D047428}" presName="bgRect" presStyleLbl="bgShp" presStyleIdx="2" presStyleCnt="3"/>
      <dgm:spPr/>
    </dgm:pt>
    <dgm:pt modelId="{42C5EF32-73C8-433D-AA87-826E4610E514}" type="pres">
      <dgm:prSet presAssocID="{4BB3C042-F497-4F4D-BEE4-FD104D0474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alArts"/>
        </a:ext>
      </dgm:extLst>
    </dgm:pt>
    <dgm:pt modelId="{A6FE0501-5AC5-4CCB-AB89-7A36DDA7F38E}" type="pres">
      <dgm:prSet presAssocID="{4BB3C042-F497-4F4D-BEE4-FD104D047428}" presName="spaceRect" presStyleCnt="0"/>
      <dgm:spPr/>
    </dgm:pt>
    <dgm:pt modelId="{EFA8F372-6A89-4DB1-8634-40C18A516DFD}" type="pres">
      <dgm:prSet presAssocID="{4BB3C042-F497-4F4D-BEE4-FD104D04742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B405B38-85FA-438C-B182-822E1940A5FF}" type="presOf" srcId="{4BB3C042-F497-4F4D-BEE4-FD104D047428}" destId="{EFA8F372-6A89-4DB1-8634-40C18A516DFD}" srcOrd="0" destOrd="0" presId="urn:microsoft.com/office/officeart/2018/2/layout/IconVerticalSolidList"/>
    <dgm:cxn modelId="{38EB534D-347D-47D0-8BEB-E615BF78E7C3}" type="presOf" srcId="{493B071F-12F2-4A7E-A397-367D33739718}" destId="{70707A9B-6164-4D8A-98C1-5FB1E5A6D9F3}" srcOrd="0" destOrd="0" presId="urn:microsoft.com/office/officeart/2018/2/layout/IconVerticalSolidList"/>
    <dgm:cxn modelId="{69729770-FFF6-4968-98DE-406BC6F0C67D}" srcId="{A0398AE1-8E5A-483C-950A-A39B3C009116}" destId="{493B071F-12F2-4A7E-A397-367D33739718}" srcOrd="1" destOrd="0" parTransId="{0182E881-076F-445C-82F8-E4326EA889EF}" sibTransId="{8BBAF77A-A9F9-4631-A1A0-B669B5D07BB1}"/>
    <dgm:cxn modelId="{5A22CD51-AEC7-441E-9A1F-37C261CC7619}" srcId="{A0398AE1-8E5A-483C-950A-A39B3C009116}" destId="{8009EDA2-ED8A-472B-A99E-1769DAD3E506}" srcOrd="0" destOrd="0" parTransId="{2E9C4F78-15AB-4D7E-8515-4FBD48D52CE4}" sibTransId="{A0612414-4124-4FD9-8822-AE31A010CD5A}"/>
    <dgm:cxn modelId="{6CA92BA2-522D-489C-A2C8-49A307E31ABB}" type="presOf" srcId="{8009EDA2-ED8A-472B-A99E-1769DAD3E506}" destId="{E008C373-54C8-469C-A0CA-DFE42DE4F420}" srcOrd="0" destOrd="0" presId="urn:microsoft.com/office/officeart/2018/2/layout/IconVerticalSolidList"/>
    <dgm:cxn modelId="{677E6FBC-C6AF-4216-BC53-09CFC8B61109}" type="presOf" srcId="{A0398AE1-8E5A-483C-950A-A39B3C009116}" destId="{50FC7700-AFEF-4733-8D5C-5A78CB0F18D3}" srcOrd="0" destOrd="0" presId="urn:microsoft.com/office/officeart/2018/2/layout/IconVerticalSolidList"/>
    <dgm:cxn modelId="{142D3DFA-7A00-4D2F-9B53-9DAE62B5998F}" srcId="{A0398AE1-8E5A-483C-950A-A39B3C009116}" destId="{4BB3C042-F497-4F4D-BEE4-FD104D047428}" srcOrd="2" destOrd="0" parTransId="{B510CB6A-506C-4F15-B0E1-AD1A202071A5}" sibTransId="{332179B3-D646-4ECD-BED7-4CA0FDBE6978}"/>
    <dgm:cxn modelId="{2F38A9FC-2F6A-461F-82A2-6921B04D20D5}" type="presParOf" srcId="{50FC7700-AFEF-4733-8D5C-5A78CB0F18D3}" destId="{064E5986-980A-46C8-9497-F4A183AC34E4}" srcOrd="0" destOrd="0" presId="urn:microsoft.com/office/officeart/2018/2/layout/IconVerticalSolidList"/>
    <dgm:cxn modelId="{38C4709A-2286-4FE0-B362-171DBF2D77B5}" type="presParOf" srcId="{064E5986-980A-46C8-9497-F4A183AC34E4}" destId="{545FEB7F-950D-4F74-8ECB-9555D9094762}" srcOrd="0" destOrd="0" presId="urn:microsoft.com/office/officeart/2018/2/layout/IconVerticalSolidList"/>
    <dgm:cxn modelId="{453A46FB-8E5F-43DC-8EBB-212E796BA1F4}" type="presParOf" srcId="{064E5986-980A-46C8-9497-F4A183AC34E4}" destId="{36B965E2-3411-4D27-A92B-4977886EE85C}" srcOrd="1" destOrd="0" presId="urn:microsoft.com/office/officeart/2018/2/layout/IconVerticalSolidList"/>
    <dgm:cxn modelId="{0FF47A3B-E1F7-4C7C-880D-34A6207A7DBE}" type="presParOf" srcId="{064E5986-980A-46C8-9497-F4A183AC34E4}" destId="{96CEC764-CCDE-4EB8-B486-5FF63CA2DD8C}" srcOrd="2" destOrd="0" presId="urn:microsoft.com/office/officeart/2018/2/layout/IconVerticalSolidList"/>
    <dgm:cxn modelId="{DBDCCCE1-FAF8-478F-A720-7DBCCCDE2878}" type="presParOf" srcId="{064E5986-980A-46C8-9497-F4A183AC34E4}" destId="{E008C373-54C8-469C-A0CA-DFE42DE4F420}" srcOrd="3" destOrd="0" presId="urn:microsoft.com/office/officeart/2018/2/layout/IconVerticalSolidList"/>
    <dgm:cxn modelId="{94EDC025-12FA-4BA8-960B-0CA99D536A8B}" type="presParOf" srcId="{50FC7700-AFEF-4733-8D5C-5A78CB0F18D3}" destId="{A70022FA-3B14-4071-B047-E6DD164D7499}" srcOrd="1" destOrd="0" presId="urn:microsoft.com/office/officeart/2018/2/layout/IconVerticalSolidList"/>
    <dgm:cxn modelId="{E93CB92C-D352-453F-A1EA-63E4A85FA1D1}" type="presParOf" srcId="{50FC7700-AFEF-4733-8D5C-5A78CB0F18D3}" destId="{0FEF92E9-7491-434A-AE19-79CA901071D8}" srcOrd="2" destOrd="0" presId="urn:microsoft.com/office/officeart/2018/2/layout/IconVerticalSolidList"/>
    <dgm:cxn modelId="{AD285CB3-AA15-4862-A96B-85493F1D96E4}" type="presParOf" srcId="{0FEF92E9-7491-434A-AE19-79CA901071D8}" destId="{1A654947-A27A-437E-A0EC-8B468CCCDBCA}" srcOrd="0" destOrd="0" presId="urn:microsoft.com/office/officeart/2018/2/layout/IconVerticalSolidList"/>
    <dgm:cxn modelId="{F9C363BA-7BD0-4804-8294-10F00BFFC6A2}" type="presParOf" srcId="{0FEF92E9-7491-434A-AE19-79CA901071D8}" destId="{24B4C744-89DD-4DA0-8601-AD2A1648C93D}" srcOrd="1" destOrd="0" presId="urn:microsoft.com/office/officeart/2018/2/layout/IconVerticalSolidList"/>
    <dgm:cxn modelId="{83B168D9-D227-43B3-9DCD-3E1D1816D9E4}" type="presParOf" srcId="{0FEF92E9-7491-434A-AE19-79CA901071D8}" destId="{E5D2E168-F89D-48EB-B6F6-4EDA3B5AC3AE}" srcOrd="2" destOrd="0" presId="urn:microsoft.com/office/officeart/2018/2/layout/IconVerticalSolidList"/>
    <dgm:cxn modelId="{ABBBC7FD-A3DF-4F30-B508-CB7A5116C097}" type="presParOf" srcId="{0FEF92E9-7491-434A-AE19-79CA901071D8}" destId="{70707A9B-6164-4D8A-98C1-5FB1E5A6D9F3}" srcOrd="3" destOrd="0" presId="urn:microsoft.com/office/officeart/2018/2/layout/IconVerticalSolidList"/>
    <dgm:cxn modelId="{42BCF1F9-86F6-4D3A-A625-2024A1BBE7A5}" type="presParOf" srcId="{50FC7700-AFEF-4733-8D5C-5A78CB0F18D3}" destId="{72B37E5E-1856-40F1-86F9-DB717F7DD96F}" srcOrd="3" destOrd="0" presId="urn:microsoft.com/office/officeart/2018/2/layout/IconVerticalSolidList"/>
    <dgm:cxn modelId="{38E4288C-4434-4CB0-8A20-9752DFC78816}" type="presParOf" srcId="{50FC7700-AFEF-4733-8D5C-5A78CB0F18D3}" destId="{EA8CC697-7B51-4D66-B57D-2B6E8DFEBCB7}" srcOrd="4" destOrd="0" presId="urn:microsoft.com/office/officeart/2018/2/layout/IconVerticalSolidList"/>
    <dgm:cxn modelId="{D5DE1CC6-DDA3-450E-A625-DF7B7BB8E1BC}" type="presParOf" srcId="{EA8CC697-7B51-4D66-B57D-2B6E8DFEBCB7}" destId="{03DADFC5-1386-4DD2-BD82-CB1AFE8FC993}" srcOrd="0" destOrd="0" presId="urn:microsoft.com/office/officeart/2018/2/layout/IconVerticalSolidList"/>
    <dgm:cxn modelId="{C15066E0-22A8-45EC-9DEB-531981B7A41C}" type="presParOf" srcId="{EA8CC697-7B51-4D66-B57D-2B6E8DFEBCB7}" destId="{42C5EF32-73C8-433D-AA87-826E4610E514}" srcOrd="1" destOrd="0" presId="urn:microsoft.com/office/officeart/2018/2/layout/IconVerticalSolidList"/>
    <dgm:cxn modelId="{DE40C643-C8D2-4C1F-BE29-52B5D9B6E9E0}" type="presParOf" srcId="{EA8CC697-7B51-4D66-B57D-2B6E8DFEBCB7}" destId="{A6FE0501-5AC5-4CCB-AB89-7A36DDA7F38E}" srcOrd="2" destOrd="0" presId="urn:microsoft.com/office/officeart/2018/2/layout/IconVerticalSolidList"/>
    <dgm:cxn modelId="{D5536CA3-13EE-4471-AF5C-FDA214A1C6CF}" type="presParOf" srcId="{EA8CC697-7B51-4D66-B57D-2B6E8DFEBCB7}" destId="{EFA8F372-6A89-4DB1-8634-40C18A516D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FEB7F-950D-4F74-8ECB-9555D9094762}">
      <dsp:nvSpPr>
        <dsp:cNvPr id="0" name=""/>
        <dsp:cNvSpPr/>
      </dsp:nvSpPr>
      <dsp:spPr>
        <a:xfrm>
          <a:off x="0" y="0"/>
          <a:ext cx="6248400" cy="1615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965E2-3411-4D27-A92B-4977886EE85C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8C373-54C8-469C-A0CA-DFE42DE4F420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Appreciates that there are a variety of techniques in computational modelling.</a:t>
          </a:r>
          <a:endParaRPr lang="en-US" sz="2500" kern="1200" dirty="0"/>
        </a:p>
      </dsp:txBody>
      <dsp:txXfrm>
        <a:off x="1866111" y="690"/>
        <a:ext cx="4382288" cy="1615680"/>
      </dsp:txXfrm>
    </dsp:sp>
    <dsp:sp modelId="{1A654947-A27A-437E-A0EC-8B468CCCDBCA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4C744-89DD-4DA0-8601-AD2A1648C93D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07A9B-6164-4D8A-98C1-5FB1E5A6D9F3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Understands basic applications of monte-</a:t>
          </a:r>
          <a:r>
            <a:rPr lang="en-AU" sz="2500" kern="1200" dirty="0" err="1"/>
            <a:t>carlo</a:t>
          </a:r>
          <a:r>
            <a:rPr lang="en-AU" sz="2500" kern="1200" dirty="0"/>
            <a:t> methods</a:t>
          </a:r>
          <a:endParaRPr lang="en-US" sz="2500" kern="1200" dirty="0"/>
        </a:p>
      </dsp:txBody>
      <dsp:txXfrm>
        <a:off x="1866111" y="2020291"/>
        <a:ext cx="4382288" cy="1615680"/>
      </dsp:txXfrm>
    </dsp:sp>
    <dsp:sp modelId="{03DADFC5-1386-4DD2-BD82-CB1AFE8FC993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5EF32-73C8-433D-AA87-826E4610E514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8F372-6A89-4DB1-8634-40C18A516DFD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Implements simple monte-</a:t>
          </a:r>
          <a:r>
            <a:rPr lang="en-AU" sz="2500" kern="1200" dirty="0" err="1"/>
            <a:t>carlo</a:t>
          </a:r>
          <a:r>
            <a:rPr lang="en-AU" sz="2500" kern="1200" dirty="0"/>
            <a:t> methods</a:t>
          </a:r>
          <a:endParaRPr lang="en-US" sz="2500" kern="1200" dirty="0"/>
        </a:p>
      </dsp:txBody>
      <dsp:txXfrm>
        <a:off x="1866111" y="4039891"/>
        <a:ext cx="4382288" cy="1615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A7FF-E8C8-4270-9E3A-659CAAACD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F7813-4B8D-4218-B6B5-3EEBA5C85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4557B-9C19-4A47-BB32-5C5D3A50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5CA44-ECE7-4806-A0B3-FEB6505A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92302-04AA-4F25-9DAA-4B874EA6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39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1121-6384-46D7-9781-8723CD57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80F6A-A939-4401-81EC-05C5340C9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19AD3-A54F-4F8E-98C4-4BADD516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5D99-39B4-450D-98B6-D2F46FE9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D6C56-D92B-468D-9DF6-1DA609B5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90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864E5-6DD7-40CA-8F07-CA86F716E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6E8AD-8733-428A-B280-446786265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4A2F2-F40C-46DD-B58B-9FD8652B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29DD5-E994-4BFE-96AE-9B8C9C61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5FC5F-AD98-4E35-B0EE-6F16CE02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15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FFDF-2AF6-40AD-B00C-B88A48F3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7BCDF-6012-4882-BDFB-46E5D3F7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7FA33-6401-414C-8269-4D7C7AFC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0E824-6D36-47CB-8949-956604D7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B2E17-8178-4407-8F33-BC2C15FA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40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EF58-39B9-48D9-BE55-C262EC4E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84A45-C6A3-4F6E-953A-2D9FA08F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7A450-C184-46B2-9454-04B10309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D8513-2A03-4DB2-9847-A0EB78DC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C990A-6ACF-47A3-B5A9-795B80C0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551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32E5-A977-4A4B-82C4-2B561F22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0FEFD-BA03-405F-A479-BC0AA60C9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A4995-9E64-455B-969E-8481DACD4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333B8-6C9E-4724-851A-BEF7CAF9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26065-893A-4B5F-A49F-E96FE36A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B8737-8F2E-4DBA-8506-F1E69383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38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2A94-128B-4C52-86F1-D6785282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6ED20-A948-4BF6-BB57-747B27A64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A9EC7-2D85-40E2-8EB6-85C8E4249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5C583-ED09-4E74-8F6B-1599561AD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8BA3B-542C-448E-8850-F72AE2D89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15B82-D3A7-4A29-9C41-01DFB180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FA5AE-BA80-4148-9F3C-0D293B8E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6BA255-FC83-466C-94B1-93C32AFD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365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CAEE-1A02-4172-B72A-0D1B19CA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0FC37-89C0-427C-B35E-272249E8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DD9E2-3107-4B95-936E-0A069491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6161D-5C9B-4C31-B38A-E61D5A0B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95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9E297-7A3F-4A07-A301-979E1CAE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830E5-4577-451B-ABCB-818B86B4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F99EA-3851-4DB1-8CC5-07A85DE6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552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B83C-EAD5-47DC-8605-F43C4AC9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F147-13C3-4CDD-A3E3-C00BFA43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FF70E-8D04-4EE9-A31D-7DFC21E6D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F618A-05DA-49E9-9F8E-D844EDB5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F7BC-2A98-4E7F-B480-27906DB1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453AC-BF5D-4EAB-8CCE-CB549CAA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79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94B3-DAF5-458C-997B-B655CB04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BFEE0-1F8F-4E4F-AF5D-FF2C93E67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A5746-52CC-4296-9750-FB1CC67AF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B7798-A440-4FE6-B617-E2C3CB2C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A1A7F-E10B-4FB7-8A54-806B4C93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BA59C-B741-4215-A5F1-D5E0F45F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71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6B1EB-B730-4412-B06D-2F7442FA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16431-C784-400B-80BB-DFF70BB21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A558F-A335-4588-864F-A5437800E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A511F-48CC-4003-B0CA-44A895AF7E9D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C69BD-7C5D-4647-A2F3-74B7A2435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41CF-25E3-4848-AB1F-6493088AA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51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bpython.com/monte-carlo.html" TargetMode="External"/><Relationship Id="rId2" Type="http://schemas.openxmlformats.org/officeDocument/2006/relationships/hyperlink" Target="https://www.scratchapixel.com/lessons/mathematics-physics-for-computer-graphics/monte-carlo-methods-in-practice/monte-carlo-metho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chinelearningmastery.com/monte-carlo-sampling-for-probability/" TargetMode="External"/><Relationship Id="rId4" Type="http://schemas.openxmlformats.org/officeDocument/2006/relationships/hyperlink" Target="https://towardsdatascience.com/understanding-monte-carlo-simulation-eceb4c9cad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D01A7-86E4-47E1-8084-6EB911624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E7F7C-5A6F-40BB-8FD1-7689DF7A2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pPr algn="l"/>
            <a:r>
              <a:rPr lang="en-AU" sz="3200" dirty="0">
                <a:solidFill>
                  <a:srgbClr val="FFFFFF"/>
                </a:solidFill>
              </a:rPr>
              <a:t>Computational Physics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B827A-22CA-4A91-B439-1D39B2BBF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AU" sz="1600" dirty="0">
                <a:solidFill>
                  <a:srgbClr val="FFFFFF"/>
                </a:solidFill>
              </a:rPr>
              <a:t>Lesson 3 – Monte Carlo Methods</a:t>
            </a:r>
          </a:p>
        </p:txBody>
      </p:sp>
    </p:spTree>
    <p:extLst>
      <p:ext uri="{BB962C8B-B14F-4D97-AF65-F5344CB8AC3E}">
        <p14:creationId xmlns:p14="http://schemas.microsoft.com/office/powerpoint/2010/main" val="2274253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11F4A-A21A-460E-BD3D-0AAA659A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AU">
                <a:solidFill>
                  <a:schemeClr val="bg1"/>
                </a:solidFill>
              </a:rPr>
              <a:t>Learning Objectives	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9DC1CC-6602-4F9B-A52F-DC74DD499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879040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959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777A-7607-4CF2-848F-05328EB1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E2D10-954D-49B9-B30D-98002019B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randomness and  repeated sampling.</a:t>
            </a:r>
          </a:p>
          <a:p>
            <a:r>
              <a:rPr lang="en-AU" dirty="0"/>
              <a:t>(this might be easier if the problem is very complicated)</a:t>
            </a:r>
          </a:p>
        </p:txBody>
      </p:sp>
    </p:spTree>
    <p:extLst>
      <p:ext uri="{BB962C8B-B14F-4D97-AF65-F5344CB8AC3E}">
        <p14:creationId xmlns:p14="http://schemas.microsoft.com/office/powerpoint/2010/main" val="213317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22779A-DE85-4341-BFE0-2C43C6D96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291" b="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1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utron Diffusion Theory - Nuclear Power">
            <a:extLst>
              <a:ext uri="{FF2B5EF4-FFF2-40B4-BE49-F238E27FC236}">
                <a16:creationId xmlns:a16="http://schemas.microsoft.com/office/drawing/2014/main" id="{E799FA69-C908-4B2E-8406-70FB5CF09B25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61" y="672687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A12884-16AC-44DD-AC20-54A81D8B2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024" y="595726"/>
            <a:ext cx="38957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4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BF8A58E-0943-4E4F-8296-9D595D0B10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42950" y="742951"/>
                <a:ext cx="3476625" cy="4962524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algn="ctr"/>
                <a:r>
                  <a:rPr lang="en-US" sz="4800" kern="1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Example – Calculating </a:t>
                </a:r>
                <a14:m>
                  <m:oMath xmlns:m="http://schemas.openxmlformats.org/officeDocument/2006/math">
                    <m:r>
                      <a:rPr lang="en-US" sz="4800" b="0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𝜋</m:t>
                    </m:r>
                  </m:oMath>
                </a14:m>
                <a:endParaRPr lang="en-US" sz="4800" kern="120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BF8A58E-0943-4E4F-8296-9D595D0B1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42950" y="742951"/>
                <a:ext cx="3476625" cy="4962524"/>
              </a:xfrm>
              <a:blipFill>
                <a:blip r:embed="rId2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65B41C64-E5A7-4446-A944-983923471817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196" y="492573"/>
            <a:ext cx="5880796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95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FEB96-A5CB-4C3C-A7B8-C67EBC92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Further Reading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9735-EC4C-4C50-A35C-D11ED8F0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AU">
                <a:hlinkClick r:id="rId2"/>
              </a:rPr>
              <a:t>https://www.scratchapixel.com/lessons/mathematics-physics-for-computer-graphics/monte-carlo-methods-in-practice/monte-carlo-methods</a:t>
            </a:r>
            <a:endParaRPr lang="en-AU">
              <a:hlinkClick r:id="rId3"/>
            </a:endParaRPr>
          </a:p>
          <a:p>
            <a:r>
              <a:rPr lang="en-AU" dirty="0">
                <a:hlinkClick r:id="rId3"/>
              </a:rPr>
              <a:t>https://pbpython.com/monte-carlo.html</a:t>
            </a:r>
            <a:endParaRPr lang="en-AU" dirty="0"/>
          </a:p>
          <a:p>
            <a:r>
              <a:rPr lang="en-AU" dirty="0">
                <a:hlinkClick r:id="rId4"/>
              </a:rPr>
              <a:t>https://towardsdatascience.com/understanding-monte-carlo-simulation-eceb4c9cad4</a:t>
            </a:r>
            <a:endParaRPr lang="en-AU" dirty="0"/>
          </a:p>
          <a:p>
            <a:r>
              <a:rPr lang="en-AU" dirty="0">
                <a:hlinkClick r:id="rId5"/>
              </a:rPr>
              <a:t>https://machinelearningmastery.com/monte-carlo-sampling-for-probability/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8124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F01B26E080A5B4EA684E7F4A101F26E" ma:contentTypeVersion="12" ma:contentTypeDescription="Создание документа." ma:contentTypeScope="" ma:versionID="85bf4d7e30a5ea60d51e1e60fe6ece40">
  <xsd:schema xmlns:xsd="http://www.w3.org/2001/XMLSchema" xmlns:xs="http://www.w3.org/2001/XMLSchema" xmlns:p="http://schemas.microsoft.com/office/2006/metadata/properties" xmlns:ns3="57d20a36-5b80-4685-8123-b614211d1696" xmlns:ns4="ca009f29-0cde-438e-9adb-e517e1267ec5" targetNamespace="http://schemas.microsoft.com/office/2006/metadata/properties" ma:root="true" ma:fieldsID="04171cfa7706fbaf9cab50519d27f8f8" ns3:_="" ns4:_="">
    <xsd:import namespace="57d20a36-5b80-4685-8123-b614211d1696"/>
    <xsd:import namespace="ca009f29-0cde-438e-9adb-e517e1267e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d20a36-5b80-4685-8123-b614211d16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009f29-0cde-438e-9adb-e517e1267e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3C2510-5043-4E4A-8327-361C409DD4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d20a36-5b80-4685-8123-b614211d1696"/>
    <ds:schemaRef ds:uri="ca009f29-0cde-438e-9adb-e517e1267e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040FBB-C3A8-40BD-BEE6-FEE948343C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A154A1-5010-404A-AF6E-923FE953B55A}">
  <ds:schemaRefs>
    <ds:schemaRef ds:uri="http://schemas.microsoft.com/office/2006/metadata/properties"/>
    <ds:schemaRef ds:uri="57d20a36-5b80-4685-8123-b614211d1696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ca009f29-0cde-438e-9adb-e517e1267e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99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Computational Physics </vt:lpstr>
      <vt:lpstr>Learning Objectives </vt:lpstr>
      <vt:lpstr>Key Idea</vt:lpstr>
      <vt:lpstr>PowerPoint Presentation</vt:lpstr>
      <vt:lpstr>PowerPoint Presentation</vt:lpstr>
      <vt:lpstr>Example – Calculating π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</dc:title>
  <dc:creator>Daniel Comber-Todd</dc:creator>
  <cp:lastModifiedBy>Daniel Comber-Todd</cp:lastModifiedBy>
  <cp:revision>2</cp:revision>
  <dcterms:created xsi:type="dcterms:W3CDTF">2020-06-01T03:26:46Z</dcterms:created>
  <dcterms:modified xsi:type="dcterms:W3CDTF">2020-06-01T03:30:48Z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0x0101007F01B26E080A5B4EA684E7F4A101F26E</vt:lpwstr>
  </property>
</Properties>
</file>