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A60CD-8DE8-404E-B57B-3832B1D6E7FB}" v="1" dt="2020-06-02T04:21:18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omber-Todd" userId="1de8414d-3b15-4f52-80c0-02246e72f780" providerId="ADAL" clId="{BB1A60CD-8DE8-404E-B57B-3832B1D6E7FB}"/>
    <pc:docChg chg="undo custSel mod modSld">
      <pc:chgData name="Daniel Comber-Todd" userId="1de8414d-3b15-4f52-80c0-02246e72f780" providerId="ADAL" clId="{BB1A60CD-8DE8-404E-B57B-3832B1D6E7FB}" dt="2020-06-02T04:21:18.156" v="5"/>
      <pc:docMkLst>
        <pc:docMk/>
      </pc:docMkLst>
      <pc:sldChg chg="addSp delSp modSp mod setBg setClrOvrMap">
        <pc:chgData name="Daniel Comber-Todd" userId="1de8414d-3b15-4f52-80c0-02246e72f780" providerId="ADAL" clId="{BB1A60CD-8DE8-404E-B57B-3832B1D6E7FB}" dt="2020-06-01T10:27:10.355" v="4" actId="26606"/>
        <pc:sldMkLst>
          <pc:docMk/>
          <pc:sldMk cId="2274253764" sldId="258"/>
        </pc:sldMkLst>
        <pc:spChg chg="mod">
          <ac:chgData name="Daniel Comber-Todd" userId="1de8414d-3b15-4f52-80c0-02246e72f780" providerId="ADAL" clId="{BB1A60CD-8DE8-404E-B57B-3832B1D6E7FB}" dt="2020-06-01T10:27:10.355" v="4" actId="26606"/>
          <ac:spMkLst>
            <pc:docMk/>
            <pc:sldMk cId="2274253764" sldId="258"/>
            <ac:spMk id="2" creationId="{2A4E7F7C-5A6F-40BB-8FD1-7689DF7A2E8E}"/>
          </ac:spMkLst>
        </pc:spChg>
        <pc:spChg chg="mod">
          <ac:chgData name="Daniel Comber-Todd" userId="1de8414d-3b15-4f52-80c0-02246e72f780" providerId="ADAL" clId="{BB1A60CD-8DE8-404E-B57B-3832B1D6E7FB}" dt="2020-06-01T10:27:10.355" v="4" actId="26606"/>
          <ac:spMkLst>
            <pc:docMk/>
            <pc:sldMk cId="2274253764" sldId="258"/>
            <ac:spMk id="3" creationId="{BA7B827A-22CA-4A91-B439-1D39B2BBFAFB}"/>
          </ac:spMkLst>
        </pc:spChg>
        <pc:spChg chg="add del">
          <ac:chgData name="Daniel Comber-Todd" userId="1de8414d-3b15-4f52-80c0-02246e72f780" providerId="ADAL" clId="{BB1A60CD-8DE8-404E-B57B-3832B1D6E7FB}" dt="2020-06-01T10:27:10.355" v="4" actId="26606"/>
          <ac:spMkLst>
            <pc:docMk/>
            <pc:sldMk cId="2274253764" sldId="258"/>
            <ac:spMk id="10" creationId="{0671A8AE-40A1-4631-A6B8-581AFF065482}"/>
          </ac:spMkLst>
        </pc:spChg>
        <pc:spChg chg="add del">
          <ac:chgData name="Daniel Comber-Todd" userId="1de8414d-3b15-4f52-80c0-02246e72f780" providerId="ADAL" clId="{BB1A60CD-8DE8-404E-B57B-3832B1D6E7FB}" dt="2020-06-01T10:27:10.355" v="4" actId="26606"/>
          <ac:spMkLst>
            <pc:docMk/>
            <pc:sldMk cId="2274253764" sldId="258"/>
            <ac:spMk id="12" creationId="{A44CD100-6267-4E62-AA64-2182A3A6A1C0}"/>
          </ac:spMkLst>
        </pc:spChg>
        <pc:spChg chg="add del">
          <ac:chgData name="Daniel Comber-Todd" userId="1de8414d-3b15-4f52-80c0-02246e72f780" providerId="ADAL" clId="{BB1A60CD-8DE8-404E-B57B-3832B1D6E7FB}" dt="2020-06-01T10:27:07.414" v="1" actId="26606"/>
          <ac:spMkLst>
            <pc:docMk/>
            <pc:sldMk cId="2274253764" sldId="258"/>
            <ac:spMk id="17" creationId="{71B2258F-86CA-4D4D-8270-BC05FCDEBFB3}"/>
          </ac:spMkLst>
        </pc:spChg>
        <pc:spChg chg="add del">
          <ac:chgData name="Daniel Comber-Todd" userId="1de8414d-3b15-4f52-80c0-02246e72f780" providerId="ADAL" clId="{BB1A60CD-8DE8-404E-B57B-3832B1D6E7FB}" dt="2020-06-01T10:27:10.340" v="3" actId="26606"/>
          <ac:spMkLst>
            <pc:docMk/>
            <pc:sldMk cId="2274253764" sldId="258"/>
            <ac:spMk id="20" creationId="{7B51B11D-BBCD-47C7-A599-1EDA2F22FE08}"/>
          </ac:spMkLst>
        </pc:spChg>
        <pc:spChg chg="add">
          <ac:chgData name="Daniel Comber-Todd" userId="1de8414d-3b15-4f52-80c0-02246e72f780" providerId="ADAL" clId="{BB1A60CD-8DE8-404E-B57B-3832B1D6E7FB}" dt="2020-06-01T10:27:10.355" v="4" actId="26606"/>
          <ac:spMkLst>
            <pc:docMk/>
            <pc:sldMk cId="2274253764" sldId="258"/>
            <ac:spMk id="22" creationId="{87CC2527-562A-4F69-B487-4371E5B243E7}"/>
          </ac:spMkLst>
        </pc:spChg>
        <pc:picChg chg="mod">
          <ac:chgData name="Daniel Comber-Todd" userId="1de8414d-3b15-4f52-80c0-02246e72f780" providerId="ADAL" clId="{BB1A60CD-8DE8-404E-B57B-3832B1D6E7FB}" dt="2020-06-01T10:27:10.355" v="4" actId="26606"/>
          <ac:picMkLst>
            <pc:docMk/>
            <pc:sldMk cId="2274253764" sldId="258"/>
            <ac:picMk id="5" creationId="{6C5D01A7-86E4-47E1-8084-6EB9116245CF}"/>
          </ac:picMkLst>
        </pc:picChg>
        <pc:cxnChg chg="add del">
          <ac:chgData name="Daniel Comber-Todd" userId="1de8414d-3b15-4f52-80c0-02246e72f780" providerId="ADAL" clId="{BB1A60CD-8DE8-404E-B57B-3832B1D6E7FB}" dt="2020-06-01T10:27:10.340" v="3" actId="26606"/>
          <ac:cxnSpMkLst>
            <pc:docMk/>
            <pc:sldMk cId="2274253764" sldId="258"/>
            <ac:cxnSpMk id="19" creationId="{6A810F53-4CAC-492E-A2F9-C147AA509B57}"/>
          </ac:cxnSpMkLst>
        </pc:cxnChg>
        <pc:cxnChg chg="add">
          <ac:chgData name="Daniel Comber-Todd" userId="1de8414d-3b15-4f52-80c0-02246e72f780" providerId="ADAL" clId="{BB1A60CD-8DE8-404E-B57B-3832B1D6E7FB}" dt="2020-06-01T10:27:10.355" v="4" actId="26606"/>
          <ac:cxnSpMkLst>
            <pc:docMk/>
            <pc:sldMk cId="2274253764" sldId="258"/>
            <ac:cxnSpMk id="23" creationId="{BCDAEC91-5BCE-4B55-9CC0-43EF94CB734B}"/>
          </ac:cxnSpMkLst>
        </pc:cxnChg>
      </pc:sldChg>
      <pc:sldChg chg="addSp">
        <pc:chgData name="Daniel Comber-Todd" userId="1de8414d-3b15-4f52-80c0-02246e72f780" providerId="ADAL" clId="{BB1A60CD-8DE8-404E-B57B-3832B1D6E7FB}" dt="2020-06-02T04:21:18.156" v="5"/>
        <pc:sldMkLst>
          <pc:docMk/>
          <pc:sldMk cId="2133174391" sldId="271"/>
        </pc:sldMkLst>
        <pc:inkChg chg="add">
          <ac:chgData name="Daniel Comber-Todd" userId="1de8414d-3b15-4f52-80c0-02246e72f780" providerId="ADAL" clId="{BB1A60CD-8DE8-404E-B57B-3832B1D6E7FB}" dt="2020-06-02T04:21:18.156" v="5"/>
          <ac:inkMkLst>
            <pc:docMk/>
            <pc:sldMk cId="2133174391" sldId="271"/>
            <ac:inkMk id="7" creationId="{C2C28D3F-DA97-41AD-9139-AA9572795D57}"/>
          </ac:inkMkLst>
        </pc:inkChg>
      </pc:sldChg>
      <pc:sldChg chg="addSp">
        <pc:chgData name="Daniel Comber-Todd" userId="1de8414d-3b15-4f52-80c0-02246e72f780" providerId="ADAL" clId="{BB1A60CD-8DE8-404E-B57B-3832B1D6E7FB}" dt="2020-06-02T04:21:18.156" v="5"/>
        <pc:sldMkLst>
          <pc:docMk/>
          <pc:sldMk cId="388561840" sldId="272"/>
        </pc:sldMkLst>
        <pc:inkChg chg="add">
          <ac:chgData name="Daniel Comber-Todd" userId="1de8414d-3b15-4f52-80c0-02246e72f780" providerId="ADAL" clId="{BB1A60CD-8DE8-404E-B57B-3832B1D6E7FB}" dt="2020-06-02T04:21:18.156" v="5"/>
          <ac:inkMkLst>
            <pc:docMk/>
            <pc:sldMk cId="388561840" sldId="272"/>
            <ac:inkMk id="5" creationId="{8F128B3F-5FC0-4C44-810C-6D7400B04645}"/>
          </ac:inkMkLst>
        </pc:inkChg>
      </pc:sldChg>
      <pc:sldChg chg="addSp">
        <pc:chgData name="Daniel Comber-Todd" userId="1de8414d-3b15-4f52-80c0-02246e72f780" providerId="ADAL" clId="{BB1A60CD-8DE8-404E-B57B-3832B1D6E7FB}" dt="2020-06-02T04:21:18.156" v="5"/>
        <pc:sldMkLst>
          <pc:docMk/>
          <pc:sldMk cId="1034556936" sldId="273"/>
        </pc:sldMkLst>
        <pc:inkChg chg="add">
          <ac:chgData name="Daniel Comber-Todd" userId="1de8414d-3b15-4f52-80c0-02246e72f780" providerId="ADAL" clId="{BB1A60CD-8DE8-404E-B57B-3832B1D6E7FB}" dt="2020-06-02T04:21:18.156" v="5"/>
          <ac:inkMkLst>
            <pc:docMk/>
            <pc:sldMk cId="1034556936" sldId="273"/>
            <ac:inkMk id="4" creationId="{FCC31E02-DE85-42A5-91D7-7B8AE7BDAC99}"/>
          </ac:inkMkLst>
        </pc:inkChg>
      </pc:sldChg>
      <pc:sldChg chg="addSp">
        <pc:chgData name="Daniel Comber-Todd" userId="1de8414d-3b15-4f52-80c0-02246e72f780" providerId="ADAL" clId="{BB1A60CD-8DE8-404E-B57B-3832B1D6E7FB}" dt="2020-06-02T04:21:18.156" v="5"/>
        <pc:sldMkLst>
          <pc:docMk/>
          <pc:sldMk cId="978085896" sldId="274"/>
        </pc:sldMkLst>
        <pc:inkChg chg="add">
          <ac:chgData name="Daniel Comber-Todd" userId="1de8414d-3b15-4f52-80c0-02246e72f780" providerId="ADAL" clId="{BB1A60CD-8DE8-404E-B57B-3832B1D6E7FB}" dt="2020-06-02T04:21:18.156" v="5"/>
          <ac:inkMkLst>
            <pc:docMk/>
            <pc:sldMk cId="978085896" sldId="274"/>
            <ac:inkMk id="4" creationId="{B26B3DCF-1496-49FC-9D47-4BA990C76A9D}"/>
          </ac:inkMkLst>
        </pc:inkChg>
      </pc:sldChg>
      <pc:sldChg chg="addSp">
        <pc:chgData name="Daniel Comber-Todd" userId="1de8414d-3b15-4f52-80c0-02246e72f780" providerId="ADAL" clId="{BB1A60CD-8DE8-404E-B57B-3832B1D6E7FB}" dt="2020-06-02T04:21:18.156" v="5"/>
        <pc:sldMkLst>
          <pc:docMk/>
          <pc:sldMk cId="26990883" sldId="275"/>
        </pc:sldMkLst>
        <pc:inkChg chg="add">
          <ac:chgData name="Daniel Comber-Todd" userId="1de8414d-3b15-4f52-80c0-02246e72f780" providerId="ADAL" clId="{BB1A60CD-8DE8-404E-B57B-3832B1D6E7FB}" dt="2020-06-02T04:21:18.156" v="5"/>
          <ac:inkMkLst>
            <pc:docMk/>
            <pc:sldMk cId="26990883" sldId="275"/>
            <ac:inkMk id="4" creationId="{D66985CB-DBBC-4049-BEF3-B6DC8F604295}"/>
          </ac:inkMkLst>
        </pc:inkChg>
      </pc:sldChg>
      <pc:sldChg chg="addSp">
        <pc:chgData name="Daniel Comber-Todd" userId="1de8414d-3b15-4f52-80c0-02246e72f780" providerId="ADAL" clId="{BB1A60CD-8DE8-404E-B57B-3832B1D6E7FB}" dt="2020-06-02T04:21:18.156" v="5"/>
        <pc:sldMkLst>
          <pc:docMk/>
          <pc:sldMk cId="4201439253" sldId="276"/>
        </pc:sldMkLst>
        <pc:inkChg chg="add">
          <ac:chgData name="Daniel Comber-Todd" userId="1de8414d-3b15-4f52-80c0-02246e72f780" providerId="ADAL" clId="{BB1A60CD-8DE8-404E-B57B-3832B1D6E7FB}" dt="2020-06-02T04:21:18.156" v="5"/>
          <ac:inkMkLst>
            <pc:docMk/>
            <pc:sldMk cId="4201439253" sldId="276"/>
            <ac:inkMk id="4" creationId="{F9548AEC-DD2F-4DDD-8D85-24F62819EA52}"/>
          </ac:inkMkLst>
        </pc:inkChg>
      </pc:sldChg>
      <pc:sldChg chg="addSp">
        <pc:chgData name="Daniel Comber-Todd" userId="1de8414d-3b15-4f52-80c0-02246e72f780" providerId="ADAL" clId="{BB1A60CD-8DE8-404E-B57B-3832B1D6E7FB}" dt="2020-06-02T04:21:18.156" v="5"/>
        <pc:sldMkLst>
          <pc:docMk/>
          <pc:sldMk cId="3149367943" sldId="277"/>
        </pc:sldMkLst>
        <pc:inkChg chg="add">
          <ac:chgData name="Daniel Comber-Todd" userId="1de8414d-3b15-4f52-80c0-02246e72f780" providerId="ADAL" clId="{BB1A60CD-8DE8-404E-B57B-3832B1D6E7FB}" dt="2020-06-02T04:21:18.156" v="5"/>
          <ac:inkMkLst>
            <pc:docMk/>
            <pc:sldMk cId="3149367943" sldId="277"/>
            <ac:inkMk id="4" creationId="{078C349B-621A-4DB1-AD4F-3B2540F454E0}"/>
          </ac:inkMkLst>
        </pc:ink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98AE1-8E5A-483C-950A-A39B3C0091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009EDA2-ED8A-472B-A99E-1769DAD3E50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Appreciates that there are a variety of techniques in computational modelling.</a:t>
          </a:r>
          <a:endParaRPr lang="en-US" dirty="0"/>
        </a:p>
      </dgm:t>
    </dgm:pt>
    <dgm:pt modelId="{2E9C4F78-15AB-4D7E-8515-4FBD48D52CE4}" type="parTrans" cxnId="{5A22CD51-AEC7-441E-9A1F-37C261CC7619}">
      <dgm:prSet/>
      <dgm:spPr/>
      <dgm:t>
        <a:bodyPr/>
        <a:lstStyle/>
        <a:p>
          <a:endParaRPr lang="en-US"/>
        </a:p>
      </dgm:t>
    </dgm:pt>
    <dgm:pt modelId="{A0612414-4124-4FD9-8822-AE31A010CD5A}" type="sibTrans" cxnId="{5A22CD51-AEC7-441E-9A1F-37C261CC7619}">
      <dgm:prSet/>
      <dgm:spPr/>
      <dgm:t>
        <a:bodyPr/>
        <a:lstStyle/>
        <a:p>
          <a:endParaRPr lang="en-US"/>
        </a:p>
      </dgm:t>
    </dgm:pt>
    <dgm:pt modelId="{493B071F-12F2-4A7E-A397-367D3373971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Understands basic applications of monte-</a:t>
          </a:r>
          <a:r>
            <a:rPr lang="en-AU" dirty="0" err="1"/>
            <a:t>carlo</a:t>
          </a:r>
          <a:r>
            <a:rPr lang="en-AU" dirty="0"/>
            <a:t> methods</a:t>
          </a:r>
          <a:endParaRPr lang="en-US" dirty="0"/>
        </a:p>
      </dgm:t>
    </dgm:pt>
    <dgm:pt modelId="{0182E881-076F-445C-82F8-E4326EA889EF}" type="parTrans" cxnId="{69729770-FFF6-4968-98DE-406BC6F0C67D}">
      <dgm:prSet/>
      <dgm:spPr/>
      <dgm:t>
        <a:bodyPr/>
        <a:lstStyle/>
        <a:p>
          <a:endParaRPr lang="en-US"/>
        </a:p>
      </dgm:t>
    </dgm:pt>
    <dgm:pt modelId="{8BBAF77A-A9F9-4631-A1A0-B669B5D07BB1}" type="sibTrans" cxnId="{69729770-FFF6-4968-98DE-406BC6F0C67D}">
      <dgm:prSet/>
      <dgm:spPr/>
      <dgm:t>
        <a:bodyPr/>
        <a:lstStyle/>
        <a:p>
          <a:endParaRPr lang="en-US"/>
        </a:p>
      </dgm:t>
    </dgm:pt>
    <dgm:pt modelId="{4BB3C042-F497-4F4D-BEE4-FD104D047428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Implements simple monte-</a:t>
          </a:r>
          <a:r>
            <a:rPr lang="en-AU" dirty="0" err="1"/>
            <a:t>carlo</a:t>
          </a:r>
          <a:r>
            <a:rPr lang="en-AU" dirty="0"/>
            <a:t> methods</a:t>
          </a:r>
          <a:endParaRPr lang="en-US" dirty="0"/>
        </a:p>
      </dgm:t>
    </dgm:pt>
    <dgm:pt modelId="{B510CB6A-506C-4F15-B0E1-AD1A202071A5}" type="parTrans" cxnId="{142D3DFA-7A00-4D2F-9B53-9DAE62B5998F}">
      <dgm:prSet/>
      <dgm:spPr/>
      <dgm:t>
        <a:bodyPr/>
        <a:lstStyle/>
        <a:p>
          <a:endParaRPr lang="en-US"/>
        </a:p>
      </dgm:t>
    </dgm:pt>
    <dgm:pt modelId="{332179B3-D646-4ECD-BED7-4CA0FDBE6978}" type="sibTrans" cxnId="{142D3DFA-7A00-4D2F-9B53-9DAE62B5998F}">
      <dgm:prSet/>
      <dgm:spPr/>
      <dgm:t>
        <a:bodyPr/>
        <a:lstStyle/>
        <a:p>
          <a:endParaRPr lang="en-US"/>
        </a:p>
      </dgm:t>
    </dgm:pt>
    <dgm:pt modelId="{50FC7700-AFEF-4733-8D5C-5A78CB0F18D3}" type="pres">
      <dgm:prSet presAssocID="{A0398AE1-8E5A-483C-950A-A39B3C009116}" presName="root" presStyleCnt="0">
        <dgm:presLayoutVars>
          <dgm:dir/>
          <dgm:resizeHandles val="exact"/>
        </dgm:presLayoutVars>
      </dgm:prSet>
      <dgm:spPr/>
    </dgm:pt>
    <dgm:pt modelId="{064E5986-980A-46C8-9497-F4A183AC34E4}" type="pres">
      <dgm:prSet presAssocID="{8009EDA2-ED8A-472B-A99E-1769DAD3E506}" presName="compNode" presStyleCnt="0"/>
      <dgm:spPr/>
    </dgm:pt>
    <dgm:pt modelId="{545FEB7F-950D-4F74-8ECB-9555D9094762}" type="pres">
      <dgm:prSet presAssocID="{8009EDA2-ED8A-472B-A99E-1769DAD3E506}" presName="bgRect" presStyleLbl="bgShp" presStyleIdx="0" presStyleCnt="3" custLinFactNeighborX="899" custLinFactNeighborY="-578"/>
      <dgm:spPr/>
    </dgm:pt>
    <dgm:pt modelId="{36B965E2-3411-4D27-A92B-4977886EE85C}" type="pres">
      <dgm:prSet presAssocID="{8009EDA2-ED8A-472B-A99E-1769DAD3E5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6CEC764-CCDE-4EB8-B486-5FF63CA2DD8C}" type="pres">
      <dgm:prSet presAssocID="{8009EDA2-ED8A-472B-A99E-1769DAD3E506}" presName="spaceRect" presStyleCnt="0"/>
      <dgm:spPr/>
    </dgm:pt>
    <dgm:pt modelId="{E008C373-54C8-469C-A0CA-DFE42DE4F420}" type="pres">
      <dgm:prSet presAssocID="{8009EDA2-ED8A-472B-A99E-1769DAD3E506}" presName="parTx" presStyleLbl="revTx" presStyleIdx="0" presStyleCnt="3">
        <dgm:presLayoutVars>
          <dgm:chMax val="0"/>
          <dgm:chPref val="0"/>
        </dgm:presLayoutVars>
      </dgm:prSet>
      <dgm:spPr/>
    </dgm:pt>
    <dgm:pt modelId="{A70022FA-3B14-4071-B047-E6DD164D7499}" type="pres">
      <dgm:prSet presAssocID="{A0612414-4124-4FD9-8822-AE31A010CD5A}" presName="sibTrans" presStyleCnt="0"/>
      <dgm:spPr/>
    </dgm:pt>
    <dgm:pt modelId="{0FEF92E9-7491-434A-AE19-79CA901071D8}" type="pres">
      <dgm:prSet presAssocID="{493B071F-12F2-4A7E-A397-367D33739718}" presName="compNode" presStyleCnt="0"/>
      <dgm:spPr/>
    </dgm:pt>
    <dgm:pt modelId="{1A654947-A27A-437E-A0EC-8B468CCCDBCA}" type="pres">
      <dgm:prSet presAssocID="{493B071F-12F2-4A7E-A397-367D33739718}" presName="bgRect" presStyleLbl="bgShp" presStyleIdx="1" presStyleCnt="3"/>
      <dgm:spPr/>
    </dgm:pt>
    <dgm:pt modelId="{24B4C744-89DD-4DA0-8601-AD2A1648C93D}" type="pres">
      <dgm:prSet presAssocID="{493B071F-12F2-4A7E-A397-367D337397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5D2E168-F89D-48EB-B6F6-4EDA3B5AC3AE}" type="pres">
      <dgm:prSet presAssocID="{493B071F-12F2-4A7E-A397-367D33739718}" presName="spaceRect" presStyleCnt="0"/>
      <dgm:spPr/>
    </dgm:pt>
    <dgm:pt modelId="{70707A9B-6164-4D8A-98C1-5FB1E5A6D9F3}" type="pres">
      <dgm:prSet presAssocID="{493B071F-12F2-4A7E-A397-367D33739718}" presName="parTx" presStyleLbl="revTx" presStyleIdx="1" presStyleCnt="3">
        <dgm:presLayoutVars>
          <dgm:chMax val="0"/>
          <dgm:chPref val="0"/>
        </dgm:presLayoutVars>
      </dgm:prSet>
      <dgm:spPr/>
    </dgm:pt>
    <dgm:pt modelId="{72B37E5E-1856-40F1-86F9-DB717F7DD96F}" type="pres">
      <dgm:prSet presAssocID="{8BBAF77A-A9F9-4631-A1A0-B669B5D07BB1}" presName="sibTrans" presStyleCnt="0"/>
      <dgm:spPr/>
    </dgm:pt>
    <dgm:pt modelId="{EA8CC697-7B51-4D66-B57D-2B6E8DFEBCB7}" type="pres">
      <dgm:prSet presAssocID="{4BB3C042-F497-4F4D-BEE4-FD104D047428}" presName="compNode" presStyleCnt="0"/>
      <dgm:spPr/>
    </dgm:pt>
    <dgm:pt modelId="{03DADFC5-1386-4DD2-BD82-CB1AFE8FC993}" type="pres">
      <dgm:prSet presAssocID="{4BB3C042-F497-4F4D-BEE4-FD104D047428}" presName="bgRect" presStyleLbl="bgShp" presStyleIdx="2" presStyleCnt="3"/>
      <dgm:spPr/>
    </dgm:pt>
    <dgm:pt modelId="{42C5EF32-73C8-433D-AA87-826E4610E514}" type="pres">
      <dgm:prSet presAssocID="{4BB3C042-F497-4F4D-BEE4-FD104D0474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alArts"/>
        </a:ext>
      </dgm:extLst>
    </dgm:pt>
    <dgm:pt modelId="{A6FE0501-5AC5-4CCB-AB89-7A36DDA7F38E}" type="pres">
      <dgm:prSet presAssocID="{4BB3C042-F497-4F4D-BEE4-FD104D047428}" presName="spaceRect" presStyleCnt="0"/>
      <dgm:spPr/>
    </dgm:pt>
    <dgm:pt modelId="{EFA8F372-6A89-4DB1-8634-40C18A516DFD}" type="pres">
      <dgm:prSet presAssocID="{4BB3C042-F497-4F4D-BEE4-FD104D04742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B405B38-85FA-438C-B182-822E1940A5FF}" type="presOf" srcId="{4BB3C042-F497-4F4D-BEE4-FD104D047428}" destId="{EFA8F372-6A89-4DB1-8634-40C18A516DFD}" srcOrd="0" destOrd="0" presId="urn:microsoft.com/office/officeart/2018/2/layout/IconVerticalSolidList"/>
    <dgm:cxn modelId="{38EB534D-347D-47D0-8BEB-E615BF78E7C3}" type="presOf" srcId="{493B071F-12F2-4A7E-A397-367D33739718}" destId="{70707A9B-6164-4D8A-98C1-5FB1E5A6D9F3}" srcOrd="0" destOrd="0" presId="urn:microsoft.com/office/officeart/2018/2/layout/IconVerticalSolidList"/>
    <dgm:cxn modelId="{69729770-FFF6-4968-98DE-406BC6F0C67D}" srcId="{A0398AE1-8E5A-483C-950A-A39B3C009116}" destId="{493B071F-12F2-4A7E-A397-367D33739718}" srcOrd="1" destOrd="0" parTransId="{0182E881-076F-445C-82F8-E4326EA889EF}" sibTransId="{8BBAF77A-A9F9-4631-A1A0-B669B5D07BB1}"/>
    <dgm:cxn modelId="{5A22CD51-AEC7-441E-9A1F-37C261CC7619}" srcId="{A0398AE1-8E5A-483C-950A-A39B3C009116}" destId="{8009EDA2-ED8A-472B-A99E-1769DAD3E506}" srcOrd="0" destOrd="0" parTransId="{2E9C4F78-15AB-4D7E-8515-4FBD48D52CE4}" sibTransId="{A0612414-4124-4FD9-8822-AE31A010CD5A}"/>
    <dgm:cxn modelId="{6CA92BA2-522D-489C-A2C8-49A307E31ABB}" type="presOf" srcId="{8009EDA2-ED8A-472B-A99E-1769DAD3E506}" destId="{E008C373-54C8-469C-A0CA-DFE42DE4F420}" srcOrd="0" destOrd="0" presId="urn:microsoft.com/office/officeart/2018/2/layout/IconVerticalSolidList"/>
    <dgm:cxn modelId="{677E6FBC-C6AF-4216-BC53-09CFC8B61109}" type="presOf" srcId="{A0398AE1-8E5A-483C-950A-A39B3C009116}" destId="{50FC7700-AFEF-4733-8D5C-5A78CB0F18D3}" srcOrd="0" destOrd="0" presId="urn:microsoft.com/office/officeart/2018/2/layout/IconVerticalSolidList"/>
    <dgm:cxn modelId="{142D3DFA-7A00-4D2F-9B53-9DAE62B5998F}" srcId="{A0398AE1-8E5A-483C-950A-A39B3C009116}" destId="{4BB3C042-F497-4F4D-BEE4-FD104D047428}" srcOrd="2" destOrd="0" parTransId="{B510CB6A-506C-4F15-B0E1-AD1A202071A5}" sibTransId="{332179B3-D646-4ECD-BED7-4CA0FDBE6978}"/>
    <dgm:cxn modelId="{2F38A9FC-2F6A-461F-82A2-6921B04D20D5}" type="presParOf" srcId="{50FC7700-AFEF-4733-8D5C-5A78CB0F18D3}" destId="{064E5986-980A-46C8-9497-F4A183AC34E4}" srcOrd="0" destOrd="0" presId="urn:microsoft.com/office/officeart/2018/2/layout/IconVerticalSolidList"/>
    <dgm:cxn modelId="{38C4709A-2286-4FE0-B362-171DBF2D77B5}" type="presParOf" srcId="{064E5986-980A-46C8-9497-F4A183AC34E4}" destId="{545FEB7F-950D-4F74-8ECB-9555D9094762}" srcOrd="0" destOrd="0" presId="urn:microsoft.com/office/officeart/2018/2/layout/IconVerticalSolidList"/>
    <dgm:cxn modelId="{453A46FB-8E5F-43DC-8EBB-212E796BA1F4}" type="presParOf" srcId="{064E5986-980A-46C8-9497-F4A183AC34E4}" destId="{36B965E2-3411-4D27-A92B-4977886EE85C}" srcOrd="1" destOrd="0" presId="urn:microsoft.com/office/officeart/2018/2/layout/IconVerticalSolidList"/>
    <dgm:cxn modelId="{0FF47A3B-E1F7-4C7C-880D-34A6207A7DBE}" type="presParOf" srcId="{064E5986-980A-46C8-9497-F4A183AC34E4}" destId="{96CEC764-CCDE-4EB8-B486-5FF63CA2DD8C}" srcOrd="2" destOrd="0" presId="urn:microsoft.com/office/officeart/2018/2/layout/IconVerticalSolidList"/>
    <dgm:cxn modelId="{DBDCCCE1-FAF8-478F-A720-7DBCCCDE2878}" type="presParOf" srcId="{064E5986-980A-46C8-9497-F4A183AC34E4}" destId="{E008C373-54C8-469C-A0CA-DFE42DE4F420}" srcOrd="3" destOrd="0" presId="urn:microsoft.com/office/officeart/2018/2/layout/IconVerticalSolidList"/>
    <dgm:cxn modelId="{94EDC025-12FA-4BA8-960B-0CA99D536A8B}" type="presParOf" srcId="{50FC7700-AFEF-4733-8D5C-5A78CB0F18D3}" destId="{A70022FA-3B14-4071-B047-E6DD164D7499}" srcOrd="1" destOrd="0" presId="urn:microsoft.com/office/officeart/2018/2/layout/IconVerticalSolidList"/>
    <dgm:cxn modelId="{E93CB92C-D352-453F-A1EA-63E4A85FA1D1}" type="presParOf" srcId="{50FC7700-AFEF-4733-8D5C-5A78CB0F18D3}" destId="{0FEF92E9-7491-434A-AE19-79CA901071D8}" srcOrd="2" destOrd="0" presId="urn:microsoft.com/office/officeart/2018/2/layout/IconVerticalSolidList"/>
    <dgm:cxn modelId="{AD285CB3-AA15-4862-A96B-85493F1D96E4}" type="presParOf" srcId="{0FEF92E9-7491-434A-AE19-79CA901071D8}" destId="{1A654947-A27A-437E-A0EC-8B468CCCDBCA}" srcOrd="0" destOrd="0" presId="urn:microsoft.com/office/officeart/2018/2/layout/IconVerticalSolidList"/>
    <dgm:cxn modelId="{F9C363BA-7BD0-4804-8294-10F00BFFC6A2}" type="presParOf" srcId="{0FEF92E9-7491-434A-AE19-79CA901071D8}" destId="{24B4C744-89DD-4DA0-8601-AD2A1648C93D}" srcOrd="1" destOrd="0" presId="urn:microsoft.com/office/officeart/2018/2/layout/IconVerticalSolidList"/>
    <dgm:cxn modelId="{83B168D9-D227-43B3-9DCD-3E1D1816D9E4}" type="presParOf" srcId="{0FEF92E9-7491-434A-AE19-79CA901071D8}" destId="{E5D2E168-F89D-48EB-B6F6-4EDA3B5AC3AE}" srcOrd="2" destOrd="0" presId="urn:microsoft.com/office/officeart/2018/2/layout/IconVerticalSolidList"/>
    <dgm:cxn modelId="{ABBBC7FD-A3DF-4F30-B508-CB7A5116C097}" type="presParOf" srcId="{0FEF92E9-7491-434A-AE19-79CA901071D8}" destId="{70707A9B-6164-4D8A-98C1-5FB1E5A6D9F3}" srcOrd="3" destOrd="0" presId="urn:microsoft.com/office/officeart/2018/2/layout/IconVerticalSolidList"/>
    <dgm:cxn modelId="{42BCF1F9-86F6-4D3A-A625-2024A1BBE7A5}" type="presParOf" srcId="{50FC7700-AFEF-4733-8D5C-5A78CB0F18D3}" destId="{72B37E5E-1856-40F1-86F9-DB717F7DD96F}" srcOrd="3" destOrd="0" presId="urn:microsoft.com/office/officeart/2018/2/layout/IconVerticalSolidList"/>
    <dgm:cxn modelId="{38E4288C-4434-4CB0-8A20-9752DFC78816}" type="presParOf" srcId="{50FC7700-AFEF-4733-8D5C-5A78CB0F18D3}" destId="{EA8CC697-7B51-4D66-B57D-2B6E8DFEBCB7}" srcOrd="4" destOrd="0" presId="urn:microsoft.com/office/officeart/2018/2/layout/IconVerticalSolidList"/>
    <dgm:cxn modelId="{D5DE1CC6-DDA3-450E-A625-DF7B7BB8E1BC}" type="presParOf" srcId="{EA8CC697-7B51-4D66-B57D-2B6E8DFEBCB7}" destId="{03DADFC5-1386-4DD2-BD82-CB1AFE8FC993}" srcOrd="0" destOrd="0" presId="urn:microsoft.com/office/officeart/2018/2/layout/IconVerticalSolidList"/>
    <dgm:cxn modelId="{C15066E0-22A8-45EC-9DEB-531981B7A41C}" type="presParOf" srcId="{EA8CC697-7B51-4D66-B57D-2B6E8DFEBCB7}" destId="{42C5EF32-73C8-433D-AA87-826E4610E514}" srcOrd="1" destOrd="0" presId="urn:microsoft.com/office/officeart/2018/2/layout/IconVerticalSolidList"/>
    <dgm:cxn modelId="{DE40C643-C8D2-4C1F-BE29-52B5D9B6E9E0}" type="presParOf" srcId="{EA8CC697-7B51-4D66-B57D-2B6E8DFEBCB7}" destId="{A6FE0501-5AC5-4CCB-AB89-7A36DDA7F38E}" srcOrd="2" destOrd="0" presId="urn:microsoft.com/office/officeart/2018/2/layout/IconVerticalSolidList"/>
    <dgm:cxn modelId="{D5536CA3-13EE-4471-AF5C-FDA214A1C6CF}" type="presParOf" srcId="{EA8CC697-7B51-4D66-B57D-2B6E8DFEBCB7}" destId="{EFA8F372-6A89-4DB1-8634-40C18A516D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FEB7F-950D-4F74-8ECB-9555D9094762}">
      <dsp:nvSpPr>
        <dsp:cNvPr id="0" name=""/>
        <dsp:cNvSpPr/>
      </dsp:nvSpPr>
      <dsp:spPr>
        <a:xfrm>
          <a:off x="0" y="0"/>
          <a:ext cx="6248400" cy="161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965E2-3411-4D27-A92B-4977886EE85C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8C373-54C8-469C-A0CA-DFE42DE4F420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Appreciates that there are a variety of techniques in computational modelling.</a:t>
          </a:r>
          <a:endParaRPr lang="en-US" sz="2500" kern="1200" dirty="0"/>
        </a:p>
      </dsp:txBody>
      <dsp:txXfrm>
        <a:off x="1866111" y="690"/>
        <a:ext cx="4382288" cy="1615680"/>
      </dsp:txXfrm>
    </dsp:sp>
    <dsp:sp modelId="{1A654947-A27A-437E-A0EC-8B468CCCDBCA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4C744-89DD-4DA0-8601-AD2A1648C93D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07A9B-6164-4D8A-98C1-5FB1E5A6D9F3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Understands basic applications of monte-</a:t>
          </a:r>
          <a:r>
            <a:rPr lang="en-AU" sz="2500" kern="1200" dirty="0" err="1"/>
            <a:t>carlo</a:t>
          </a:r>
          <a:r>
            <a:rPr lang="en-AU" sz="2500" kern="1200" dirty="0"/>
            <a:t> methods</a:t>
          </a:r>
          <a:endParaRPr lang="en-US" sz="2500" kern="1200" dirty="0"/>
        </a:p>
      </dsp:txBody>
      <dsp:txXfrm>
        <a:off x="1866111" y="2020291"/>
        <a:ext cx="4382288" cy="1615680"/>
      </dsp:txXfrm>
    </dsp:sp>
    <dsp:sp modelId="{03DADFC5-1386-4DD2-BD82-CB1AFE8FC993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5EF32-73C8-433D-AA87-826E4610E514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8F372-6A89-4DB1-8634-40C18A516DFD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Implements simple monte-</a:t>
          </a:r>
          <a:r>
            <a:rPr lang="en-AU" sz="2500" kern="1200" dirty="0" err="1"/>
            <a:t>carlo</a:t>
          </a:r>
          <a:r>
            <a:rPr lang="en-AU" sz="2500" kern="1200" dirty="0"/>
            <a:t> methods</a:t>
          </a:r>
          <a:endParaRPr lang="en-US" sz="2500" kern="1200" dirty="0"/>
        </a:p>
      </dsp:txBody>
      <dsp:txXfrm>
        <a:off x="1866111" y="4039891"/>
        <a:ext cx="4382288" cy="161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075.03284" units="1/cm"/>
          <inkml:channelProperty channel="Y" name="resolution" value="1433.37708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6-02T03:45:17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4441 8588 15 0,'0'-1'26'0,"0"1"-12"16,0 0-41-16,0 0 84 0,2 0 21 15,-1 0-27-15,2 0-23 0,-2 0-6 16,2 3-4-16,-1-1 6 0,-2 0-11 16,2 1 7-16,1 0-3 0,-1 1 5 15,0-2-13-15,0 1 9 0,-2-1-7 16,0 0 2-16,2 3-11 0,-2-4 10 0,0 1-4 16,0-1 7-16,0 1-12 0,0 0 9 15,0 2-4-15,0-3 4 0,0 0-11 16,-2 1 10-16,2 0-3 0,-2 0 3 15,1 0-11-15,0-1 9 0,-3 0-4 16,2 0 5-16,0 0-14 0,-1 1 11 16,0-2-3-16,-2 3 3 0,0-3-9 15,2 1 8-15,-2 3-3 0,-3-3 4 16,1 1-12-16,-2-2 10 0,1 3-3 16,2-1 6-16,0-1-15 0,-1 2 14 0,0-2-7 15,-3 0 4-15,0-1-8 0,1 1 6 16,0 1-1-16,-2-2 3 0,3 0-11 15,-2 0 11-15,1 0-3 0,2 0 3 16,-3 0-10-16,3 0 9 0,-2 0-3 16,2 0 4-16,-2 0-10 0,3 0 9 0,-1 0-2 15,1 0 3-15,2 0-11 0,-2 0 11 16,0 1-4-16,-1-1 4 16,2 2-10-16,3-1 9 0,-1-1-2 15,-3 1 3-15,2-1-11 0,0 0 10 0,-1 0-2 16,2 0 2-16,0 0-9 0,2 0 9 15,-1 0-3-15,-4 0 3 0,3 0-9 16,0-1 9-16,0 1-3 0,0-1 4 16,-5-2-11-16,5 0 10 0,-4 1-2 15,2-1 2-15,0 2-9 0,-4-2 10 16,4 0-4-16,-1-2 4 0,1 3-10 0,1-1 9 16,-3 1-3-16,1-4 3 15,2 3-9-15,-3-1 10 0,3 1-4 0,0 1 4 16,-3 1-11-16,4-2 11 15,0 2-4-15,-2-1 4 0,2 2-10 0,1-1 9 16,-2 1-3-16,2-2 4 0,-3 1-11 16,2 1 11-16,-1-2-4 0,0 1 4 15,-2-1-11-15,1-1 11 0,0 3-4 16,0-1 4-16,0 1-11 0,0 0 11 16,-1-2-4-16,1 1 3 0,-1 1-9 0,1 0 11 15,0-2-5-15,-1 2 3 16,2 0-9-16,1 0 9 0,-5 0-2 15,6 0 3-15,-4 0-10 0,-2 0 10 16,5 2-3-16,-6 1 3 0,2 0-11 0,-2-1 16 16,2-1-7-16,0 0 4 0,3 2-11 15,-2-1 11-15,-2 1-4 0,1-2 3 16,-2 1-11-16,-2-1 9 0,3 2 0 16,-1 0 1-16,2-2-11 0,-4-1 12 15,1 3-4-15,3-1 3 0,-3-1-10 0,3 3 11 16,-2-3-4-16,-1 0 2 0,1-1-9 15,-1 3 12-15,4 0-6 0,-4-2 5 16,-1 2-13-16,5-1 13 0,-6-1-4 16,3 3 3-16,4-2-11 0,-6 0 14 15,3 0-7-15,-3-1 5 0,0 2-13 16,2 1 13-16,-1-3-3 0,0 2 1 16,0-1-8-16,-1-1 10 0,0 3-4 15,3-2 4-15,-3 1-11 0,1-1 12 16,0-1-6-16,0 1 4 0,1 1-11 0,0-2 13 15,-3 0-6-15,0-1 4 0,0 3-10 16,4-1 10-16,-4-1-3 0,-1 1 2 16,0 0-8-16,-1-2 12 0,2 2-6 15,2 0 2-15,-4 0-7 0,2-1 9 16,-3 0-4-16,1 1 2 0,0 1-9 0,0-1 13 16,0 0-5-16,-1-1 1 15,2 1-7-15,-1-1 10 0,1 2-5 0,-1-1 2 16,1-2-8-16,-2 0 10 0,2 1-4 15,-3-1 1-15,3 2-8 16,0-1 12-16,0-1-6 0,2 0 2 0,2 0-9 16,0 0 12-16,4 0-7 0,1 0 1 15,3 0-14-15,1 0 12 0,1 0-21 16,8 0-14-16,6-3-14 0,4 1-14 16,9-2-80-16</inkml:trace>
  <inkml:trace contextRef="#ctx0" brushRef="#br0" timeOffset="2222.54">14139 7911 16 0,'-8'2'20'0,"-6"-2"-31"0,5 0 85 0,-3 0 43 16,-5 0-68-16,3 0-26 16,-4 0 7-16,2-2 2 0,-2 1-2 15,0-2-14-15,0 2-3 0,3 0 0 0,3 1 1 16,0 0-11-16,-2 0 8 0,1-1-1 16,1 1 1-16,1 0-10 0,2 0 8 15,-2 0-1-15,0 0 5 0,2 0-11 16,-2 0 7-16,0 0-3 0,-1 0 4 15,2 0-11-15,-2 1 11 0,-1 0-2 16,2 0 3-16,1 3-12 0,-2-4 8 16,1 2-2-16,-2 1 3 0,-1-1-11 15,5 2 9-15,-2-2-2 0,-1-1 7 16,0 1-16-16,1 0 12 0,-2 0-3 0,0 3 2 16,1-3-11-16,-1 1 11 0,-3-1-3 15,2-1 3-15,-2 2-12 0,0 0 10 16,-2-3-3-16,-2 2 5 0,2-2-11 15,2 1 9-15,-2 1-3 0,2-1 5 16,-3 0-14-16,0 2 12 0,2 0-4 16,-1 0 6-16,1 0-15 0,-2 0 13 0,1 0-4 15,2 2 5-15,-3-1-13 16,1 0 12-16,-1 1-2 0,1-2 1 16,3 0-11-16,1-1 13 0,2 1-5 15,1-1 3-15,-1-2-10 0,0 0 11 0,1 0-4 16,2 0 5-16,-1 0-14 0,0 0 13 15,2 0-3-15,-2 0 3 0,2 0-12 16,0 0 12-16,-1 0-3 0,1 0 2 16,-4 0-10-16,3 0 11 0,1 0-4 15,-3 0 3-15,0 0-8 0,0 0 7 0,-2 0-2 16,3 0 6-16,-2 0-14 0,0 0 12 16,0 0-3-16,-3 0 3 0,1 0-11 15,-1 1 11-15,1 2-3 16,-3-2 5-16,-1-1-15 0,-1 2 15 0,2 1-2 15,0-1 2-15,0-1-10 0,-4-1 9 16,3 0-2-16,-1 3 4 0,-3-3-13 16,3 2 14-16,-1-2-8 0,-3 0 5 15,4 0-10-15,-2 0 9 0,2 0-3 16,-1 0 2-16,-1 0-9 0,0 0 9 0,-2 0-1 16,5 0 2-16,0 2-10 0,-1 0 9 15,0-2-1-15,1 2 1 16,2-1-9-16,-2-1 9 0,3 0-3 0,-3 0 5 15,1 0-13-15,4 0 13 0,-1 0-5 16,1 0 5-16,-1 0-12 0,-2 0 12 16,2 0-6-16,1 0 5 0,1 0-9 15,-1 0 12-15,0 0-5 0,3-2 3 16,-2 1-10-16,0-1 11 0,2 2-7 16,-1-1 7-16,-1 1-12 0,0 0 10 0,-1-1-2 15,1 1 1-15,1 0-9 0,-1 0 11 16,-1 0-4-16,-1 0 3 0,2 0-11 15,0 0 11-15,3 0-4 0,-3 0 4 16,1 0-12-16,4 0 11 0,1 1-6 16,3 3 0-16,1-2-17 0,2 3-6 0,0 6-39 15,15 3-47-15,12 10-173 0</inkml:trace>
  <inkml:trace contextRef="#ctx0" brushRef="#br0" timeOffset="13120.62">13839 7902 0 0,'1'0'33'15,"6"1"64"-15,-1 2 30 16,-2-2-81-16,2 1-19 0,-3 0-4 0,0-2-6 16,0 5 9-16,4-3-4 0,-4-1-2 15,-2 1-10-15,1-1 10 0,0-1-4 16,2 2 2-16,0-1-11 0,-2-1 9 15,-1 2-3-15,0-1 1 0,2-1-9 16,3 2 9-16,-2-1-3 0,0 2 1 0,2-1-10 16,0 4 11-16,5-1-7 0,-4 0 3 15,4-2-10-15,-4-1 10 0,2 2-6 16,2-2 6-16,0 2-12 0,-1-2 16 16,1-2-5-16,2 2 1 0,0 1-12 15,0-2 11-15,1-1-4 0,-4 2 4 0,2-2-13 16,0 2 12-16,1 0-3 0,1 1 4 15,0-1-11-15,-3 2 12 16,2-1-6-16,2 1 5 0,-2-2-11 16,2 0 13-16,-1 1-5 0,-1-2 2 0,2 0-11 15,-1 0 12-15,0-1-4 0,-1 0 2 16,0 0-12-16,0 0 13 0,-3 0-5 16,5-1 3-16,-1-1-10 0,-1-2 12 15,-1 0-6-15,-2 1 4 0,1 0-13 16,-1 1 16-16,-1 0-6 0,-2 0 1 15,1-1-9-15,-2 3 12 0,4 0-6 16,-1 0 3-16,2 0-10 0,-1 0 12 16,0 0-6-16,2 1 3 0,0 3-13 15,3 2 10-15,-2-1-7 0,-1-2-13 16,-3 3-28-16,-1-1-19 0,-4 3-32 0,6 1-71 16</inkml:trace>
  <inkml:trace contextRef="#ctx0" brushRef="#br0" timeOffset="47168.05">12408 10637 8 0,'0'3'-4'16,"0"0"109"-16,2-3 51 0,-2 1-94 15,0 1-30-15,1 1-7 0,-1-2 2 16,0 2-9-16,0 0 9 16,0 0-5-16,0 0 1 0,0-2-12 0,0-1 6 15,0 0-4-15,0 2 1 0,0 0-11 16,-1-1 11-16,-3-1-2 0,4 0 6 15,-2 0-9-15,1 0 3 0,1 0-4 16,-2 0 0-16,-1 0-10 0,-3 0 10 16,3 0-4-16,1 0 3 0,0 0-11 0,-2 0 11 15,-2 1-6-15,2-1 2 0,-5 0-7 16,3 0 9-16,-4 0-4 0,1 0 3 16,-3-1-9-16,0 0 11 0,-1-1-5 15,1-1 5-15,1 0-11 0,-3 1 9 16,2 1-3-16,-2-2 3 0,0 1-10 0,-1 1 11 15,2 1-4-15,0-1 2 16,-1 1-8-16,0 0 8 0,-2-2-2 16,0 1 2-16,0 1-8 0,0 0 10 15,0 0-4-15,0-2 1 0,0 2-6 16,1 0 8-16,1-1-1 0,0 0 1 0,0-3-8 16,2 4 9-16,-1-1-4 0,4 1 4 15,-2 0-10-15,-2 0 8 0,2-3-1 16,2 3 2-16,-2 0-10 0,1 0 10 15,-2 0-3-15,0 0 2 0,1 0-8 16,-1 0 9-16,1 0-4 0,1 0 3 16,-4-2-7-16,0 2 7 0,-1 0-4 15,2 0 4-15,-2 0-8 0,1 0 8 16,-2 0-2-16,3 0 2 0,0 0-7 16,0 0 6-16,1 0-2 0,0 0 4 0,-1 2-10 15,0 1 11-15,0-2-5 0,0 1 6 16,-1 1-11-16,0-2 14 0,0 1-7 15,-1-1 3-15,-1 1-10 0,0-1 11 16,-1-1-5-16,2 1 4 0,0 1-11 16,1 0 12-16,-1-1-6 0,1 0 4 0,-1-1-8 15,2 2 8-15,-1 1-3 16,-2-3 3-16,2 1-9 0,-1 1 10 16,3 1-4-16,0-2 3 0,0 1-10 15,-3-1 10-15,1 2-2 0,2 0 1 0,0 0-8 16,0-2 8-16,0-1-1 0,0 2 0 15,1-2-6-15,-2 3 6 0,2-2 0 16,1-1 1-16,-1 2-6 0,0 1 4 16,-1-2 0-16,3 1 2 0,-3-1-8 15,0 1 9-15,2-1-4 0,2 0 5 16,-3 1-12-16,3 1 13 0,-2-2-6 16,1 1 3-16,1 0-10 0,-1-1 12 0,1 0-4 15,-3-1 2-15,2 0-11 16,0 2 14-16,1-2-6 0,-3 0 3 0,3 0-11 15,0 0 13-15,1 0-5 0,-1 0 4 16,4 0-11-16,-2 0 12 0,-2 0-6 16,4 0 3-16,-1 0-8 0,1 0 10 15,0 0-4-15,0 0 3 0,0 0-10 16,1 0 12-16,2 0-5 0,-2 0 2 0,0 0-9 16,1 0 12-16,2 0-5 15,0 0 2-15,0 0-8 0,-2 0 11 16,2 0-5-16,0 0 2 0,0 0-8 15,0 2 10-15,0-2-3 0,0 0 1 16,0 0-8-16,0 0 9 0,2 0-2 0,2 0 2 16,0 0-8-16,4 0 10 0,-1 0-5 15,3 0 2-15,2 0-8 0,-2 0 11 16,4 0-4-16,0 0 0 0,1 0-6 16,0-2 9-16,0 0-4 0,0 1 2 15,2 0-7-15,1-3 9 0,-1 3-4 0,-1-4 2 16,0 1-8-16,1 1 11 0,2-1-5 15,4 1 0-15,-2 0-5 0,3 0 10 16,2 0-6-16,3 1 2 0,3 0-8 16,3-3 10-16,6 1-7 0,3 2 1 15,-1 2-8-15,0-1 11 0,-6-2-2 0,-4-1 4 16,-3 0-8-16,-2 0 10 16,-1 1-2-16,-4 2-2 0,-2-4-7 15,1 4 12-15,-3 1-5 0,3 0 2 16,3 0-9-16,1 0 12 0,3 0-6 0,1 0 2 15,1 0-9-15,-2 3 9 0,0 0-2 16,-6-2 0-16,2 2-9 0,-5-1 15 16,-2-1-6-16,-1-1 2 0,-4 0-8 15,-3 1 13-15,1-1-6 0,-3 2 1 16,-4-2-8-16,0 0 13 0,-2 2-7 0,-1-1 3 16,3-1-10-16,-4 1 14 0,0-1-7 15,0 0 3-15,0 0-10 16,0 0 10-16,0 0-3 0,0 2-1 15,-7 1-5-15,-5-2 9 0,1 3-2 0,-9-3 0 16,0 0-6-16,-7-1 12 0,-1 2-6 16,-2-2 1-16,-1 0-8 0,0 0 13 15,-2 0-6-15,-3-2 1 0,1 2-6 16,0 0 10-16,-3 0-5 0,-1 0 1 16,1 0-5-16,-3 0 8 0,1 0-4 0,3 0 1 15,-3 0-6-15,5 0 8 0,-3 0-3 16,3 0 1-16,0 2-5 15,2-2 7-15,1 0-3 0,2 3 0 0,1-2-3 16,0 0 6-16,1 1-3 0,1 0 1 16,3 0-5-16,2 0 8 0,2 1-4 15,0-3 0-15,0 0-4 0,3 0 7 16,2 0-3-16,1 0 0 0,1 0-3 16,2 0 6-16,1-3-3 0,2 1 0 15,4 2-3-15,0 0 6 0,2-1-3 16,1 0 0-16,1 1-3 0,0 0 6 0,0 0-3 15,-2 0 0-15,2 0-3 0,0-2 7 16,0 0-3-16,2 1-2 0,3 0-3 16,0-4 9-16,3 3-6 15,0-2 1-15,6 2-3 0,-1-2 7 0,4 2-3 16,2-2-1-16,2 4-3 0,4-1 7 16,-1 1-3-16,3 0-1 0,2 0-2 15,4 0 5-15,5 3-3 0,2 0 0 16,4-2-2-16,4 1 4 0,2 2-3 15,3 0 1-15,-2-2-2 0,-5 1 4 0,-4-3-2 16,-5 0 0-16,-5 0-3 0,-1-1 6 16,0-2-3-16,2-2-1 0,4 1-4 15,-1 2 6-15,2 2-4 16,-4-2 0-16,-3-2-2 0,0 2 6 0,-1-1-6 16,-1 0-2-16,-1 0-3 0,-3 1 7 0,-4 1 2 15,-3 0-3-15,-3-1 2 16,-2 0 3-16,-4 1 0 0,-3-2-3 15,-2 1 1-15,-2 2 2 0,-1 0 1 16,-1-1-4-16,0 0 0 0,0 1 4 0,-6-3 0 16,-3 3-4-16,-5-2 0 0,-6 0 5 15,-2 0-3-15,-4 2 0 0,-3 0-3 16,-1 0 5-16,-2 0-2 0,-2 0-1 16,-4 0-1-16,2 0 5 0,-4 3-3 15,0 0-1-15,1 0 0 0,-2-2 4 16,-2 2-3-16,3 1-1 0,2-2-1 15,-1 1 5-15,3 0-3 0,-1 3-1 16,3-2-2-16,-1 2 6 0,-2-1-2 16,0-1-3-16,1 2 0 0,4-1 4 0,3 3-1 15,1-2-2-15,5-2 0 0,-1 1 3 16,5-1-1-16,4 0-3 0,1 0 1 16,3-2 3-16,3 0-1 0,3 1-3 15,3-3 1-15,1 0 3 0,0 0-1 16,1 0-1-16,0 0-1 0,0 0 2 0,5 0 1 15,3-3-4-15,-2 0 1 0,4-2 4 16,0-2 0-16,2 1-7 0,3 0 2 16,4 0 5-16,3-1 0 0,2 1-6 15,1 0 1-15,4 0 4 0,5 0 1 16,-1 2-7-16,5 0 2 0,2-1 3 16,1 1 1-16,3 1-4 0,-2 0 1 15,3 0 2-15,-1 0 0 0,1 0-3 16,1-3 1-16,0 0 2 0,4 0 0 15,4 4-7-15,-1 2-3 0,-3 0 6 16,-2 0 2-16,-2 0-3 0,-3 4 3 0,-3 2 1 16,-7 0 3-16,-4-2-5 0,-3 2 1 15,-5-3 1-15,0 3 3 0,-7-3-7 16,-6 0 3-16,-2 0 2 0,-5-2 1 16,-1 1-7-16,-4-1-5 0,-6 3 9 15,-11 1 5-15,-1 1-9 0,-6 0 6 16,-4 0 0-16,-3-2 4 0,-4 0-9 0,-3 0 5 15,-5-3-1-15,-4 0 4 16,1 1-8-16,-5-2 5 0,1 0-1 16,0 0 4-16,1 0-8 0,2 0 4 0,-1 0 0 15,3 2 4-15,1-1-8 0,1 0 5 16,-4 1 0-16,5-1 4 0,-4 1-9 16,1-2 6-16,7 1 0 0,0 0 2 15,2 1-6-15,6 1 4 0,3 0 0 16,4-1 4-16,4-1-8 0,5 0 4 15,4-1-1-15,6 0 4 0,5 0-10 0,3 0 7 16,0 0-1-16,4 0 4 16,7-1-4-16,7-4 3 0,3-2-2 15,4 1 0-15,0-1-4 0,8-2 1 0,0 5 2 16,1-3 1-16,3 1-9 0,-5 1 2 16,-2-1 2-16,-1 3-3 0,-2 0-10 15,-5-1-3-15,-4 1-9 0,-2-2-6 16,-5 5-15-16,2 0-24 0,-4 0-59 15,-2 0-120-15</inkml:trace>
  <inkml:trace contextRef="#ctx0" brushRef="#br0" timeOffset="49143.64">11292 11294 3 0,'9'2'11'0,"-3"-1"-5"0,4 1 30 15,2-1 59-15,2 0-15 0,-1-1-38 16,1 0-15-16,1 0 14 0,-1 0-4 0,2 0-7 15,1 0-11-15,-1 0 7 0,-1 0-2 16,0 0-2-16,-1 0-7 0,2 0 6 16,-2 0-7-16,-3-1 1 0,7 1-8 15,-1 0 11-15,0 0-5 0,0 0-3 16,1-3-6-16,5 2 7 0,0-1-7 0,7 2-2 16,-3-1-5-16,0 0 11 0,-3-1-6 15,0 1 1-15,2 1-2 0,-1-2 9 16,-5-1-4-16,-1 1-2 15,3 2-3-15,-3-1 6 0,0 0 0 0,3-3-1 16,-3 4-6-16,3-1 8 0,-2 1-7 16,-1 0 1-16,1-3-2 0,0 2 6 15,-1-2-3-15,4 0 0 0,-1 2-5 16,3-1 6-16,-1-3-3 0,0 3 1 16,3-2-5-16,1 3 9 0,0-3-6 0,2 1 1 15,-4 0-3-15,-1 0 6 0,1 3-3 16,-2-3 0-16,-1 1-4 0,-2 1 7 15,-1-2-4-15,-1 3 1 16,0 0-2-16,-3 0 7 0,-1 0-3 16,-5 0-2-16,3 0-2 0,-1 0 3 0,-2 0 0 15,-3 0-3-15,-1 0-5 0,-2 2 7 16,-2 0-8-16,-2-2-8 0,0 0-10 16,0 0-2-16,-2 0-22 0,-5 5-34 15,-3-2-41-15,-3 0-30 0</inkml:trace>
  <inkml:trace contextRef="#ctx0" brushRef="#br0" timeOffset="50555.21">5334 12097 10 0,'2'0'23'0,"-1"0"-32"0,0 0 144 15,0 0-6-15,-1 0-74 0,0 0-14 16,0 0-11-16,0 0 7 0,0 0-9 16,0 0 9-16,0 0-6 0,-2 2-2 15,-2 1-11-15,-2 0 3 0,1 0-2 16,-3 0 0-16,-2 0-11 0,1 1 6 15,-3 0-4-15,-1 2 2 0,-2-1-9 16,-4-1 8-16,1-1-6 0,-4 2 3 16,1-3-11-16,-4 1 8 0,1-1-3 15,-1-1 4-15,1 2-12 0,2-1 9 0,-4-2-2 16,5 1 2-16,-5 2-9 0,-1 0 9 16,6 3-2-16,-3-2 2 0,3 1-8 15,-2-1 7-15,2 2-1 0,1 0 5 16,0 0-12-16,1-1 12 0,-1 0-6 15,1-2 3-15,1 1-8 0,-1-1 10 16,-2-1-3-16,1 1 3 0,-2-2-9 0,1 1 7 16,-3 0-2-16,3-2 5 0,-3 0-10 15,1 0 8-15,-1 0-1 16,3 0-1-16,-2 0-6 0,-2 0 7 16,2 2-3-16,1 0 4 0,-1 1-8 0,-1-2 7 15,3 2-3-15,-4 0 7 0,3 1-12 16,-2-1 11-16,0 1-4 0,2-2 2 15,-4 0-8-15,1 1 7 0,1-2-2 16,-2-1 2-16,-2 0-8 0,1 0 9 16,-3 0-3-16,1 0 1 0,3 0-6 0,-2 0 7 15,1 0-2-15,1 0 1 0,3 0-7 16,-2 1 8-16,0 2-2 0,2-2 3 16,-1 0-10-16,7 0 9 0,-6 1-3 15,3-1 3-15,2-1-8 0,-4 1 8 16,3 0-3-16,1-1 3 0,0 0-8 15,0 0 8-15,6 0-3 0,1 0 3 16,1 0-9-16,3 0 8 0,-1 0-3 16,2 0 0-16,-1 0-6 0,2 1 6 15,-1 1-2-15,0-2 4 0,2 3-12 0,0-2 6 16,-1 1-2-16,0-1 0 0,-3-1-10 16,1 0 10-16,2 2-3 0,0-2 1 15,1 0-9-15,0 0 1 0,-3 0-10 16,2 0-12-16,2 0-15 0,-2 0-4 15,2-2-19-15,0-1-14 0,3 2-71 16</inkml:trace>
  <inkml:trace contextRef="#ctx0" brushRef="#br0" timeOffset="68994.56">27236 4767 7 0,'-7'0'7'0,"3"0"55"15,1 0-3-15,-4 0-13 0,0 0-18 16,-3-1-9-16,3-1-4 0,-2-1 4 0,1 2 5 15,-3-2 5-15,0 0-9 0,0 1 4 16,1-2-8-16,1 2-1 16,-2-2-4-16,1 0 3 0,-1 0-3 15,0-1-5-15,-1-1-2 0,3 0 3 0,-4 0-3 16,1 1-1-16,0-1-2 0,2-2 4 16,-1 2-4-16,-2-1 0 0,0 0-3 15,-2 1 6-15,1-1-4 0,2 1 0 16,1-2-3-16,-1-1 6 0,1 4-1 15,-1-4-2-15,3 1-3 0,-3-2 4 0,0-2 1 16,1 4-5-16,3-3 0 0,0 1 3 16,1 1 0-16,-2-1-5 0,1 1 1 15,0 2 4-15,3-4 0 16,-1 4-2-16,1-2 0 0,0 0 4 0,0 1 1 16,2 1-4-16,1-1-1 0,-2-1 5 15,-1 2-2-15,3-2-2 0,1 0-2 16,-1-3 6-16,0-1-3 0,-2 1-3 15,0 0 0-15,2 2 2 0,1-2-4 16,1 1-4-16,-1-1 3 0,1 0 6 0,0 4 0 16,1 1-3-16,3 0 0 0,3-2 7 15,-2 2-1-15,1 0-2 0,1 1 1 16,1-1 3-16,0 1 2 0,1-2-5 16,0 2 0-16,3-3 3 0,2 1 0 15,1-1-5-15,-2-1 1 0,1 2 4 16,0-1 1-16,0 2-5 0,0 0 4 15,0 0 5-15,0 0 2 0,0 3-3 16,2 0-2-16,0 2 5 0,1-1 1 16,0 0-5-16,1 2 1 0,-2-2 3 0,3 1-2 15,-2-1-6-15,0 0 0 0,0 1 1 16,-2-3 5-16,2 2-9 0,-4-1 3 16,2-1 0-16,1 3 3 0,-1 2-8 15,1 0 1-15,-1 0 1 0,-1 0 4 16,0 0-4-16,-1 0 2 0,0 0 0 0,0 0 4 15,3 0-9-15,0 2 4 0,-1 2 1 16,2-2 4-16,-2 0-7 0,4 1 6 16,2 0-1-16,-2-1 3 15,3 0-10-15,-3 1 6 0,-1-1-4 16,-1 2 5-16,2 0-7 0,-2-1 3 0,-4-1 1 16,2 2 2-16,-4 0-5 0,4 0 5 15,-2 1 2-15,1-2 2 0,-1 0-9 16,1 1 3-16,1 2 3 0,-2 0 7 15,0 0-9-15,-1 3 1 0,-2-1-2 16,4 3 3-16,0 3-8 0,0-3 5 0,-3-1-1 16,0 1 6-16,-2-1-12 0,1 0 6 15,3 1-1-15,-5-3 5 16,3 3-8-16,-1-4 5 0,-3 0-2 16,3 2 6-16,-4-3-10 0,6 1 5 0,-3 0 1 15,-1 1 0-15,3-1-4 0,-4-2 2 16,2 2 1-16,-4-1 3 0,3 0-9 15,-5-1 5-15,0-3 1 0,2 2 3 16,-2 0-9-16,0 0 5 0,-1 1 0 16,1-3 4-16,-1 2-9 0,1 0 6 0,-1-1 0 15,0 1 3-15,-1-2-9 0,-1 1 6 16,2 0 0-16,1-1 2 16,1 2-8-16,-2-3 6 0,-2 0 0 15,0 2 2-15,2-1-9 0,-2-1 7 0,0 2-1 16,0-1 2-16,0-1-7 0,0 5 6 15,0-1-1-15,0-1 4 0,-3 0-11 16,0 0 9-16,-1 1-3 0,3-1 5 16,-1 4-12-16,-2-4 11 0,0 1-3 15,1 1 4-15,0-2-12 0,2-1 12 0,-1 3-4 16,-2-2 2-16,0 1-9 0,2-1 10 16,1 2-3-16,-1-2 4 0,-2 1-10 15,2 1 8-15,-2-2-2 0,2 3 4 16,0-1-10-16,1-1 10 0,-3 1-4 15,2-1 2-15,1 0-8 0,-4-2 8 0,3 3-2 16,-4 0 4-16,0-2-11 16,3 0 10-16,-1 1-3 0,-3-2 2 0,2 1-9 15,-2-1 7-15,0 0-2 16,2 0 4-16,-4-1-11 0,-2 0 11 0,4 0-4 16,0 1 5-16,1-2-10 0,-4 3 9 15,1-2-2-15,-1 1 3 0,-1 0-9 16,3-2 9-16,-2 3-3 0,-3 0 3 15,3-1-9-15,0 3 10 0,1-2-4 16,1-2 4-16,0-1-10 0,1 3 8 16,-2-1-1-16,3 0 2 0,-3-1-9 15,2-2 9-15,-2 0-3 0,2 1 2 16,0-1-7-16,-3 3 7 0,2-1-1 16,-2-1 1-16,2 2-8 0,1-1 9 15,-2-1-3-15,0-1 2 0,1 0-7 0,3 0 8 16,-1 1-3-16,1-1 3 0,1 0-9 15,-1 0 9-15,3 3-2 0,-2-2 1 16,3 0-7-16,1-1 8 0,-1 0-3 16,0 0 3-16,1 0-8 0,-1 0 8 15,-1 0-3-15,2 0 2 0,0 0-7 0,0 0 8 16,0 0-3-16,0 0 2 0,0 0-7 16,0 0 8-16,-2 0-3 15,1 0 2-15,1 0-8 0,-2 0 9 16,2 0-3-16,-2 0 2 0,1 0-7 0,1 0 8 15,-2 0-3-15,1 0 2 0,0 0-8 16,1 0 9-16,0 0-2 0,0 0 2 16,0 0-9-16,-1 0 10 0,1 0-4 15,0 0 2-15,0 0-7 0,0 0 8 16,0 0-3-16,0 0 3 0,0 0-9 0,0 0 10 16,0 0-5-16,0 0 4 0,0 0-8 15,-2-2 8-15,1 1-3 0,0-2 4 16,-2 2-9-16,3 1 7 15,0-3-2-15,0 0 4 0,0-3-11 0,-4 0 11 16,3-1-3-16,0-1 2 0,1 1-9 0,0-1 10 16,0 4-4-16,0-1 4 15,0-3-11-15,1 2 12 0,4-3-5 16,0 1 4-16,-1-2-11 0,4 2 11 16,0-3-4-16,1 3 4 0,-2-3-11 0,5-1 13 15,1 4-6-15,-2-4 4 0,-2 3-10 16,1-1 12-16,-1 2-6 0,0 1 4 15,3 0-11-15,-5-2 12 0,-1 3-4 16,-1 3 3-16,0-1-10 0,-2 4 11 16,-2-1-4-16,-1 0 0 0,0 0-6 15,0 1 9-15,0 0-6 0,0 0 4 16,0 0-11-16,-1 3 11 0,-5 4-2 16,-3 2 4-16,-3 1-11 0,-3 1 12 15,1 2-5-15,2-1 3 0,-1 2-8 16,2-2 7-16,-2 0-1 0,1 1 1 0,2-1-7 15,3 0 9-15,0 1-4 0,3-3 3 16,2 5-8-16,2-1 10 0,0 3-4 16,2-3 1-16,-1 1-7 0,2-2 10 15,3 0-3-15,-1 0 1 0,0 0-9 16,1-2 12-16,-2-2-4 0,4-2 1 0,-1 2-7 16,3-1 11-16,-3-1-1 15,4 0 2-15,1 1-9 0,1-3 11 16,-2 1-7-16,1-1 1 0,4 0-8 15,-2-1 10-15,3 0-5 0,1 2-1 0,-1-5-6 16,2 3 9-16,2-3-6 0,4 2 0 16,2-3-11-16,1 1 12 0,-2-1-12 15,-3 0-7-15,0-3-13 0,-5-3 3 16,-5 2-22-16,-2 1-13 0,1 0-30 16,-2 2-95-16</inkml:trace>
  <inkml:trace contextRef="#ctx0" brushRef="#br0" timeOffset="74728">27986 8176 0 0,'6'0'10'0,"0"-1"7"0,1 1-6 15,-1 0-21-15,3-1 41 0,-3 1 24 16,3-2-6-16,0 2 3 0,2-3-3 0,-2 2-18 16,-2-1-16-16,5-1 6 0,-2 1 1 15,0 1 1-15,1-2-9 0,-3 2 5 16,0 0-3-16,3 0 1 16,-1 1-10-16,-1 0 6 0,0 0-6 0,-2 0 1 15,1 0-11-15,-1 0 10 0,4 0-3 16,-3 0 4-16,-1 0-6 0,3 0 6 15,-2 0-1-15,2 0 3 0,-1 0-9 16,0 0 10-16,1 0-2 0,-3 0 2 16,3 0-6-16,-1 0 7 0,-1 0-4 15,5 1 3-15,-1 1-12 0,-1 1 8 0,0-2-2 16,-1 1 2-16,0 2-9 0,-1-2 9 16,1 3-4-16,-2-3 1 15,2 0-6-15,-2 1 7 0,-2 0-3 0,2-1 5 16,-2 2-10-16,1-1 10 0,0-2-3 15,0 4 1-15,1-3-8 0,-1 2 9 16,0-2-5-16,0 2 4 0,3-2-10 16,1 3 10-16,0 1-4 0,-4-4 4 15,2 4-10-15,-2-2 10 0,2 3-3 16,-1-1 0-16,2-1-7 0,-2 2 8 0,1-1-2 16,0 1 2-16,-2 0-9 0,0 0 9 15,-1 1-2-15,-1-3 2 0,3 4-11 16,-3-1 11-16,3-1-2 0,-4 0 1 15,-1 3-8-15,2-2 9 0,0-1-2 16,-2 1 2-16,4-1-9 0,-3-1 10 16,-1 0-4-16,1 1 2 0,0 1-6 0,0-2 6 15,-1 1-1-15,0 0 1 0,3 3-7 16,-1-1 8-16,-3 0-2 16,1-1 1-16,1-1-8 0,-3 3 9 0,3-1-3 15,-2 1 2-15,1-2-7 0,2 0 9 16,-3 3-4-16,2-4 2 0,-4 0-8 15,2 2 10-15,0-1-4 0,-1-1 2 16,1 3-8-16,-2-1 10 0,0 0-4 16,0 0 2-16,0-1-8 0,0 4 9 0,0-1-3 15,0 2 2-15,0-1-7 16,0 2 8-16,0 1-3 0,0 0 2 16,0-1-7-16,0 0 8 0,-4 1-4 15,1-1 3-15,1-1-8 0,-2-1 10 0,-2 0-4 16,2 0 2-16,-1 1-10 0,-1-1 12 15,3-4-4-15,-2 3 2 0,-2 0-9 16,4-2 12-16,-2 2-5 0,-1-3 0 16,2 2-7-16,-1-1 12 0,-4 2-5 15,5-2 2-15,-5 0-9 0,3-2 12 16,-1 2-5-16,1-1 2 0,-2 0-9 0,1 1 12 16,-3-4-6-16,3 5 4 0,-5-2-10 15,2 1 12-15,-3 0-6 0,1-2 4 16,0 2-10-16,-2-1 12 0,0-1-5 15,-1 0 2-15,1 0-7 0,-2 1 10 16,2-1-5-16,-1 1 2 0,0-1-8 16,-3-1 10-16,2 0-3 0,-3 1 1 15,3 0-7-15,-1 1 9 0,-2-3-3 16,-2 1 1-16,2-1-7 0,0 0 10 16,-3-3-5-16,1 3 1 0,-5-3-5 0,5 0 7 15,-3 1-2-15,1-3 0 0,0 1-5 16,-2-1 8-16,1 0-4 15,-3 0 2-15,1 0-6 0,0 0 8 0,3 0-3 16,0 0 1-16,0 0-7 0,0-1 11 16,3-1-6-16,-3-1 3 0,2 1-9 15,0-1 12-15,2-1-6 0,1-1 3 0,-1-1-9 16,-3-3 12-16,2 0-6 16,-2 0 3-16,1-1-9 0,-2 0 11 15,3 0-6-15,0-1 3 0,1 3-8 0,2-1 10 16,0 0-4-16,1 0 1 0,2 2-8 15,3-1 12-15,2 1-6 0,0-3 2 16,-3 0-7-16,0-2 11 0,5-1-4 16,-2-2-1-16,3 0-5 0,-2 0 9 15,0-1-4-15,1 0 1 0,2 0-7 16,-1-1 11-16,0 2-5 0,0-2 1 16,-1 1-7-16,5 0 10 0,-2 0-4 15,2 0 1-15,-4-1-7 0,3 1 10 16,1 0-4-16,-1-2 0 0,3 2-6 0,-2-2 9 15,2 1-5-15,0 1 2 0,0 0-5 16,0-1 9-16,0 1-4 0,2 3 0 16,0 1-4-16,4 0 8 0,-1 1-4 15,-2 0 1-15,3 2-6 0,2-1 9 16,-1 2-3-16,3-3-1 0,-2 2-4 0,2-1 9 16,2-2-5-16,1 2 1 0,1-2-7 15,-1 0 11-15,2-1-5 0,-1 1 0 16,-1 1-5-16,-2-1 10 0,1 1-4 15,0 3-1-15,0-1-5 16,-1 1 10-16,-2 3-5 0,2-3 0 0,-3 4-4 16,4-1 9-16,1 1-5 0,1 1 0 15,1 0-4-15,-1 1 8 0,1-2-4 16,0 3 0-16,0-1-4 0,0-1 8 16,-2 2-5-16,0-1 1 0,-3-1-4 15,1 3 8-15,-1-1-4 0,-3 0 0 0,3 1-4 16,-1 0 8-16,-2 0-4 0,2 0 0 15,-2 0-4-15,1 0 6 16,-1 1-3-16,3 2 0 0,-4-1-5 0,3 0 5 16,-3-2-8-16,4 3-12 0,-4-2-22 15,2 0-12-15,-3-1-17 0,4 0-54 16</inkml:trace>
  <inkml:trace contextRef="#ctx0" brushRef="#br0" timeOffset="75282.47">27997 8267 2 0,'0'0'21'16,"0"0"-3"-16,-1-1 4 0,0 0 16 16,1 1 11-16,0-2-10 0,-3 0-4 15,1-2 2-15,-2 1 3 0,2 0-11 16,2 1-5-16,-3-1-3 0,-2-2 0 0,2 0-6 15,-4-1-2-15,3 0 0 0,-3 0 0 16,-2-3-6-16,0 0-1 0,1 0 1 16,-2-1 1-16,-3 0-7 0,-1 0 1 15,0 0 0-15,1 3 1 0,-1-1-5 16,0 1 1-16,-1 0 2 0,4 0 1 16,0 1-7-16,0 0-3 0,5 3 1 15,-1 0-17-15,3 3-22 0,3 0-8 16,1 0-28-16,0 0-23 0</inkml:trace>
  <inkml:trace contextRef="#ctx0" brushRef="#br0" timeOffset="75506.19">27996 8241 35 0,'1'6'-7'0,"0"-2"117"0,1 1 62 16,-2 0-90-16,0-1-53 0,0 0-8 15,0 2-6-15,-1 0 5 0,-4 3-6 16,-6 1 4-16,2 2-6 0,-3 2 0 0,0 2-10 16,-2 1 4-16,1 0-3 0,-3 1 1 15,1 0-6-15,0-4 2 0,1 3-5 16,1-4-6-16,6-1-11 0,-3-4-29 16,3-2-83-16,0-1-52 0</inkml:trace>
  <inkml:trace contextRef="#ctx0" brushRef="#br0" timeOffset="76979.59">28121 8682 55 0,'0'0'69'15,"2"2"120"-15,1 0-101 0,-1-1-71 16,-1-1-3-16,-1 0-7 0,0 0 1 16,0 0-10-16,1 0 7 0,1 0-9 15,0-3-10-15,-2-1-21 0,1-2-21 16,1-3-84-16</inkml:trace>
  <inkml:trace contextRef="#ctx0" brushRef="#br0" timeOffset="77163.44">28084 8601 11 0,'0'0'12'0,"0"-1"100"15,3-2 124-15,-1 0-142 0,3 0-57 16,0-4-14-16,0-1-17 0,1-1 3 16,-2-2-6-16,0-2-2 0,4 1-4 0,-3-1 6 15,1-4-7-15,-3 0-16 0,0-2-35 16,-2-3-30-16,0 1-57 15,-1-2-96-15</inkml:trace>
  <inkml:trace contextRef="#ctx0" brushRef="#br0" timeOffset="77346.94">28085 8071 13 0,'0'-11'13'0,"0"1"87"15,9-2 98-15,0 0-123 0,-2-1-50 0,-3 0 2 16,1 1-7-16,1 2-4 0,-3 0-8 15,0-3 2-15,-2 1-7 0,1 0-3 16,1 3-4-16,-1-2 6 0,-2 2-13 16,0-2-19-16,0 2-25 0,-4 1-21 15,3-1-39-15,1-3-19 0</inkml:trace>
  <inkml:trace contextRef="#ctx0" brushRef="#br0" timeOffset="77578.34">28083 7550 21 0,'0'-6'17'0,"1"-2"158"0,8 0-9 16,-5 4-115-16,-1-4-12 0,4 2-2 15,-2 0-11-15,0 1-12 0,-3-2 1 16,1-4-8-16,-1-1-5 0,-2 0-1 16,0-3 1-16,0-2 0 0,0-2-4 0,0-1-1 15,-2-3-5-15,-2 2-12 0,1-2-10 16,-1 1-6-16,3 3-2 0,-2 2-11 15,0-2-17-15,0 4-19 0,1-2 17 16,0 1 9-16,1 0 0 0,1 1 11 16,-1 2 44-16</inkml:trace>
  <inkml:trace contextRef="#ctx0" brushRef="#br0" timeOffset="77720.09">28088 7104 10 0,'-1'-10'5'16,"1"2"36"-16,0 1 73 0,0 2-6 16,1-2-39-16,3 1-20 0,-4-1-12 15,2 0 2-15,0 1-3 0,-1-4-8 0,1 1-7 16,-2-4-6-16,0-4-6 0,0 0-9 15,-1 1-1-15,-1-1 4 0,-1 2 0 16,-1 1-4-16,3 4-3 0,0 3-2 16,0 3-14-16,0 2-27 0,1 2-40 15,0 7-43-15,8 5-85 0</inkml:trace>
  <inkml:trace contextRef="#ctx0" brushRef="#br0" timeOffset="78584.39">28145 9087 84 0,'3'0'22'0,"2"1"226"0,2 5-149 16,1 4-80-16,-3 2-6 0,0 3-3 15,2 4 12-15,-1 6-5 0,4 1-2 0,-6 3-13 16,2-3 6-16,-3-1-4 15,0 0 1-15,-1-3-9 0,0-1 7 16,-1-2-5-16,-1 0-14 0,3-1-40 0,-3-1-41 16,3-1-61-16,-1-3-29 0</inkml:trace>
  <inkml:trace contextRef="#ctx0" brushRef="#br0" timeOffset="78821.28">28251 9701 27 0,'8'30'6'0,"-2"0"70"16,3 2-32-16,-1 1-13 0,2 3-6 16,-2 2 8-16,-2 0 4 0,-2 0 1 15,1 3-8-15,-1-2-5 0,-1 2-13 16,-3 0 0-16,0 1-3 0,0-1 0 16,0-3-9-16,0-1 7 0,0-7-4 15,0-2 0-15,0-4-6 0,0-1 5 16,-2 0-2-16,-1-3 3 0,0 1-19 15,-1-2-7-15,2 0-21 0,-1 0-1 16,-1-1-22-16,-1-1 11 0,2 1-31 0</inkml:trace>
  <inkml:trace contextRef="#ctx0" brushRef="#br0" timeOffset="79998.81">28085 6942 10 0,'0'0'-1'0,"0"2"94"0,0-2 59 16,0 0-83-16,0 0-45 0,0 0 1 16,0 0-6-16,-1 2 5 0,0-1-7 15,-2 0 8-15,-4 3-8 0,1-2 2 16,1 4-10-16,-2-1 11 0,1 2-4 15,-5 0 2-15,1 5-9 0,2 0 8 0,-3 0-4 16,1 2-4-16,4 3-7 0,1 0 9 16,-1 1-4-16,2-2 0 15,0 0-7-15,-1-1 8 0,4-1-4 16,-1-2 0-16,0-1-8 0,0-2 11 0,-1 1-7 16,-1-2 3-16,2-1-9 0,-1-2 11 15,-1 0-4-15,-1-1 0 0,1 0-7 16,3 1 11-16,-1-3-5 15,-1-1 0-15,2 2-5 0,0-2 10 0,-2-1-6 16,3 0 2-16,-1 0-6 0,0 0 10 0,1 0-6 16,0 0 1-16,0 0-7 0,0 0 11 15,0-2-5-15,0-3 1 16,1 0-7-16,0-1 12 0,2-2-7 16,-1-1 1-16,1 1-5 0,-1 1 9 0,2-3-3 15,1 0 1-15,1-2-5 0,3-3 7 16,0 0-3-16,3 0 1 0,1-5-5 15,0 1 8-15,4-2-4 0,-1 3 0 16,1 0-3-16,-4-2 6 0,1 6-1 16,-2-1-2-16,-1 2-5 0,-1 3 10 15,0-2-4-15,-3 3-1 0,3 0-5 0,-2 3 10 16,-1 2-5-16,3 2 0 0,-3 1-3 16,3 1 6-16,1 0-2 0,-1 3-1 15,1 1-4-15,1 2 7 16,0 3-3-16,0 1 0 0,0 2-4 0,-1 1 8 15,0-1-4-15,-3 0 0 0,2 2-5 16,-2 2 9-16,0-1-4 0,-3-1-2 16,1-3-1-16,0 1 5 0,-2-3-1 15,-1-3-3-15,1-1-4 0,-4-4 0 16,0 2-15-16,1-3-17 0,-1 1-17 0,0-1-31 16,4 0-69-16</inkml:trace>
  <inkml:trace contextRef="#ctx0" brushRef="#br0" timeOffset="80623.88">28222 6869 0 0,'1'0'40'0,"4"0"19"0,0 6 128 16,2 3-126-16,-3-1-49 0,1 6-2 15,4 3-7-15,-2 6 5 0,3 0 8 16,-3 2-2-16,3 3-10 0,0 0 3 16,-3 1-4-16,4-1 2 0,-4-1-8 15,2 0 6-15,-2-3-3 0,-2-2 0 16,-1-1-21-16,-1-5-45 0,2 1-49 16,1-3-11-16</inkml:trace>
  <inkml:trace contextRef="#ctx0" brushRef="#br0" timeOffset="80992.66">28310 7161 20 0,'-3'-1'21'0,"-1"1"67"0,1-1 33 16,-4 1-69-16,0 0-31 0,-6 0 3 15,-1 0-6-15,-4 0 9 0,-2 0-7 16,2 0 1-16,-4 0-13 0,-3 2 4 15,-3-2-2-15,-2 0 1 0,0 2-9 0,-2-2 3 16,1 0-2-16,0-2 3 0,-2-3-11 16,6-1 8-16,2 0-4 0,1 0-5 15,2 0-18-15,1 2-4 0,4 1-30 16,3 2-20-16,4 1-34 0,1 0-57 16</inkml:trace>
  <inkml:trace contextRef="#ctx0" brushRef="#br0" timeOffset="81214.36">28151 7149 3 0,'-7'0'4'16,"0"-2"-4"-16,-3-1-7 15</inkml:trace>
  <inkml:trace contextRef="#ctx0" brushRef="#br0" timeOffset="81882.89">27888 7031 17 0,'14'5'-10'0,"4"1"80"15,3 2 66-15,2 1-46 0,-1-1-45 16,1 2-15-16,0 1-6 0,0 1-15 16,-1-1 6-16,-5 3-2 0,-1-3 1 15,-3 2-9-15,-4-2 6 0,0-2-4 16,-3 0-2-16,-1-2-8 0,-4-2 7 15,0-1-3-15,-1-1 2 0,0-1-8 16,0-2 7-16,-3 0-6 0,-2 0-1 0,1-5-9 16,-6-3 4-16,1-4 1 0,0-5 4 15,-2-2-20-15,3 2 10 0,-1-1-1 16,1-1 12-16,1 4-4 0,5 5 11 16,2 1 0-16,0 5 4 0,4-1 0 15,3 0 14-15,0 5-1 0,5 0-1 16,3 0-12-16,0 0 8 0,2 5-4 15,-1 1 0-15,-1 1-7 0,1 2 7 16,-2 3-4-16,1-1 2 0,0 3-9 16,-3-1 9-16,0 1-6 0,-6-3 3 15,0 0-11-15,-4-4 10 0,0 0-5 0,-2-3 3 16,0 0-10-16,0-3 9 0,-3-1-7 16,-3 0 3-16,-1 0-16 0,-3-7 9 15,1-4-6-15,-2-5-5 0,-1-3-7 16,5-1 13-16,0 0 6 0,3 2 8 15,2 4-8-15,2 1 14 0,0 3-2 0,0 3 6 16,1 1 1-16,2 4 12 0,5 2-2 16,-3 0-1-16,1 0-17 15,5 4 8-15,-1 5 2 0,2 3-6 16,0 3-10-16,-2-1 10 0,-3 1-7 0,0-1 4 16,-3 1-8-16,1-1 7 0,-2-1-3 15,-3-5 3-15,0-3-8 0,0 1 7 16,0-3-3-16,-1 0 1 0,-1-3-10 15,1 1 4-15,-1-1-12 0,2 0 4 16,-1 0-15-16,1 0 5 0,0-4-5 16,0-2 8-16,0-2 0 0,0 1 18 15,6-3 2-15,-1 2 1 0,3 0-4 16,2 1 7-16,0 1-6 0,0 1-18 16,5 0-72-16,1 3-51 0</inkml:trace>
  <inkml:trace contextRef="#ctx0" brushRef="#br0" timeOffset="115659.2">3504 12520 0 0,'0'0'0'0,"0"0"0"15,0 1 1-15,1 0 1 0,2 5 2 16,2-1 2-16,-1-2 39 0,-3 0-4 15,3-2-12-15,-1-1-5 0,-1 0-2 16,-1 0 5-16,0 0-2 0,-1 0-2 16,0 0-4-16,0 0-1 0,1 0 0 15,-1 0 2-15,1 0-8 0,0 0 1 16,1 0 1-16,2 1-2 0,1-1-3 16,0 3-1-16,2-1-1 0,-2-1 2 0,-2-1-4 15,-2 2 3-15,-1-2 0 0,1 0 6 16,-1 0-7-16,0 0 0 0,0 0-1 15,0 0 1-15,0 0-5 0,0 0 4 16,0 0 0-16,0 0 1 0,0 0-3 16,0 0 0-16,0 0 2 0,0 0 2 15,0 0-6-15,0 0 3 0,0 0-3 16,0 0 5-16,0 0-7 0,0 0 2 16,0 0-1-16,-2 0 4 0,-1 0-6 15,-3 0 3-15,-2 0 0 0,4 0 2 0,-3 0-5 16,2 0 3-16,0 0-1 0,-1 0 4 15,1 0-5-15,-2 0 2 0,2 0 1 16,-1 0 2-16,0 0-7 0,3 0 4 16,-2 0-1-16,-1 1 3 0,1 0-5 15,-3 1 2-15,2 0 0 0,-6-1 3 16,4 1-6-16,-5-1 4 0,0 2-3 16,0 0 4-16,0-2-5 0,1 3 4 15,-1-3-2-15,3 0 3 0,-4 3-5 16,1-3 3-16,2 0 0 0,-2 1 2 0,6 0-6 15,-2-1 4-15,1 0 0 0,3 1 2 16,1-2-6-16,0 3 4 0,-4-3 0 16,1 1 2-16,-4-1-6 0,5 1 5 15,0 1-2-15,-3 0 3 0,2-1-6 16,-1-1 4-16,-1 1 0 0,2 1 1 0,-2 0-5 16,0-1 5-16,4 0-2 0,-2 1 3 15,1 0-6-15,3-1 4 0,-2 0 0 16,-1 1 1-16,3 1-6 0,-3-1 7 15,2 2-3-15,0-2 4 0,2 3-9 16,0 0 7-16,0-1-2 0,1 0 5 0,-2 0-11 16,2-1 8-16,-1 2 0 15,1 1 1-15,0 0-8 0,1 0 9 16,0 0-4-16,0 1 0 0,3 1-4 16,-2-2 8-16,3 2-4 0,-1-2 0 15,1 2-2-15,-1-1 4 0,2-1-2 0,-2-1 2 16,-1 1-4-16,0 0 2 0,0 0 1 15,0-2 1-15,0 2-4 0,0-1 3 16,0 1 0-16,1 1 2 0,-1-3-5 16,2 2 5-16,1 0-1 0,0 1 3 15,-1-1-7-15,-2 0 6 0,1 1-2 16,1 1 2-16,-3-1-6 0,3 0 5 16,-1 3-3-16,0-2 5 0,3 2-8 15,-4-1 7-15,2 1-3 0,1-1 3 16,-2 2-7-16,1-3 6 0,1 4-2 0,-3 0 2 15,3-1-6-15,-2 0 8 0,2 1-2 16,-1-1 1-16,-1 0-5 0,-1-1 8 16,0 2-4-16,4-2 1 0,-1 3-5 15,-2-1 5-15,3 0-1 0,-2 0-1 16,-3 1-4-16,3 0 5 0,0 0-1 16,-3-1 0-16,2 1-5 0,2 1 6 15,-2 0-1-15,2-3 1 0,-3 2-6 16,-1-1 5-16,1-1-1 0,-1 0 2 15,0-1-7-15,-1 0 7 0,0 1-2 0,2 1 2 16,-1-2-7-16,3 0 6 0,-3 2-1 16,1-2 2-16,1 2-7 0,0-1 7 15,-1 0-3-15,1 2 3 0,-3 0-7 16,3-1 6-16,0 1-1 0,-1-1 7 16,-1-1-15-16,-1 0 8 0,0-1-2 0,1 2 4 15,0-1-8-15,4-1 7 0,-1 1-1 16,-2 0 2-16,2 1-8 0,-3-4 8 15,0 4-3-15,3-1 3 0,-3-1-8 16,0 0 8-16,-1 0-3 0,0-1 3 16,0 2-8-16,0-1 7 0,0 0-2 15,0 1 2-15,0-1-6 0,0 0 7 16,0 2-2-16,-1-1-1 0,1 0-3 16,0 0 6-16,0 0-3 0,0 1 1 15,0-4-4-15,0 4 6 0,0-1-4 0,0-1 3 16,0 0-6-16,0-1 6 0,0 1-1 15,0 1 1-15,0-1-6 0,0 0 6 16,-2-3-2-16,1 3 2 0,-2-2-6 16,3 1 6-16,0 0-2 0,0-2 3 15,0 0-7-15,0 1 6 0,0 1-2 16,0-3 2-16,0 1-6 0,0-1 7 16,0 0-3-16,0-1 3 0,1-2-9 15,3 2 9-15,-3 0-3 0,2-1 3 16,-2 0-8-16,0 0 8 0,1-2-3 15,-1 1 2-15,2 0-7 0,-1 0 8 0,-2-1-3 16,1-1 2-16,0 0-7 0,1 1 8 16,-2-2-3-16,0 1 2 0,0-1-6 15,0 2 8-15,0-2-4 0,0 0 1 16,0 0-5-16,0 0 7 0,0 0-3 16,2 0 2-16,6 1-7 0,-2-1 8 15,4 0 0-15,3 1 0 0,-1-1-6 16,6 2 9-16,-3-2-3 0,2 0 2 15,-2 1-4-15,2-1 7 0,-4 0-3 16,1 0 3-16,-2 0-7 0,-3 2 6 0,3-1-5 16,-7-1 1-16,3 0-6 0,-6 0 7 15,-1 0-3-15,2 2 1 0,-3-2-6 16,1 2 7-16,-1-1-2 0,4 0 0 16,0 1-5-16,-2 1 7 0,-1-3-4 15,0 1 2-15,-1-1-6 0,0 0 8 0,0 0-3 16,0 0 2-16,2 0-6 0,3 0 8 15,-2 2-4-15,1-2 1 16,2 0-5-16,1 0 7 0,0 0-3 16,2 0 2-16,-1 0-7 0,0 0 8 0,1 0-3 15,-1 0 1-15,2-3-6 0,2 0 6 16,1-1-4-16,1 0 1 0,2-2-7 16,1 4 4-16,-3-4-8 0,4 3-2 15,-2 0-16-15,3 3-5 0,3 0-27 16,0 0-58-16,8 1-60 0</inkml:trace>
  <inkml:trace contextRef="#ctx0" brushRef="#br0" timeOffset="117163.58">12576 12499 16 0,'0'0'23'15,"4"-2"-2"-15,9 2 90 0,1-4 34 0,0 0-98 16,-1 1-16-16,0 1 1 16,-2 1-5-16,2-1 4 0,1-2-6 15,0 2-3-15,1-1-11 0,-1-1 0 16,2 1 2-16,-1-3 0 0,0 3-6 0,1-2 1 16,0 0-1-16,2-1 1 0,0 0-5 15,0 2 3-15,1 1-3 0,4-2 4 16,-2 2-8-16,0-1 3 0,0 3-1 15,-1-2 4-15,2 3-8 0,-1-2 5 16,0 2-1-16,-4 0 3 0,-3 0-8 0,-1 0 6 16,-5 2-1-16,2 1 2 0,0-1-6 15,-2 3 3-15,3-1 1 16,-4 1 1-16,3-1-4 0,-2 3 2 16,0 2 1-16,3-1 2 0,-4 2-7 0,4 3 5 15,0 1-1-15,1 2 3 0,3 0-6 16,-3 1 4-16,6 1-1 0,-2 2 3 15,3 0-7-15,2 3 5 0,0 3-1 16,4 0 3-16,1 5-6 0,1 1 3 16,3-1 0-16,-2 1 3 0,2-2-7 0,0 1 4 15,1 1 1-15,0-1 3 0,-2 1-9 16,1 0 6-16,-1 3 1 16,-1-2 1-16,-1 2-8 0,0-1 7 15,0 2-2-15,-3-1 3 0,3-1-8 0,-3-1 7 16,-4-2-2-16,3 0 4 0,-4-2-11 15,-1-3 11-15,-3-4-4 0,-3-1 3 16,-4-6-6-16,2 1 3 0,-6-3 0 16,2-1 2-16,-2-3-8 0,-3 2 6 15,0-2 1-15,-1 2 2 0,0 1-9 16,1-1 9-16,1-1-4 0,1 1 5 0,-3 0-10 16,0-2 8-16,1 1-2 0,-1-1 4 15,4 1-10-15,-3 1 9 0,-1-4-3 16,0 0 3-16,0-1-9 0,0 0 7 15,-3-3 0-15,-4 1 2 0,1 1-9 16,-5 0 7-16,0 0-1 0,-3 1 2 16,-4 1-6-16,0 1 6 0,-2 0-2 15,-3 3 2-15,2-3-6 0,-4 4 7 16,0 0-3-16,3 1 2 0,0-1-7 16,1 1 7-16,0-3-2 0,1-1 1 0,1-1-16 15,0-4-7-15,-1-3-15 0,0-1-11 16,-3 0-33-16,5-2-14 0,3-7-32 15</inkml:trace>
  <inkml:trace contextRef="#ctx0" brushRef="#br0" timeOffset="128656.02">18115 12551 6 0,'-2'-7'-5'0,"2"3"7"16,-1 4 5-16,1-1 80 0,-3 1 14 16,3 0-20-16,0-3-40 0,5 1-11 15,-1 1 2-15,-1 0-3 0,-1 0-1 0,3-2-10 16,1 3 1-16,2 0 0 0,-1 0 2 15,2-1-5-15,-3 1-2 0,5 0 1 16,1 0-3-16,1-2-5 0,-2 1 3 16,2-1-2-16,-1 0 0 0,-2-2-9 15,1 3 2-15,0 0 0 0,4-1 3 0,0 1-6 16,-2-1 3-16,1 2 0 16,-1 0 3-16,4 0-7 0,-3 0 4 15,2 0 1-15,-5 0 1 0,-2 0-7 16,2 0 5-16,-1 3 0 0,2-1 2 0,-3-2-6 15,1 1 5-15,-2-1-3 0,1 0 4 16,-4 0-6-16,3 0 3 0,2 0 0 16,-3-4 3-16,4 1-6 0,1-2 4 15,-3-1-2-15,1 3 4 0,2-2-7 16,-5 0 6-16,3 2-2 0,2 0 2 16,-5 1-5-16,3 0 4 0,-4 0 0 0,2 1 2 15,0 1-7-15,2 0 5 16,3 0-1-16,-3 0 3 0,0 0-7 15,2 0 4-15,-2 0 0 0,5 0 2 0,0 0-5 16,2 0 4-16,1 0-2 0,-1 0 2 16,-1 0-4-16,2 1 4 0,-2 2-1 15,1-1 2-15,-2 3-5 0,2-1 5 16,0 0-2-16,-1 2 1 0,1 0-4 16,-1 0 6-16,-4 0-4 0,3-1 4 0,-3 2-5 15,2 0 3-15,-1-3 0 0,-2-1 2 16,-3-2-8-16,0 1 8 15,0 0-2-15,2-2 2 0,2 0-8 16,0 0 7-16,-3 0-2 0,1-2 3 16,-6 0-8-16,6 1 8 0,-1 1-3 0,2 0 4 15,0 0-10-15,-5 0 9 0,2 0-2 16,-4 0 2-16,4 0-8 0,-1 1 9 16,5 3-4-16,-4-2 1 0,2 2-5 15,4-2 7-15,-5 3-3 0,2-2 2 16,-1 0-6-16,3-2 6 0,1 0-2 0,-3 3 3 15,-2-3-6-15,3 0 4 0,-1-1-1 16,3 3 3-16,2-1-7 0,-2-1 6 16,0 3-2-16,-1-2 2 0,-1 3-6 15,1 0 5-15,-1-2 0 0,-1 3 1 16,-5 0-6-16,6-1 5 0,-3-3 0 0,-3 2 1 16,4-2-6-16,-4 1 6 15,1 0-2-15,-3-1 3 0,0 1-8 16,2-3 8-16,-1 0-3 0,-1 1 3 15,-1-1-8-15,3 2 8 0,-2-2-3 0,3 1 3 16,-1 1-8-16,-1-2 8 0,0 0-3 16,-2 0 2-16,1 1-7 0,-2 0 8 15,-2-1-3-15,1 0 2 0,0 3-7 16,4-2 8-16,-3 0-3 0,1 0 2 16,1 1-7-16,0 1 8 0,1-2-3 15,-3 3 2-15,2-2-8 0,1 0 9 16,-2 2-4-16,0 1 3 0,-2 0-7 15,6 1 7-15,-2-1-3 0,-1 0 3 16,3 0-8-16,-2 1 9 0,-3-1-3 0,2-1 2 16,1 0-8-16,0 2 10 0,-2 0-4 15,1 0 2-15,1 1-8 0,0 3 10 16,2-1-4-16,1 2 0 0,0 0-5 16,-2-1 8-16,4 2-3 0,-4 1 2 15,3-1-8-15,-4 1 10 0,5-1-5 0,-4 0 4 16,0-1-9-16,-2-4 10 15,-1-1-5-15,-1 0 4 0,1-2-10 16,-2 0 8-16,-1 0-3 0,0 0 3 16,0 0-8-16,-1 2 8 0,-1 1-2 0,0 2 2 15,0 1-7-15,1 1 9 0,-1 2-4 16,0-1 3-16,-1 2-8 0,-1 0 9 16,4 3-3-16,-1 0 1 0,1-1-5 15,0 1 7-15,0 0-3 0,0 0 1 16,0-1-5-16,-1-3 7 0,0 4-3 15,0-4 2-15,0-1-7 0,-3 0 8 0,-3-2-3 16,3 1 1-16,-2 1-5 16,3 0 7-16,0-3-3 0,2 0 1 0,1 2-5 15,0-2 7-15,0 3-2 16,-2-2 0-16,-7 1-4 0,9 2 7 0,0-3-4 16,0 3 1-16,0-2-5 0,0-1 7 15,-2 0-3-15,2-2 0 0,-2 0-4 16,-1-2 7-16,2-1-3 0,-1-1 1 15,1 1-4-15,1-3 5 0,-4 3-4 16,0-2 3-16,1-1-8 0,1 0 9 0,2 0-4 16,-5 1 2-16,3-2-7 0,-3 1 10 15,-2 2-4-15,2 0 2 0,-2-1-5 16,0 2 7-16,5 1-4 0,-2 0 3 16,-4-4-7-16,3 4 9 0,-2-1-3 15,7 0 0-15,0-1-6 0,-3 1 10 16,0 0-6-16,-7-1 3 0,5 1-7 15,0 1 9-15,-3-2-4 0,3 1 1 16,-3 0-6-16,3 0 9 0,1-1-4 16,-5 1 0-16,5-1-5 0,-7 0 8 0,0 2-4 15,4-1-1-15,-1-1-5 0,3-1 9 16,0 2-3-16,-2-1 0 0,-7 0-3 16,7 1 7-16,-3-1-3 0,-1 0 1 15,7 1-7-15,-5-1 10 0,3-1-4 16,-4 1 1-16,5 0-6 0,1 0 9 0,-3-1-3 15,3 0 0-15,-7 0-6 16,4 0 9-16,-1-2-5 0,4 3 0 16,-5-3-3-16,1 0 7 0,-1 1-3 15,-3-2 1-15,2 0-4 0,-2 0 7 0,-4 0-4 16,0 0 1-16,2 1-4 0,0 1 7 16,3-1-4-16,4 0 0 0,-2 3-3 15,0-2 7-15,2 2-4 0,-1-2 0 16,2 2-2-16,-2 0 7 0,-1-1-7 15,-1-2 4-15,3-1-7 0,-5 1 8 0,3-1-3 16,-1 0 0-16,-2 0-4 16,1 0 8-16,0 0-5 0,0 0 1 0,0-1-3 15,0 1 7-15,0 0-4 0,4 0 2 16,-4 0-7-16,0 0 10 0,4 1-5 16,-3 2 0-16,5 0-4 0,-3-1 10 15,1 1-6-15,4-2 0 0,-3 1-4 16,1 1 8-16,-2-2-4 0,-2-1 0 15,-2 2-4-15,4 1 8 0,-4-2-4 16,1 0 0-16,2 1-2 0,-1 0 4 16,-1-1-1-16,5 2-2 0,-1-1-1 15,-3-1 4-15,5 0-1 0,-4 1-2 0,6 0-1 16,-3-1 4-16,-3-1-2 0,8 0 0 16,-6 1-2-16,4-1 4 15,1 0-2-15,-6 0 0 0,7 0-2 0,-3 0 4 16,3 0-2-16,-1 0 0 0,-1 0-2 15,2-1 4-15,-10 1-2 0,10-1 0 16,-1 1-2-16,0-2 4 0,1 0-1 16,0 1-2-16,-2-2-1 0,-3 0 4 15,1 2-1-15,-2-3-4 0,0 3 1 0,0 0 4 16,3-1 0-16,-3 2-4 0,2 0-2 16,-1 0 8-16,-6 0-2 0,2 0-6 15,2 3 3-15,-1 3 4 0,-1 0 0 16,0 0-4-16,-1 0-1 0,0-1 5 15,2 3-3-15,3-2 0 0,-5 1-1 16,3-1 1-16,-3-1 2 0,2-1-3 16,0 0 1-16,-4-1-1 0,4 0 3 15,-4-2-4-15,0 3 3 0,-2-3-1 16,0 2 2-16,-2 0-2 0,1 0-1 0,-1 1 2 16,-1 1 2-16,2-3-5 0,-1 2 1 15,3 0 3-15,-2-1 1 0,3 0-6 16,-4 0 3-16,3-2 1 0,2 1 2 15,-4-2-6-15,8 0 2 0,-6 0 2 16,2-2 1-16,3-2-5 0,-7 0 2 0,3-2 1 16,-4-2 3-16,4-1-7 0,-1 2 4 15,2-3 0-15,1 1 3 16,-1-3-6-16,0 4 3 0,2-3 0 16,-1 1 3-16,-2 1-7 0,7 3 4 0,-5 0 0 15,4 0 4-15,-5 0-8 0,-3 0 4 16,0 2 0-16,-2 0 4 0,1-2-8 15,-1 0 5-15,0 0-1 0,2 1 3 16,-5 0-7-16,0 1 4 0,-1-1 1 16,-3-1 2-16,4 1-7 0,0 3 5 15,-5-1-1-15,2 1 3 0,-1 2-6 0,2 0 4 16,0 0-1-16,2 0 3 16,-4 0-6-16,3-2 3 0,1-3 0 15,-3-1 2-15,4-4-5 0,2-5 4 16,-2-1-1-16,5-3 3 0,-2-1-7 0,1-1 5 15,0-2-2-15,1 0 5 0,4 1-8 16,0 0 5-16,3 0-3 0,0 3 6 16,4-2-6-16,-2 2 4 0,3 0-1 15,0-2 2-15,1 1-7 0,0-3 6 16,0 0-2-16,1-5 3 0,0-1-7 0,1-4 6 16,0 1-2-16,3 2 3 0,0 0-8 15,1 3 7-15,1 4-2 0,-4 3 4 16,4 4-8-16,3 0 7 0,1 2-3 15,4 2 4-15,3 1-8 0,1 1 7 16,3 1-2-16,3 2 2 0,1 0-7 16,3 1 7-16,0 0-2 0,-4-2 2 15,-2 0-5-15,2-1 4 0,0-2-1 16,-1 0 1-16,-2-1-6 0,-1 1 6 16,1 0-3-16,-5-1 2 0,0-1-9 0,0 1 4 15,1 0-15-15,1 2-16 0,-2 1-32 16,4-1-58-16</inkml:trace>
  <inkml:trace contextRef="#ctx0" brushRef="#br0" timeOffset="133807.59">18686 13269 3 0,'-4'-4'25'0,"0"3"-33"0,2-1 90 15,-1 1 22-15,1-1-50 16,0 2-36-16,0-2-9 0,1-2 10 15,-2 3 3-15,-5-4-2 0,2 1-9 16,-4-3 1-16,2-2 1 0,-1-2 4 0,-3 3-7 16,3-4 3-16,-2-1-4 0,2 1 4 15,5 2-8-15,1 0 4 0,0 0-1 16,-1 3 2-16,1-1-5 0,2 0 5 16,0 2-1-16,-1-1 0 0,0 2-6 15,0 1 2-15,-3-2-1 0,4 2 4 0,-1-2-7 16,0 2 5-16,0 0-2 15,2 1 2-15,-1 0-7 0,0 2 6 16,1 0-1-16,-7 1 1 0,7 0-7 16,-2 0 4-16,0 0-4 0,2 2 5 0,-2 6-6 15,2 2 8-15,-1 2-3 0,0 0 2 16,1 0-8-16,0-2 6 0,0 0-2 16,1-3 2-16,-1-1-7 0,3-1 6 15,-1-1-1-15,2 0 3 0,2 1-7 16,-1 0 7-16,6-1-2 0,-2 2 3 15,1-2-7-15,3 2 9 0,-2 0-4 0,1 0 3 16,1 1-6-16,0 0 6 16,1 1 2-16,0 1-1 0,0-2-4 0,0-1 5 15,1 0-1-15,-1-5 2 16,-2 1-8-16,3-1 6 0,-4-1-2 0,-2 0 1 16,1 0-8-16,-3-1 6 0,3-5-3 15,0 2 1-15,-4-1-11 0,-2 0 8 16,0 3-5-16,-3 0-1 0,-1-1-21 15,0 1-10-15,0-2-29 0,-5 2-54 16,2 0-34-16</inkml:trace>
  <inkml:trace contextRef="#ctx0" brushRef="#br0" timeOffset="134409.34">18629 13232 83 0,'5'-2'105'15,"0"0"116"-15,5 1-157 0,-5-2-44 16,3 0 4-16,-3 2 5 0,4-3 0 16,0 2-12-16,-1-1 0 0,0-1-4 0,-4-3 2 15,3 0-8-15,-5 0 5 0,0-3-3 16,3-1-2-16,-5-2-7 0,0 0 6 16,0-2-3-16,0 0 3 0,0-3-8 15,1 2 6-15,-1-1 0 0,4 0 2 16,-1 4-8-16,-2-1 9 0,4 0-4 15,-3 0 1-15,3-1-4 0,1-1 5 16,-2-2 1-16,3-3 0 0,1 1-7 16,4-1 7-16,-5-2-5 0,4-2 4 15,2-2-10-15,-1-1 11 0,4 3-3 0,-3 0 2 16,-3 0-8-16,5 4 8 0,-2 1 0 16,5 0 3-16,-2 2-7 0,-2 0 10 15,1 0-6-15,0 0 2 0,5-2-7 16,-2-2 9-16,1 1-4 0,2-3 1 15,0 3-9-15,-1-1 8 0,-1 0-3 0,-1 1 2 16,-3 1-7-16,2 1 11 0,-3 0-3 16,1 1 2-16,0 0-10 0,-1 4 10 15,1-4-3-15,2 2 2 16,0 0-10-16,7-1 10 0,-1 1-3 16,1-1 1-16,2-1-8 0,-1-1 7 0,1 1-3 15,0 1 4-15,4-1-11 0,-2 0 10 16,0 1-4-16,-1 0 4 0,-5 2-8 15,3 1 6-15,-5-2-3 0,2 2 2 16,-2 0-5-16,-1 1 9 0,4-2-4 16,-4 1 1-16,2 0-6 0,-1-2 9 0,0 1-5 15,0-2 1-15,1-2-9 0,2-1 11 16,-1 0-4-16,8-1 2 16,-1 2-7-16,0 0 5 0,1 5-9 15,-12 3-5-15,2 4-12 0,-3 2-1 0,-8 5-12 16,1 2-20-16,5 9-78 0</inkml:trace>
  <inkml:trace contextRef="#ctx0" brushRef="#br0" timeOffset="137735.56">20359 11221 92 0,'0'-12'9'0,"3"6"266"0,-3 4-167 15,0 0-69-15,1 2-11 0,-1 0 9 0,2 0 0 16,-1 2-6-16,0 11-11 0,1 5-3 15,0 11-2-15,5 4-6 0,-3 5-5 16,1 1 1-16,0 2 0 0,1 0-1 16,0 2-4-16,-5-2 1 0,3-2 3 15,-4-3-1-15,0-5-5 0,0-6 1 0,0-6 2 16,0-6 0-16,0-6-7 0,0-5 2 16,0 0-1-16,0-2-5 0,0-6-11 15,0-9 12-15,0-11 8 16,0-8 1-16,0-9-4 0,0-4 2 15,1-1 1-15,0-4 4 0,2 2-6 0,-3 0 2 16,8 4 2-16,-2 5 4 0,-4 6-5 16,1 3 4-16,2 5-1 0,-4 7 2 15,4 3-6-15,0 9 2 0,1 1 2 16,-1 5 2-16,5 2-7 0,-4 0 3 16,6 7 3-16,3 7 1 0,-4 3-6 0,5 5 3 15,-6 6-1-15,-2 3 5 16,2 2-7-16,-4 4 6 0,3 1-1 15,-2-1 2-15,0-5-7 0,-1-5 4 16,-3-8 0-16,0-7 0 0,1-3-7 0,-3-8 2 16,1-1 1-16,-2 0 2 0,2-4-9 15,3-6-1-15,0-8-2 0,-1-7 8 16,0-5-9-16,0-3 6 0,-3-2 1 16,0-3 4-16,0 4-4 0,1-1 5 15,-1 8 0-15,1 4 3 0,-1 6-5 0,0 5 4 16,-1 6 1-16,3 6 3 0,-1 0-7 15,-2 0 5-15,6 0-2 0,-3 8 9 16,7 5-8-16,1 8 1 16,-1 2-4-16,2 4 3 0,-2 1-5 0,3-2 5 15,-4-2-2-15,2-2 2 0,3-2-7 0,-4 1 5 16,4-4-1-16,-4 1 3 16,3-5-8-16,-1-2 6 0,-1-3-1 15,-4-4 2-15,5-2-6 0,-2-2 4 16,-1 0-1-16,5 0 4 0,-2-3-7 0,2-7 6 15,-2-2 0-15,0-2 2 0,4-6-7 16,1-5 6-16,-3-1-2 0,0-3 6 16,-5-1-11-16,-2 2 8 0,-4-2-3 15,-1 5 3-15,-2 0-8 0,0 0 6 16,0 6-3-16,-4-1 4 0,0 4-8 0,-3 4 5 16,1 4-1-16,-1 4 2 0,-1 1-8 15,0 2 8-15,1 1-2 0,-2 0 3 16,2 5-7-16,-2 4 7 15,2 7-1-15,2 4 1 0,3 5-7 0,1 3 8 16,-2 2-2-16,3 1 2 0,0 2-8 16,3-2 8-16,6-1-2 0,-3-5 4 15,-1 0-11-15,4-1 8 0,0-5 0 16,1-2 0-16,2-4-7 0,1-3 8 16,-1-1-2-16,-4-5 2 0,3-2-7 15,-3-2 6-15,-1 0-1 0,5-7 2 0,0-7-8 16,-5-2 5-16,1-9-3 0,-6-5 5 15,-1-1-10-15,-1-5 9 16,0-1-4-16,-3 3 3 0,-6 5-8 16,1 1 8-16,-4 5-2 0,1 3 3 0,0 6-7 15,7 5 4-15,-1 3-3 0,1 3 2 16,3 3-6-16,1 0 5 0,0 0-4 16,0 0 0-16,-1 6-8 0,0 4 6 15,1 5 1-15,0 1 2 0,6 1-6 16,-4 0 6-16,-1-1 2 0,2-3 2 0,-1 4-7 15,5-5 10-15,-1 1-2 0,5-1 4 16,-4-1-6-16,2-2 7 0,-2-4-3 16,1 1 3-16,4-4-7 0,-2 1 7 15,1-3-2-15,3 0 3 0,-3-3-4 16,2-3 6-16,-4 2-1 0,0-2 1 16,0-5-7-16,-1 1 6 0,1 0-1 15,-1-5 2-15,-1 2-7 0,1-3 10 16,1-1-9-16,-3 3 4 0,6-1-7 15,-3 2 7-15,-3 0-4 0,-1 4 4 0,1 3-7 16,-3 1 8-16,1 4-2 0,1 1 0 16,-4 0-6-16,-1 0 9 0,0 1-1 15,0 4 0-15,0 3-6 0,0 4 5 16,0 4-4-16,0-1 0 0,-6 0-5 16,0-3 8-16,-4-2-4 0,6-1 4 0,-4-5-10 15,4 3 10-15,4-4-4 0,-2-2 2 16,2 0-6-16,0-1 7 15,0 0-2-15,0 0 3 0,0 0-7 16,4 0 8-16,1 0-3 0,0-4 3 0,2 1-8 16,4-2 9-16,1-3-4 0,0-1 2 15,-4 1-6-15,1-2 7 0,-2 3-3 16,2-1 3-16,-3-2-8 0,1 3 9 16,-4-1-5-16,-1 2 3 0,-1-3-9 15,0-1 9-15,0-1-4 0,0 2 3 0,-1-2-8 16,0 2 9-16,0-3-3 0,0 1 2 15,-2-1-8-15,-2-1 9 16,1 3-3-16,-5 0 3 0,2 5-9 16,1 3 9-16,-2 0-4 0,1 2 2 15,-1 4-6-15,1 5 10 0,-2 9-5 0,3 3 2 16,4 5-8-16,0 2 10 0,0 2-4 16,1 1 3-16,0-1-9 0,0-2 9 15,5 1-3-15,-1-4 1 0,2-1-5 16,-2-3 7-16,0-7-3 0,3-2 2 15,-2-2-7-15,0-5 8 0,1-3-3 0,-2-2 2 16,6 0-7-16,-3 0 7 0,5-7-4 16,-6-4 2-16,3-7-4 0,2-2 6 15,-2-5-2-15,3-4 1 16,-3 1-3-16,2 1 5 0,-5 0-3 0,-2 8 3 16,1 5-7-16,-4 7 9 0,0 4-3 15,0 3 3-15,0 0-7 0,3 4 9 16,-3 9-2-16,1 5 3 0,3 14-8 15,-4 5 6-15,1 11-3 0,1 4 0 16,-2 11-5-16,1 5 7 0,4 7-3 0,-2 2 0 16,0 4-6-16,-1 0 9 0,1-8-5 15,-4-14 5-15,0-13-7 0,-1-19 7 16,-7-9-6-16,2-11 0 0,-2-7-9 16,-3 0 5-16,0-12-9 0,-1-8 0 15,-2-9 1-15,2-12 13 0,1-7-4 16,7-2-8-16,3-1-7 0,-2-2 12 15,1 5 0-15,0 5 6 0,-2 5-6 16,4 7 10-16,0 3-3 0,4 5 0 16,0 2-6-16,1 3 9 0,4 4-6 0,-4 0 3 15,4 4-9-15,-1 2 4 0,0 1-5 16,-1 3 4-16,-1-2-2 0,1 4 7 16,0 0-10-16,-2 0-14 0,7 2-37 15,-7-2-8-15,4 1 1 0,-1-2-40 16,-2 0-60-16,5-1 154 0,-2-4 11 15,1 2-3-15,-4-1-6 0,2-1 7 16,-4-2 10-16,-4-2 28 0,0-3-27 16,0 2 1-16,-2-2-2 0,1-1 4 15,1 0 20-15,0-1 57 0,0 1-30 0,0-1 4 16,2-1-18-16,-2 0 4 0,1 2-2 16,3 1 0-16,-3 0-5 0,1 2 3 15,3 1-8-15,-5 6-7 0,1 3-12 16,2 3 5-16,-3 0 2 0,3 0 0 15,5 3-8-15,-2 7 4 0,5 3-9 16,2 9-2-16,-6 7-8 0,4 7 8 0,-5 4-5 16,0 3 0-16,0-1-3 15,1-2 4-15,0-4-1 0,-2-5-1 16,0-6-3-16,-3-6 6 0,0-5-4 16,-1 0 0-16,1-8-5 0,-2-2 5 0,0-4-3 15,0 0-3-15,0-8-11 0,0-8 4 16,0-9 8-16,-2-4 2 0,1-4-2 15,0-3 6-15,1 2-4 0,0 2-1 16,2 4-1-16,3 3 8 0,2 6-3 16,2 0 0-16,-7 5-5 0,7 6 5 0,0 3 1 15,-4 4 0-15,5 1-1 0,-4 0 4 16,2 6-5-16,-1 2-1 0,2 4 0 16,1 1 7-16,-5 1-3 0,4-1-1 15,-1 4-2-15,-5-4 5 0,5-1-1 16,-4 1-2-16,4-5-1 0,-1 1 4 15,1-6-2-15,0 2-1 0,1-5 0 16,1 1 3-16,1-1 0 0,1 0-3 16,1-8-2-16,2 0 5 0,3-5 0 15,-2-4-5-15,1-3 0 0,-2-3 4 0,-1-2-1 16,-1 0-4-16,0-2 1 0,-6-3 4 16,-2 4-2-16,-5 1-2 0,0 1 0 15,0 4 4-15,0-1-1 0,-4 2-3 16,-5 4 0-16,-2 3 4 0,2 5-1 15,-1 1-5-15,5 5 3 0,-3 1 2 16,3 0 2-16,0 6-4 0,0 4-1 16,5 7 3-16,0 3 1 0,0 5-5 15,0 0 3-15,0 2 3 0,9-1-1 16,-2 0-3-16,6-1 2 0,-1-1 3 0,0-1 3 16,1 1-7-16,-2-1 2 0,5-3 3 15,-1-3-1-15,4-4-4 0,-2-4 1 16,-2-3 3-16,-3-3 0 0,-1-3-5 15,0-3 0-15,3-6 2 0,2-7-2 16,2-4-7-16,-6-5 2 0,2-7 4 16,-5 1-4-16,-6-2-12 0,3-3 0 0,-5 3-5 15,3-2-12-15,-4 1-37 0,4 1-44 16,3 1-56-16</inkml:trace>
  <inkml:trace contextRef="#ctx0" brushRef="#br0" timeOffset="137957.41">22259 10599 135 0,'0'0'19'15,"0"0"233"-15,1 1-146 0,4 6-57 0,2 5-18 16,6 7-10-16,-1 6-13 0,6 11 3 16,-2 3-3-16,2 9 2 0,1 0-10 15,-1 5 5-15,5-3-3 0,-8 0 4 16,-2-3-9-16,0-3 5 0,-5 0-2 15,3-1 2-15,-6-1-10 0,-3-3-9 16,-1-4-15-16,-1-5-14 0,-1-7-37 16,-3-11-38-16,2-8-65 0</inkml:trace>
  <inkml:trace contextRef="#ctx0" brushRef="#br0" timeOffset="138065.12">22453 11165 13 0,'-9'-37'28'16,"-2"5"-17"-16,6 5-10 0,0 6 78 15,-1 5-20-15,3 5-24 0,-3 2-13 16,-2 6-5-16,3 3-13 0,-1 2-2 15,3 5-8-15,3 3-1 0,0 2-8 16,0 1-15-16,1 2-41 0</inkml:trace>
  <inkml:trace contextRef="#ctx0" brushRef="#br0" timeOffset="138101.01">22406 11092 1 0,'11'8'-1'0</inkml:trace>
  <inkml:trace contextRef="#ctx0" brushRef="#br0" timeOffset="138307.47">22644 11050 123 0,'3'1'62'0,"2"4"198"0,1 0-185 15,-4-1-43-15,0 4-12 16,3 1 4-16,0 2-10 0,-1 1-3 16,3 1-12-16,-3-1 8 0,0 1-6 15,-1-3 3-15,-3 1-8 0,1-3 8 0,-1 0-4 16,0-2 2-16,0-5-16 0,-1-1-11 15,0-3-32-15,-2-10-67 0,2-7-2 16</inkml:trace>
  <inkml:trace contextRef="#ctx0" brushRef="#br0" timeOffset="138455.14">22602 10840 53 0,'-2'-14'10'0,"-3"6"52"15,5-1 134-15,0 3-118 0,5 3-38 16,0 2-22-16,0 1-3 0,3 0-10 15,2 2-2-15,-2 4-11 0,4 4-4 16,-1-1-21-16,-4 4-10 0,3-3-14 16,-1-2 7-16,0-3-48 0</inkml:trace>
  <inkml:trace contextRef="#ctx0" brushRef="#br0" timeOffset="138839.39">22823 10814 101 0,'4'-7'-26'0,"0"0"251"16,0 1-101-16,-4 2-79 0,0 1-24 15,0 0 3-15,0 1-12 0,0 2-3 16,-3 0-11-16,2 0 5 0,-2 0-4 16,0 2 4-16,-7 3-7 0,1-1 7 15,-2 2-3-15,-1 2 2 0,6-1-12 0,-1 0 4 16,1 2-6-16,3 0 4 0,-1-1-5 15,1 1 10-15,3-1 0 0,0-1 3 16,0-2-6-16,0 1 9 0,5-1-2 16,1 0 4-16,1 0-5 0,3 1 12 15,0 0-3-15,0 2 3 0,3 0-10 16,1 1 8-16,1 3-4 0,-2-1 2 16,2 0-7-16,-1 2 8 0,1 0-4 15,-3 2 0-15,-2 2-8 0,-2 1 8 16,-3 2-3-16,0-2 0 0,-2 5-6 0,-3-3 7 15,0 1-3-15,-9 0 2 0,2-2-7 16,-4-4 5-16,3-2-9 0,-1-6-9 16,-2-6-30-16,3-1-33 0,1-5 0 15,3-9-69-15</inkml:trace>
  <inkml:trace contextRef="#ctx0" brushRef="#br0" timeOffset="139348.13">23194 10940 88 0,'0'-10'-26'15,"0"1"162"-15,0 0 5 0,0-2-87 0,0 0-26 16,-3-1 3-16,0 2-12 15,-1 1-8-15,0 0-12 0,0 1 7 16,-4 0-4-16,-3 0 0 0,5 1-7 16,-5 0 7-16,0 4-2 0,2 1 2 0,-3 2-9 15,2 0 5-15,3 5-2 0,-2 4 4 16,4 4-8-16,0 3 10 0,-1 2 0 16,6 4 3-16,0 0-3 0,0 0 7 15,7 1-2-15,-3 2 2 0,4-4-6 16,-1 2 7-16,-1-5-5 0,4 0 4 0,-1-4-6 15,-2-1 6-15,3-6-5 0,-4 0 0 16,3-3-7-16,-5-2 10 0,1-2-4 16,1-6 0-16,-1-7-13 15,4-9-2-15,-6-6-8 0,0-5 5 0,-2-3-4 16,-1 2 7-16,1 0-2 0,-1 2 7 16,2 4-1-16,0 6 10 0,0 2-4 15,-2 9 3-15,1 3-6 0,-1 4 7 16,2 4-3-16,0 0 3 0,2 4-14 15,0 4 1-15,2 1-2 0,0 3 10 0,4 1-1 16,-2 2 6-16,-1-3-2 0,-4 2 0 16,5 3-7-16,0-3 7 0,2-1-30 15,-2-1-18-15,-1-7-50 0</inkml:trace>
  <inkml:trace contextRef="#ctx0" brushRef="#br0" timeOffset="139735.07">23419 10465 152 0,'0'0'112'0,"6"6"64"16,2 4-128-16,-4 2-26 0,5 7 3 16,-5 6-8-16,8 7 2 0,-5 8-11 15,2 8 8-15,4 2-5 0,-7 2-2 0,1-2-10 16,-2-8 7-16,-4-6-3 0,-1-9 1 15,1-2-9-15,-1-5 10 0,0 1-5 16,6-2 0-16,-3-1-10 16,0-3 1-16,2-3-20 0,0-5-13 15,-2-2-28-15,-1-5-1 0,-1-5 19 0,0-7 17 16,1-6-17-16,2-4-5 0,-4-3 18 16,0 0 32-16,-12 0 4 0,4 2 10 15,-3 3 9-15,4 6 14 0,0 4-3 16,-5 2 2-16,-2 3-1 0,0 1 8 15,-2 4-7-15,0 0-3 0,1 0-12 0,1 2-2 16,-1 3-4-16,6 3 5 0,-2 1-8 16,4 1 0-16,2-2-5 15,-3 4 5-15,6 1-4 0,-6-2-5 16,5-3-59-16,3-2-20 0</inkml:trace>
  <inkml:trace contextRef="#ctx0" brushRef="#br0" timeOffset="140007.29">23703 10859 159 0,'0'-9'102'0,"0"5"94"0,7 1-125 16,-7 3-27-16,0 0-1 15,0 0-18-15,0 0-9 0,0 1-10 16,0 4-1-16,2 3 0 0,1 6-4 16,0 5-1-16,3 5 3 0,-5 1 0 0,1-2-6 15,-2-5-3-15,0-5-6 0,-1-5-19 16,-6-2-23-16,2-4-17 0,0-2-28 16,1-8 12-16,1-7-130 0</inkml:trace>
  <inkml:trace contextRef="#ctx0" brushRef="#br0" timeOffset="140119.54">23697 10538 36 0,'0'-8'-10'0,"0"3"12"16,0 4-1-16,0 1-1 0,7 4-1 0</inkml:trace>
  <inkml:trace contextRef="#ctx0" brushRef="#br0" timeOffset="140538.01">23861 10799 119 0,'6'-2'46'0,"5"2"215"0,1 0-179 16,-5 0-57-16,1 0-6 0,0 0-1 0,3 8-2 15,-1 2-13-15,-1 3 3 0,1 2-4 16,-3 4 4-16,-3 1-8 0,-2-1 4 16,-2 1-1-16,0-2 4 0,-6-4-9 15,-4 1 4-15,-2-7-1 0,-1 0 2 16,0-3-12-16,4-4-4 0,-5-1 2 0,-2 0 6 15,1-3-6-15,-1-6 5 16,4-1-1-16,1-7 1 0,-2-2-2 16,3-1 7-16,2-5 2 0,2 2 4 15,2-1-7-15,4 2 6 0,0 1-2 0,2 5 5 16,5 3-10-16,-2 2 5 0,2 4-2 16,0 1-2-16,2 2-35 15,3 2-42-15,-2 2 16 0,2 0-8 16,4 0-35-16,3 0 1 0,1 0 94 0</inkml:trace>
  <inkml:trace contextRef="#ctx0" brushRef="#br0" timeOffset="140971.07">24026 10771 49 0,'1'-3'-10'0,"2"-3"31"15,3 1 161-15,1-1-46 0,-1 2-67 16,-1 0-21-16,-2 1-6 0,0 1-16 15,1 2 3-15,-1 0-6 0,2 0-1 16,-4 0-19-16,1 0 2 0,3 6-3 16,-1 1 3-16,1 5-9 0,1 3 7 0,-3 3-1 15,0 1 2-15,-2-2-9 0,-1-3 8 16,1-3-3-16,-1 0 5 16,0-3-12-16,0 3 10 0,0-5-3 15,0-2 4-15,0-1-11 0,0-2 10 16,0-1-3-16,0 0 4 0,0 0-10 0,0 0 7 15,0-5-6-15,0-4 2 0,0-7-6 16,0-4 10-16,1-1-1 0,6 0 4 16,-2 5-9-16,3 1 8 0,1 5-1 15,3 3 2-15,2 2-11 0,-1 0 12 0,-2 5-4 16,0 0 3-16,0 8-10 0,1 7 9 16,0 4-3-16,-5 2 4 15,-1 4-10-15,-2-2 9 0,-1 1-3 16,-3-1 3-16,0 0-9 0,0 2 9 0,0-2-3 15,-2-3 3-15,0-5-9 0,-5-4 8 16,3-5-5-16,1-2-6 0,-5-4-30 16,2-4-7-16,-4-4-4 0,5-9-23 15,-2-3 0-15,4-2-72 0</inkml:trace>
  <inkml:trace contextRef="#ctx0" brushRef="#br0" timeOffset="141386">23679 10506 92 0,'0'-3'76'0,"0"0"209"15,0 0-179-15,0 0-54 0,0 2 8 16,0-2-44-16,0 1-4 0,0 1-10 0,0 0 8 15,1-1-7-15,4 2 3 0,0-2-8 16,1 2 10-16,2 0-8 0,-2 0 4 16,-2 0-8-16,-2 0 8 0,-2 0-4 15,0 0 2-15,0 0-8 0,0 0 9 16,-4 0-5-16,-2 0-3 0,-4 0-29 0,-3 0-14 16,-1 5-18-16,-1-4-68 0</inkml:trace>
  <inkml:trace contextRef="#ctx0" brushRef="#br0" timeOffset="141843.51">23569 10612 135 0,'0'0'195'15,"0"0"-6"-15,0 0-162 0,-6 1-14 16,-7-1-4-16,-1 0-1 0,-1 2-1 15,-3 1 4-15,-4 1-8 0,2 0-1 0,-6 1-7 16,-2 0 10-16,1-1-6 0,-2 2-3 16,3-1-22-16,0 3-19 0,3-2-81 15,4-2-187-15</inkml:trace>
  <inkml:trace contextRef="#ctx0" brushRef="#br0" timeOffset="159312.82">18547 15341 8 0,'19'13'48'16,"6"-1"-38"-16,-5 2 42 0,6-1 39 15,2 3-55-15,-4-2-21 0,2-1 1 16,3 0 6-16,-5-1-4 0,2-1-6 15,-6-4 0-15,-6-6-2 0,2 1-4 0,-4-2-3 16,-1-2 1-16,-4-4-2 16,0-4 2-16,-3-3-5 0,3-4 1 15,2-2 1-15,-3-3 0 0,3 0-5 16,-4 0 1-16,4 3 3 0,2 5 2 16,3 3-2-16,4 8 0 0,5 3 3 0,3 2-1 15,-1 6 0-15,9 7 1 0,-3-1 3 16,7 3 2-16,-3-2-6 0,4-1 0 15,5 1-1-15,-3-1 1 0,11 3-6 16,-6-3 3-16,-1-3 3 0,1-3 1 16,-5-4-6-16,3-4 3 0,-2 0 1 15,0-9 1-15,1-3-2 0,1-3 0 16,3-3 0-16,0-2 3 0,2-3-6 16,5-1 4-16,2 2-2 0,3 4 3 0,-2 0-4 15,-1 7-1-15,1 1-5 0,0 4-6 16,-5 2-19-16,4 2-2 0,-1 2-7 15,2 0-1-15,6-3-52 0</inkml:trace>
  <inkml:trace contextRef="#ctx0" brushRef="#br0" timeOffset="169625.53">31117 12681 38 0,'-2'-4'16'0,"1"-1"-9"16,1 2 95-16,0-2 20 0,0-1-72 15,1-1-20-15,2 0-5 0,1-1-3 16,-2-1 7-16,-1-3-4 0,4 0-3 16,-2-1-9-16,1-1 3 0,1-3-4 0,-3-1 2 15,3-1-8-15,1 0 7 0,4 0-5 16,-2 0 1-16,-1-1-4 0,6 1 6 16,-4-1-6-16,-1 0 2 15,3-1-4-15,-5 3 4 0,4-2-1 0,1-1 0 16,-4-2-5-16,4-1 4 0,1 1-4 15,1-1 2-15,-3-1-5 0,5-1 6 16,-3 1-5-16,4-2 5 16,-2 1-8-16,2-4 9 0,0-1-4 0,-2 0 0 15,1 2-4-15,1 0 6 0,2 1-3 0,-2-1 0 16,1 4-3-16,0 0 6 0,-1 0-3 16,2 0 1-16,3 2-4 15,1-2 6-15,3 0-4 0,-3 0 2 16,2 0-5-16,3 2 7 0,-4 1-4 0,3 1 2 15,-1 1-5-15,-4 2 6 0,5 1-3 16,-2 2 1-16,0-1-6 0,2 5 7 16,0-1-2-16,0 3 2 0,-1-1-5 15,4 2 7-15,-3 0-3 0,0 2 0 16,-1 0-3-16,0-1 6 0,1 2-3 0,-1 1 0 16,-1 1-3-16,-4 0 6 15,2 0-3-15,-4 2 1 0,7 1-4 16,-3 0 6-16,-3 0-3 0,0 2 1 0,-1 2-3 15,2 2 5-15,1 2-4 0,-2 1 2 16,-3 1-3-16,-3 2 4 0,3 0-2 16,-4 3 2-16,2-1-5 0,0 6 7 15,5 2-4-15,-2 1 1 0,7 2-5 16,-5 2 8-16,-4 2-4 0,2-1 0 16,-4-2-2-16,2 1 5 0,0-1-2 0,0 0-2 15,1 1-1-15,-1 1 5 0,-1-1-3 16,-3 1 0-16,-2 0-3 0,1 2 6 15,-1 1-3-15,4 2 0 0,2 0-2 16,-2 2 5-16,-5 1-3 0,2-2 0 16,-3 1-2-16,4 0 5 0,-1 1-3 0,3 1 0 15,-5-4-2-15,1 3 5 16,0-3-3-16,-2 1 0 0,0 0-3 16,3 3 6-16,-6 0-3 0,2 2 0 15,-3 0-3-15,-1 2 6 0,2-2-3 0,4 2 0 16,-8-2-2-16,3 1 4 0,-3 1-2 15,2-3 0-15,-1 2-1 0,-1-1 2 16,0 0 0-16,0-3-2 0,0 0 0 16,0-2 3-16,0-1-1 0,0 0-2 15,-2-1 0-15,1 1 2 0,1 0 0 16,0 0-2-16,0 0 0 0,0 1 2 0,0-1 0 16,0 0-2-16,-2-1 0 0,2-3 3 15,-5 2-1-15,1 2-3 16,4 0 1-16,0 1 3 0,-6-2-1 15,-3 1-2-15,2-1-1 0,0-1 4 0,7-1-1 16,0 0-3-16,0-1 1 0,-3 1 2 16,1-5 1-16,0 0-4 0,2-5 1 15,0 1 2-15,-1 2 0 0,-2-1-3 16,-1 0 1-16,3 3 2 0,1 0-1 16,-2 0-1-16,2 0-1 0,0 0 3 0,0-1 1 15,0 1-5-15,-5 0 2 0,0 0 2 16,4 1 0-16,-1-1-3 15,-1 2 1-15,-3 0 3 0,-3 0-2 16,4 2-1-16,0 0-1 0,1 2 4 0,0 1-1 16,-5-1-2-16,6 4 0 0,-7 1 3 15,2-1-1-15,-2 1-2 0,4 3-1 16,-2-3 4-16,-1 2-1 0,-3-2-2 16,0-4 0-16,-1 1 2 0,2-1 1 15,0-1-4-15,-2 0 1 0,4 2 2 0,-1 1 2 16,0 1-6-16,0 0 3 0,-3 1 1 15,6 0 1-15,-2-1-4 0,3 1 1 16,-1-3 3-16,0 0-1 0,-2-4-3 16,3 2 2-16,-4-3 1 0,-1-2 0 15,3 1-3-15,-3-1 2 0,3 3 1 16,-2 1 0-16,2 0-3 0,1 2 2 16,-7 1 1-16,3 0 0 0,-3-2-3 15,5 1 2-15,2-3 1 0,0 1 1 16,-6-3-5-16,1-3 3 0,-1-1 0 0,-2-1 3 15,4 0-6-15,-3-1 3 0,4-1 0 16,-3 2 2-16,-2-1-5 0,1-1 3 16,-2 2 0-16,-2-1 3 0,3 2-6 15,-3-1 3-15,3 1 0 0,-2-4 2 16,1-1-6-16,0-4 5 0,-4-1-2 16,-1-1 3-16,0-5-6 0,-5 2 1 15,4-1 3-15,-5-4 1 0,0 0-5 16,-1-1 3-16,-3-1 0 0,1-2 3 15,0 1-6-15,3 1 3 0,-2-2 1 16,1 2 1-16,-2-1-4 0,0-1 2 0,1 0 1 16,5-2 3-16,-1-1-7 0,-1-3 5 15,2 2-1-15,-1-2 2 0,3 2-4 16,0-1 2-16,-2-1 0 0,2 0 3 16,0 1-6-16,3-3 4 0,-1 1 0 15,-1 0 1-15,-1-4-4 0,-3-1 3 0,3 1-1 16,0-4 2-16,4-4-6 15,2-5 3-15,5-4 1 0,4-7 1 16,0-3-4-16,3-6 0 0,2-6-6 16,2-7-9-16,4-7-15 0,2-6-11 0,1-7-8 15,-3 0 0-15,-1 1 1 0,3 2 16 16,-1 1 0-16,1 4-6 0,3 1-39 16,4 3-59-16</inkml:trace>
  <inkml:trace contextRef="#ctx0" brushRef="#br0" timeOffset="170935.73">32805 13591 9 0,'-17'-5'12'15,"3"-1"-7"-15,-1 2-15 0,2-2 27 16,1 0 3-16,-3-3-12 0,1 0-2 0,-2-3-3 16,2-4 5-16,-8-1-5 0,8-1 4 15,-4-1-7-15,0 0 6 0,11 1-1 16,-3 2-2-16,0 4-4 16,8 3 3-16,0 5-1 0,0 4 1 0,2 0-4 15,0 3-3-15,2 4 9 0,6 2 5 16,1 1-8-16,5 5-1 0,2 0-1 15,5-1 2-15,-3 3-1 0,1-3 6 16,2-1-2-16,-5 0 5 0,2-1 4 16,-1-3 11-16,-1 0 3 0,-2-3-4 0,1 0-6 15,-5-3 4-15,2-2-2 0,0-1 6 16,-2 0-8-16,2-1 7 16,-1-5-6-16,-1-3-4 0,2-1-11 15,-1-1 4-15,0-3-5 0,-3-4 1 0,2 0-5 16,-4-2 5-16,2-1-4 0,0-2-1 15,0 1-5-15,-5-2-4 0,1 2-46 16,-4-1-49-16</inkml:trace>
  <inkml:trace contextRef="#ctx0" brushRef="#br0" timeOffset="173050.98">30558 12634 12 0,'0'-6'34'0,"-3"0"-7"0,0-1 27 15,2-1 64-15,0 0-72 0,-2-1-21 16,0 0-10-16,0-1 4 0,-1 0 6 0,-2-4-2 15,1 1-7-15,-3-5-1 0,0 1-1 16,-7-4-1-16,1 1-5 0,-5-4 0 16,-3 1 1-16,3-2-2 0,-3 1-3 15,0-1 1-15,-3 0 0 0,-1 0 2 16,0 0-5-16,-2 0 1 0,-1 2 0 16,-1-1 0-16,-2 0-4 0,-3 2 3 15,1 0-1-15,-5 1 2 0,5 1-6 16,-3 3 4-16,3 2-1 0,1 3 3 15,2 0-6-15,1 3 2 0,1 2 1 0,-2 1 4 16,-3-1-8-16,-3-2 8 0,-5-3 1 16,2 1 7-16,-1 0-9 0,-2-1 3 15,2 4 1-15,-3 0 1 0,1-1-7 16,1 5 2-16,-2-1 0 0,3 1 2 16,-2 2-6-16,-2 2 3 0,2 0-1 15,0 4 3-15,1 0-6 0,2 2 5 0,2 0-1 16,-3 1 4-16,6 2-8 15,-1 1 4-15,4 1-1 0,0 1 2 16,1 1-6-16,3 0 5 0,1 3-2 0,-1 0 3 16,6 2-5-16,0 1 4 0,4 3 1 15,4 0 2-15,-3 5-4 0,4-1 3 16,-1 5 0-16,6 2 0 0,1 2-5 16,2 0 5-16,-3 3-1 0,5 0 0 15,-1 1-4-15,-1 2 4 0,0-2-2 0,1 4 3 16,-2 0-6-16,3 1 4 0,1 0-1 15,0 2 2-15,2 2-4 0,0 2 4 16,0 0-2-16,0 0 4 0,-1 0-5 16,0-1 4-16,0-2 1 0,-1-1 2 15,2-1-8-15,-3-1 6 0,2 3-3 16,-1 2 2-16,1 1-7 0,-1 1 6 16,1 2-2-16,1 2 2 0,-1 1-6 15,1 1 5-15,0 0-2 0,0 2 3 16,0-1-6-16,4-4 5 0,1-1-1 15,2-2 2-15,-1-2-7 0,3-2 6 0,-2-1-2 16,1-2 3-16,3 0-6 0,-2 1 4 16,3 2 0-16,1 2 2 0,-3 4-8 15,0 1 8-15,2 5-3 16,-1-2 2-16,1 2-7 0,-3 0 7 0,2-3-3 16,2-3 3-16,-2-3-7 0,-1-4 6 15,3-4-1-15,0-1 2 0,-1-2-6 16,1-2 5-16,-1 1-1 0,0-2 2 15,2 0-5-15,0 0 5 0,0-1-3 16,2 4 3-16,-1-1-5 0,5 0 4 0,-4-1 0 16,3 0 1-16,-3 0-6 0,0-5 6 15,-2 2-2-15,0-3 2 0,-1-2-6 16,1 2 6-16,-1-1-2 0,-1-3 2 16,-2 0-6-16,2 0 6 0,3-3-2 15,-2 0 2-15,3-1-6 0,1 2 6 16,3-1-2-16,0 1 2 0,1 0-6 15,1-3 5-15,0 0-2 0,0-3 3 16,-1 0-6-16,2-2 6 0,-4-3-2 16,1 1 0-16,0 0-3 0,-4-3 4 0,0-1-2 15,-1 2 2-15,2-1-6 0,-2 3 6 16,1-2-1-16,-2 2 1 0,1-2-7 16,-1 1 5-16,1-1-2 0,-2-1 4 15,-1-1-8-15,1-1 7 0,-2-1-2 16,1-3 4-16,1 0-7 0,-1-2 7 0,4 1-4 15,0-1 3-15,-1-1-5 0,1 2 6 16,-1-3-2-16,-2 3 1 16,2 1-4-16,-2-5 5 0,0 2-3 0,-1 0 3 15,2-2-5-15,-2 1 4 0,5-1-1 16,-1-1 2-16,3 0-6 0,1 0 5 16,1-4-1-16,0-2 1 0,-2-1-5 15,4-4 4-15,-2 2 0 0,3-3 1 16,0 1-5-16,-2-1 6 0,2 2-2 15,-5 0 1-15,-1-1-4 0,-1 2 5 16,2-2-1-16,-2 2 0 0,-2 0-5 0,0-3 6 16,-1 4-2-16,0-4 1 0,0 0-5 15,1-1 6-15,0-1-2 0,0-4 2 16,2-1-9-16,-3-4 11 16,3 1-4-16,-4-2 1 0,0 0-5 0,-4 3 6 15,-1-1-2-15,-2 3 2 0,2 0-8 16,-4-1 8-16,-1 1-2 0,3-4 3 15,-4 1-7-15,2 0 7 0,2-2-5 16,-2-1 5-16,-1 0-7 0,-2 0 7 16,-1 1-5-16,0 1 5 0,0 0-7 0,0 3 5 15,0 2-1-15,-1 3 3 0,-3 3-9 16,-1 2 8-16,1 3-4 0,0 2 2 16,2 3-7-16,-2-4 3 0,0 6-7 15,2-4-6-15,-2 3-13 0,-1-2 1 16,1 2-15-16,-1-2-18 0,4-2-24 15,-4 3 10-15,2-4-30 0,2 1-46 16</inkml:trace>
  <inkml:trace contextRef="#ctx0" brushRef="#br0" timeOffset="173705.13">30344 15677 23 0,'0'0'22'0,"-5"-1"11"0,2 1-12 15,2 0 61-15,-2 0-4 0,-1 0-54 16,-3 0-5-16,-3 0-5 0,2 0 4 15,-2 0 3-15,-2 0 6 0,0-2-4 16,-1 2 1-16,2-1-8 0,-2 1 4 16,0-1-8-16,2 1-2 0,2-1-6 15,-2 1 5-15,3 0-5 0,-1 0-2 0,-1 0-5 16,3 2 5-16,-2 1-2 0,2 1 0 16,-3 0-3-16,3-1 6 0,1 1-3 15,4 0 0-15,0-3-3 0,2-1 4 16,0 0-2-16,0 0 1 0,0 0-7 15,2-5 0-15,7 0-2 0,-2-2 4 16,7 0-2-16,-2-3 10 0,3 2-2 16,2 0 1-16,0-1-2 0,1 3 8 15,2 2-4-15,-2 3 1 0,-2 1 4 16,0 0 10-16,-2 4-4 0,-2 3-1 0,1 4-5 16,-3 2 0-16,1 2-4 0,-3 2-2 15,-3 2-5-15,0 2 7 0,3 1-5 16,-4-1 1-16,2-1-4 0,-1-2 6 15,-3-1-4-15,1-1-3 0,3-2-12 16,-1-2-8-16,4 1-16 0,-1-1 10 0,4-1-45 16,3-2-67-16</inkml:trace>
  <inkml:trace contextRef="#ctx0" brushRef="#br0" timeOffset="184500.01">32952 13915 14 0,'-3'0'6'16,"3"0"1"-16,-3 0 7 0,2 0 49 15,1 0-10-15,-1 0-16 0,1 0-14 16,0 0-5-16,-3 1 1 0,3 2-3 0,0-1 4 16,0-1 0-16,0-1 1 15,-1 2-2-15,-2-2 6 0,1 0-6 16,1 0 1-16,-4 0-7 0,4 0 2 16,0 0 0-16,-2 0 2 0,-1-3-5 0,-4 1 4 15,6-1-4-15,-7 1 2 0,7-1-10 16,0 0 4-16,-9-2-2 0,10 1 1 15,-3 1-2-15,-4-3 2 0,3 0-1 16,-2 0 0-16,0 0-4 0,2 0 5 16,-4-1-1-16,0-3-1 0,1 0-6 15,1-1 5-15,-4-2-3 0,2-3 3 0,-2 0-6 16,2-1 4-16,-3 0-1 0,-2 2 1 16,0 0-5-16,-3 1 5 0,8 0-2 15,1 3 3-15,-2 1-7 16,3-1 6-16,-2 3-2 0,1 0 2 0,-1 2-5 15,3 1 5-15,0 0-2 0,4 0 2 16,-5 3-5-16,2-3 4 0,-1 1 0 16,3 1 1-16,3-3-5 0,-6 1 5 15,5-1-2-15,-3 1 3 0,0 1-7 16,-1-1 6-16,-1 2-2 0,4 0 2 16,-1 0-6-16,0 1 6 0,2 1-2 0,1 0 3 15,0 1-7-15,0 0 6 0,0 0-3 16,0 0 3-16,0 0-8 0,0 2 3 15,0 2-1-15,4 0 5 0,-2 0-3 16,5 4 5-16,-5 1-3 0,1-1 3 16,1 1-6-16,-2-1 6 0,1 0-3 15,7 1 3-15,2 1-7 0,-4 1 7 16,3-1-3-16,0 2 2 0,-2 1-5 16,6 2 5-16,-1-1-2 0,3 3 2 0,0-1-5 15,2 1 4-15,-3 1-1 0,0 0 3 16,1-2-7-16,-1 0 5 0,-2-3-1 15,1-1 3-15,-5-3-6 0,-2 0 4 16,5-2-1-16,-5 0 2 0,1 1-5 16,5-1 5-16,-3 1-2 0,-2-1 2 0,-2-1-5 15,-4 0 5-15,6-1-2 16,1 0 2-16,-2 1-6 0,3-3 6 16,-6-2-2-16,0-1 2 0,-2 0-6 15,-1 0 8-15,-2 0-3 0,6 0 2 0,-1-4-3 16,-2 1 2-16,5 0-1 0,-5-2 2 15,0 1-6-15,3 0 6 0,-6 0-2 16,9-1 2-16,-7-2-4 0,0-1 3 16,0 1 0-16,1-2 2 0,6-1-4 15,0 1 4-15,0-2-3 0,-1 0 6 0,2-1-7 16,0-1 7-16,-2-2-1 0,2 1-1 16,-3-1-4-16,-2-1 5 15,1-1-3-15,0 0 1 0,-1 1-6 16,4-1 6-16,1 1-3 0,-10 0 2 15,6 3-6-15,-3 1 6 0,-3 0-3 0,0 2 2 16,1 1-7-16,-1 3 5 0,0 2-4 16,0 0-1-16,-3 0-6 0,-3 3 6 15,3 0-13-15,1-1-4 0,1-1-13 16,0 2-6-16,-5-1-23 0,-1-1-29 16,5 2-31-16,2-2-31 0</inkml:trace>
  <inkml:trace contextRef="#ctx0" brushRef="#br0" timeOffset="185690.47">33168 13591 0 0,'-3'-1'38'16,"2"1"-53"-16,-2 0 136 0,3 0 2 15,0-1-80-15,6 1-19 0,-6 0-5 0,0 0 4 16,0-2-3-16,-5 1 6 0,5-1-5 15,-8 2-1-15,1-1-5 0,2 0 3 16,-3-1-2-16,1 0 1 16,-6 1-8-16,-4-2 3 0,-5 0-1 0,5-2-1 15,-2 3-4-15,-3-3 4 0,2 1-3 16,-2 1-2-16,1-2-5 0,-2 4 4 16,4-4-1-16,-1 4 0 0,-4-2-5 15,-2 2 6-15,6 1-3 0,-6 0 1 16,8 0-6-16,2 0 7 0,-3 0-4 0,7 0 4 15,-4 0-7-15,-1 0 7 0,5 0-3 16,-3 0 1-16,3 0-5 0,3-3 7 16,1 0-3-16,0 0 1 0,3 2-4 15,2-3 6-15,0 4-4 0,0-1 2 16,3 1-4-16,-1 0 6 0,1 0-3 0,0 0 2 16,1 0-5-16,3 0 7 0,-4 0-3 15,5 0 1-15,1 0-5 0,1 0 6 16,0 0-2-16,5 1 2 15,2 1-1-15,0 1 5 0,4 0-3 0,4 1 2 16,-2 2-6-16,4 1 6 0,-3 1-3 16,3 1 4-16,-4 2-9 15,0-2 6-15,1 2-1 0,-7-3-1 0,2 1-5 16,-4-3 8-16,-3-2-4 0,1 1 2 16,-8 0-6-16,-2-3 4 0,0 0-2 15,0 1 0-15,0-2-5 0,0 2 5 0,-2 0-1 16,-7-2-1-16,0 3-2 0,0-2 5 15,-6 0-5-15,0 0-2 16,1-2-2-16,-2 0 3 0,-6 0-4 16,-2-2 1-16,-5-4-3 0,8 0 6 0,-5-1-5 15,3-1-1-15,2 1-9 0,0 0 5 16,3 1-5-16,5-1 4 0,3 2 3 16,2-1 7-16,5 2 6 0,2 2 2 15,-3 1-1-15,4 1 9 0,0 0 6 16,0 0-6-16,8 1 10 0,6 5 5 0,1 0-7 15,4 3-1-15,5 1-5 0,-1 2 6 16,0 1-3-16,8-1 0 16,0 2-8-16,-2 0 6 0,0 0-6 15,-4-3-1-15,-8 0-5 0,2-1 7 0,-5-2-1 16,2-1-2-16,-6 3-5 0,0-2 4 16,3-1-3-16,-11 1 1 0,4-2-5 15,-4 0 6-15,-1-2-3 0,3 0 0 16,-4-1-6-16,0-1 6 0,-4 1-1 15,-1-3-2-15,-5 0-8 0,-1 0 3 0,-2-5-2 16,-7-3 3-16,9-4-1 0,-11-3 7 16,6-1-6-16,0-3-2 0,-3 3-4 15,3-2 7-15,5 2 3 0,-1 3 2 16,7 2-2-16,4 4 7 0,-3 2-2 16,4 3 4-16,1 2 3 0,5 0 4 15,2 1-5-15,5 6-1 0,2 4-4 16,4 5 4-16,5 3-4 0,-2 0 3 15,-5 2 0-15,0-1 2 0,-7 3-1 16,-2-2 2-16,7 0-7 0,-4 0 5 0,3-1-4 16,1-2 1-16,-10-2-3 0,8-1 4 15,-4-4-4-15,-4-3 0 0,-3-2-1 16,0-6 2-16,-2 0-1 0,0 0 0 16,0-1-7-16,0-4 2 0,-1-6-6 15,-5 0-3-15,2-5-3 0,1-2 4 16,1-1-1-16,2 0 4 0,0 4 0 0,0 2 9 15,0 2 0-15,0 1 1 16,6 3 0-16,-6 2 7 0,1 5-2 16,3-1 1-16,-2 1 0 0,9 0 6 15,-3 1-6-15,4 5-2 0,-5 2-2 0,-3-1 5 16,1 3-3-16,-5 1-1 0,6 2-1 16,0 0 3-16,-1 4-2 0,0 0-1 15,-2 3-2-15,-3 0 5 0,0-4-4 16,0 0-3-16,0-3-1 0,-3 0 4 15,-6-5-6-15,6 1-3 0,-2-3-26 0,0-2-39 16,5 0-110-16</inkml:trace>
  <inkml:trace contextRef="#ctx0" brushRef="#br0" timeOffset="187252.76">28663 14534 20 0,'-1'-4'-10'16,"-5"1"33"-16,2 0 47 0,3 1 34 16,1 2-10-16,-1-2-51 0,-1 0-10 15,0 2-8-15,0-2 7 0,-1 2-3 16,-1-1-2-16,1 0-12 0,0-1 2 16,-1 1-2-16,-4-2 0 0,0 2-8 15,-1-3 2-15,-4 0-4 0,0-2 2 0,-1-1-9 16,-1-1 8-16,-3 1-4 0,1-5 4 15,-2 2-10-15,0-3 8 0,1 1-2 16,1 2 0-16,-1-2-4 0,-3 0 3 16,4 2 0-16,0 1 3 0,2 0-9 15,0 0 7-15,2 2-1 0,0 0 1 0,4 0-5 16,0-1 6-16,-3 2-3 16,6 0 2-16,0 2-6 0,1-2 6 0,2 3-1 15,1 1 2-15,-2-2-7 0,4 4 7 16,0-2-2-16,0 2 4 0,0 0-9 15,1 0 6-15,6 0-3 0,-1 4-2 16,3-2-5-16,0 6 9 0,1 1-2 16,1-1 3-16,3 2-5 0,0-1 3 15,1 3 0-15,1 1 3 0,-1 1-6 16,1 1 3-16,1-2 0 0,3 1 3 0,-2 0-6 16,0-1 3-16,4 2 0 0,-4-3 3 15,0 1-6-15,0-3 4 16,-4 0-1-16,1-3 3 0,-2 3-7 15,1-3 6-15,-4-1-2 0,-3-4 4 0,5 3-9 16,-5-4 9-16,2-1-3 0,0 0 2 16,-2 0-6-16,2 0 8 0,-3-4-1 15,2-2 4-15,-2-3-8 0,1 1 6 16,-2-3-2-16,0-1 2 0,1-2-6 16,1-1 6-16,-4-1-1 0,2 0 1 0,-2 0-4 15,-2-2 6-15,-1-1-4 0,0 1 1 16,0-2-7-16,0 1 8 0,0-2-3 15,0 0 0-15,0 2-6 0,0 1 6 16,-1 3-3-16,-2 2 3 0,-1 2-8 16,1 2 7-16,0 1-4 0,-2 3-1 15,1 2-11-15,1 0 5 0,0 3-20 16,-1 0-11-16,-3 0-12 0,5 0-6 16,-1 3-45-16,1 0-18 0</inkml:trace>
  <inkml:trace contextRef="#ctx0" brushRef="#br0" timeOffset="188026.94">28745 14264 20 0,'2'0'13'0,"-2"0"33"0,1 0 166 0,2 0-109 16,-3 0-70-16,0-2 0 0,0-1-9 15,-1 2-3-15,-8-2-9 16,2 1 8-16,-4 0-4 0,-6-2 2 15,3 4-8-15,-5-1 4 0,-2 0-5 0,2 1 1 16,-3 0-10-16,-4 0 6 0,0 0-2 16,-3 0 1-16,0 2-7 0,5-2 7 15,-1 4-3-15,1-2 2 0,3 0-9 16,-1 0 9-16,3-1-3 0,0 0 0 16,4-1-5-16,4 2 6 0,-1-2-6 0,7 1-2 15,1 1-11-15,0-1 14 0,3-1-10 16,0 0 0-16,1 0-1 15,0 0 12-15,1 1-4 0,6-1 0 16,-2 3-4-16,7 0 7 0,-1-3-1 0,-1 5 4 16,7 0-5-16,-1 0 8 0,1 1-3 15,0 0 2-15,0-2-6 0,-2 2 8 16,-1 0-2-16,-1 1 4 0,-2-2-7 16,-5 1 7-16,0 0-5 0,1-2 2 15,-4 5-7-15,0-3 10 0,0 0-5 0,-1 0 1 16,-2 0-8-16,0 0 10 0,0-2-4 15,0 1 1-15,-6 1-6 0,2-2 9 16,-1-2-5-16,-3 3 2 16,3-2-8-16,-1 0 7 0,1-2-4 0,-4 0-2 15,2-1-4-15,-3 0 7 0,1 0-13 16,1-1-1-16,-2-3-4 0,4-2 9 16,1 0 1-16,-1 0 5 0,3-1 0 15,3 1 10-15,0 2-2 0,0 0 6 16,0 2 1-16,2 0 7 0,6 2-2 0,0 0 3 15,3 2-9-15,-1 4 3 0,1 1-5 16,1 0 2-16,1 2-6 0,2 3 6 16,-1-1-2-16,1 0-1 0,-2-1-5 15,-2 0 4-15,-3 1-2 0,1-1 0 16,-4-2-6-16,4-1 8 0,-5-1-4 16,-1-2 2-16,-1-1-7 0,1 0 7 0,-2-3-3 15,-1 0 1-15,0 0-6 16,0 0 2-16,1-6-5 0,-1-2-2 15,1-5-3-15,-1-3 11 0,0-3-1 16,1 0 2-16,0 0-3 0,1 3 9 0,0 1-3 16,4 5 2-16,-2 1-4 0,-1 3 6 15,0 2-4-15,3 2 5 0,0 2-9 16,3 2 10-16,-1 2-7 16,1 2-1-16,-3 3-5 0,4 1 7 0,-7 0-5 15,1 2-3-15,2 0-27 0,-2 2-42 16,5-2-61-16</inkml:trace>
  <inkml:trace contextRef="#ctx0" brushRef="#br0" timeOffset="-190904.7">20375 8399 33 0,'11'-27'48'15,"2"2"93"-15,10-1-6 0,1 2-70 16,5 1-32-16,0-1 2 0,3-1-10 0,5 1-1 16,-4 2-8-16,5-1-3 0,0 3-11 15,4 6 5-15,-1 1 8 0,1 5 2 16,-5 4-8-16,0 4 2 0,-5 9-6 16,-2 10 1-16,-4 7-9 0,-4 13 7 15,-2 7-4-15,1 12 2 0,-5 5-7 16,0 11 8-16,-3 7-3 0,-4 3 2 15,0 0-6-15,-7-5 8 0,-2-8-3 16,-1-11 5-16,-15-10-10 0,-5-12 11 16,-13-10-5-16,-4-8 3 0,-7-9-11 15,-8-10 12-15,3-1-8 0,-5-13 4 16,0-6-9-16,5-6 9 0,-3-6-4 0,4-1 2 16,2-5-6-16,1-4 9 0,5-5-3 15,5-2 1-15,3-4-8 0,7 0 10 16,5 4-5-16,10 5 3 0,5 10-7 15,6 6 6-15,9 4 1 0,7 2-5 0,9-1-13 16,10 3-1-16,10-1-21 0,2 1-7 16,7 2-29-16,0 3-66 15</inkml:trace>
  <inkml:trace contextRef="#ctx0" brushRef="#br0" timeOffset="-187402.1">21794 8422 169 0,'8'-1'191'16,"0"-2"-31"-16,3 3-114 0,-1-2-30 15,-2-1 8-15,6 2-11 0,-2 1 6 16,-1 0-7-16,2 0-2 0,-6-1-10 15,4 0 5-15,1 1-4 0,-3-1 1 16,2-1-5-16,2 1 2 0,-2 0-5 16,3-3-2-16,-4 0-31 0,1 0-28 15,4-3-56-15,2 1-100 0</inkml:trace>
  <inkml:trace contextRef="#ctx0" brushRef="#br0" timeOffset="-187234.56">22262 8331 29 0,'14'-5'254'0,"-2"-2"-150"0,3 3-84 16,1-2-16-16,0-2 7 0,8 6-6 0,-11-4-1 15,4 1-6-15,0 2 5 16,-2-1-5-16,6-1-1 0,-6 3-10 16,10 0-10-16,-15-1-27 0,12 1-32 15,-3 0-93-15</inkml:trace>
  <inkml:trace contextRef="#ctx0" brushRef="#br0" timeOffset="-187102.91">22771 8262 11 0,'12'-9'-11'0,"1"0"65"0,1 1 24 16,-1 3-51-16,1 2-33 0,1 1-10 15,5 1-80-15</inkml:trace>
  <inkml:trace contextRef="#ctx0" brushRef="#br0" timeOffset="-186941.33">23264 8263 15 0,'17'0'39'0,"-8"-3"91"15,2-1-15-15,-5 1-91 0,3 0-17 16,-2 2-5-16,5-1-4 0,1-1-30 15,0 2-26-15,2 0-31 0</inkml:trace>
  <inkml:trace contextRef="#ctx0" brushRef="#br0" timeOffset="-185036.97">23832 7711 68 0,'0'0'130'0,"0"0"45"16,0 0-121-16,0 0-36 0,0 0 3 15,0 2 5-15,1 0 7 0,0 2-2 16,2 2-5-16,-1 4-6 0,3 4-2 15,-3 0-7-15,2 7 1 0,3 1-3 16,-3 4 1-16,2 3-7 0,3 2 5 16,2 1-2-16,-3 1 2 0,0 2-5 0,-3-1 2 15,-3 0-1-15,0-3 2 0,-1-4-8 16,-1-2 4-16,0-3-1 0,0-5 2 16,-2 0-6-16,-1-5 3 0,-3-4-1 15,2 2 4-15,0-3-8 0,0-2 4 16,4-2-2-16,-1-1 3 0,-1-1-6 0,-1-1 0 15,1 0-2-15,0 0 1 0,0-4-9 16,-2-7 4-16,-5-8 0 16,2-3-3-16,-2-6-15 0,4-1-5 15,-3 0-12-15,4 0 8 0,-3 4 2 0,-2 3 13 16,1-1 11-16,0-2 9 0,-3 0-2 16,6 0 4-16,-4 0 2 0,5-1 1 15,-2-1-5-15,2 1 6 0,0-2 3 16,0-3 2-16,-3 1 1 0,4-1 9 15,-2 5-1-15,-1 1 2 0,0 5-8 0,0 3 4 16,4 5-2-16,0 7 2 16,2 2-6-16,0 1 4 0,-2 2 0 15,2 0 1-15,0 0-10 0,0 6 6 16,0 2 4-16,0 5 5 0,0 3-6 16,2 0 2-16,0 3-4 0,3-1 1 0,-1 0-6 15,1 2 2-15,1-1-2 0,-1 0 3 16,1 2-8-16,1-4 3 0,1 0-2 15,0-5 5-15,-2-2-9 0,3-3 6 16,-3-3-3-16,2 0 4 0,-3-2-8 16,3-2 4-16,1 0 0 0,1-7 2 0,1-3-7 15,0-5 7-15,-2-5-2 0,1-5 4 16,1 2-9-16,5-2 7 16,1 5-2-16,-2 2 3 0,-2 4-7 15,-3 6 7-15,4 1-3 0,1 3 3 0,1 3-8 16,-2 0 6-16,-1 1-3 0,2 1 0 15,-2 2-11-15,3 5 3 0,-5-3-6 16,1 6-5-16,-3-4-27 0,1 0-31 16,-1 1-56-16,-1-2-69 0</inkml:trace>
  <inkml:trace contextRef="#ctx0" brushRef="#br0" timeOffset="-184084.49">23862 7641 15 0,'-2'-5'12'16,"2"5"163"-16,0 0-43 0,0-1-79 15,0 1-15-15,-3-1-11 0,1-1 5 16,0 2-3-16,-2 0-3 0,2 0-8 16,-3 2 8-16,-3 0 0 0,3 3 1 15,-6 0-7-15,2 1 3 0,2 1-8 0,-5 2-1 16,4 0-9-16,-3 0 5 16,1 4-3-16,2-1 1 0,-1 1-8 15,1-1 6-15,0 2-2 0,0-3 1 16,3 3-9-16,-1-5 8 0,0 0-3 0,4-2 2 15,-2 0-7-15,2-1 7 0,1-1-4 16,1-4 3-16,0 1-6 0,-2-1 6 16,2-1-2-16,0 0 4 0,0 0-11 15,0 0 10-15,0 0-3 0,0 0 1 16,0-4-8-16,8-3 9 0,-1-4-4 0,-2-1 3 16,0-1-8-16,2-1 7 15,-5 2-2-15,5-3 4 0,3 0-7 16,0 2 7-16,5 1-2 0,-4 0 3 0,3 4-8 15,1-1 7-15,2 4-1 0,0 0 1 16,1 3-6-16,0 1 6 0,0 1-2 16,3 0 2-16,-3 4-9 0,2 3 10 0,2 2-6 15,-5 1 3-15,1 1-5 16,-3 0 5-16,0 2-5 0,0-1 3 16,1 1-9-16,-2-2 9 0,0 1-7 0,-3-2 2 15,0 1-6-15,-2-4 6 0,-1 0-1 16,0-3 6-16,-1-2-7 0,-4-1 8 15,2-1-1-15,-3 2 4 16,-1-2-7-16,1 0 8 0,-2 0-4 0,0 0 2 16,0 0-10-16,0 0 9 0,0 0-5 15,-5 0 6-15,-3 0-5 0,0-2 9 16,-3 1-1-16,-2 0 4 0,-7-1-7 16,0 2 7-16,-3-1-2 0,-2-1 3 15,2 2-7-15,-4 0 6 0,-1 3-5 0,3 0 3 16,-4 0-6-16,4 1 6 0,0 1-2 15,2-1 0-15,0 1-5 0,3-1 5 16,3 0-2-16,-3-1 1 0,5 0-7 16,3-1 7-16,-1-1-3 0,2-1 2 15,1 0-7-15,3 0 7 0,6 0-3 0,1 0 0 16,0 0-5-16,0 0 7 0,0-3-5 16,5-4-2-16,8 0-11 15,5-3-2-15,6-1-22 0,6 1-13 16,0 0-23-16,4 2-15 0,4-2-76 0</inkml:trace>
  <inkml:trace contextRef="#ctx0" brushRef="#br0" timeOffset="-183388.36">24360 7521 28 0,'-2'-2'7'0,"2"2"154"16,0 0-7-16,0 0-108 16,3 0-16-16,3 6-4 0,2 5 0 15,1 3-15-15,0 5 8 0,0 0-4 16,3 2 4-16,-1-1-9 0,-1 0 8 0,-2 0-9 15,-1 1-1-15,-1-1-10 0,0-1 9 16,2-1-7-16,-4 2 2 0,2-1-8 16,-2 1 10-16,1 2-4 0,3-3 2 15,-2 2-9-15,2-4 10 0,-4-2-3 16,1-2 2-16,1-2-8 0,-3-3 10 0,-1 1-5 16,0-3 4-16,0 0-9 15,2-2 12-15,-2 2-6 0,2-1 2 16,-3 1-8-16,2-2 12 0,1 0-6 15,0 2 1-15,-3 0-4 0,1 0 6 0,2 1-3 16,-2-1 0-16,2 0-1 0,-1 1 2 16,-1 1-1-16,-2-2 1 0,1 1-3 15,0 0 4-15,1-1-2 0,2 0 2 16,-2 0-5-16,-1-2 5 0,0 2-2 16,1-2 2-16,-2 2-7 0,2-2 9 15,2 0-4-15,-2-1 1 0,-1 0-5 0,0 1 8 16,-1-3-5-16,2 1 2 0,-2 1-5 15,0-3 4-15,0 1-1 0,0-1-5 16,0 0-19-16,0 1 2 0,0-1-11 16,0 0-13-16,-1 0-16 0,1 1-19 15,-1-1-23-15,1 2-5 0,0-2 11 16,3 0 99-16</inkml:trace>
  <inkml:trace contextRef="#ctx0" brushRef="#br0" timeOffset="-182886.03">24637 8125 93 0,'1'3'90'15,"2"0"-31"-15,0 1-20 0,-2-3-17 0,0 3 5 16,-1 0-9-16,0-2 3 0,0 1-10 16,0-2 5-16,0 0-5 0,-4 1 0 15,-1 0-5-15,-1-1 10 0,-4-1-3 16,-1 0 1-16,-1 0-8 0,-4 0 5 15,-2-5-5-15,-1 1 1 0,-2-2-5 0,-2-1 5 16,-2-2-2-16,0 2-2 0,-1-1-3 16,1-1 4-16,4 2-3 15,-1 1 2-15,4 0-7 0,2 0 9 0,1 2-5 16,0 0 0-16,2-1-3 0,7 2 8 16,-2 0-5-16,6 2 1 0,-1 1-4 15,1-1 8-15,2 1-5 0,0 0 1 16,2 0-2-16,4 0 7 0,2 4-5 15,4 2 1-15,2 1-4 0,1-1 8 16,3 2-5-16,1 0 1 0,-4-1-4 0,4 3 7 16,3-2-3-16,-2 1 0 0,3-1-4 15,-1 0 6-15,1-1-1 0,-4-1-2 16,5-2-5-16,-7 1 10 0,-1-3-6 16,0-2 2-16,-3 0-5 0,-5 0 7 15,0-2-3-15,-2-3 0 0,-1 0-3 0,-1-2 5 16,-2-6-2-16,0 2 1 0,0-4-5 15,-2-2 6-15,0-1-2 0,0 2-1 16,-4 0-3-16,1-1 6 16,-5 2-3-16,3 1-7 0,-5 3-18 15,3 0-5-15,2 4-15 0,-3 0-21 0,4 3-39 16,2 4-46-16</inkml:trace>
  <inkml:trace contextRef="#ctx0" brushRef="#br0" timeOffset="-182208.54">24575 7960 39 0,'0'0'23'0,"0"0"193"16,0 0-109-16,-6 0-85 0,-4 1-6 15,0 1 3-15,-3 3 7 0,-3-2-7 16,1 0-6-16,-3 0-7 0,-3 1 3 15,0-1-4-15,-2 1-2 0,-4 1-4 16,3-1 5-16,1-1-4 0,0 3 0 0,6-1-3 16,1 2 0-16,0 0-16 0,4-1-12 15,-2-1-31-15,6 2-8 0,3-3-9 16,1-1 14-16,3 1 12 0,1-2 14 16,0-1 15-16,0-1 16 0,0 0-29 15,6 0 18-15,5 0 86 0,4-2-42 16,1-2 19-16,5 2 22 0,1-1-17 15,-2 0-10-15,5 1 1 0,-2-1 0 16,-2 1-14-16,-2 2-6 0,-3 0-5 16,-4-2 3-16,1 0-4 0,-5 1-3 0,6 0 1 15,-3-1-1-15,1 2-2 0,-2-2 0 16,-4 2-3-16,-1 0 3 0,-4-1-2 16,0 1-2-16,-1 0-2 0,0 0 1 15,0 0-2-15,-8 3-5 0,-3 1 3 16,-3 4 2-16,-5-1-1 0,-2 1-3 15,-4-2 0-15,-4 2 3 0,0-3-2 0,2-1-11 16,3-1 0-16,2 1-2 0,3-3-2 16,1 1-2-16,5-2 3 15,0 0 5-15,7 0 6 0,3 0 0 0,3-2 1 16,0 2 9-16,3-4 1 0,1 1 3 16,5-1-1-16,4 1 2 0,6 0 1 15,0 1-3-15,1-2 0 0,5 2 3 16,-3 2-1-16,6-2-3 0,0 0 1 15,0 1 1-15,1 1 0 0,-3 0-4 16,-4 0 0-16,-3 0 2 0,-3 0 1 16,-8 0-6-16,2 0 0 0,-4 3 3 15,-1-1-4-15,-5 2-4 0,0 0 2 16,0 1 0-16,-3 0 0 0,3 2-4 16,-5 0-1-16,4 0-4 0,-4 0-3 0,-4-1-6 15,0-1-3-15,2-1-8 0,-3-2-22 0,3-1-37 16,3 0-26-16,2-1-42 15</inkml:trace>
  <inkml:trace contextRef="#ctx0" brushRef="#br0" timeOffset="-166097.8">15279 4622 41 0,'0'0'-2'16,"0"0"205"-16,0 0-60 0,0 0-90 15,1 1-24-15,1 3 7 16,0 0-1-16,0 4 3 0,-1 1-11 16,0 3-1-16,1 5-7 0,3 1 0 0,0 4-6 15,-1 6 3-15,-1 0-4 0,3 5-1 16,0 1-8-16,-4-1 5 0,1 4-4 15,-3 3 5-15,0 1-9 0,0 3 5 16,4 2-1-16,-2 1 4 0,1 0-7 16,-1 0 8-16,0-2-3 0,5 3 2 0,-2-2-8 15,4-1 6-15,0-3-4 0,0-4 3 16,-1-3-9-16,0-9 7 0,-6-7-2 16,0-8 2-16,-1-6-8 0,-1-2 5 15,0-3-5-15,0 0 2 0,-1 0-4 16,-2-10 4-16,0-6-1 0,-6-8 5 15,1-8-6-15,-3-5 6 0,0-6-4 16,-1-1 4-16,5-4-9 0,-1-4 9 16,1-4-2-16,4-7 4 0,1-5-7 15,-3-1 5-15,2-1-1 0,-6 2 3 0,-3 5-7 16,-2 6 6-16,-1 3-3 0,0 7 4 16,0 3-7-16,-4 2 5 0,1 6-1 15,3 4 2-15,2 7-5 0,4 5 3 16,1 3 0-16,2 8 4 0,2 5-8 15,3 1 8-15,1 3 0 0,0 0 4 0,0 3-7 16,-2 4 6-16,0 8-3 0,1 7 4 16,1 12-4-16,0 7 7 15,3 7-1-15,9 7-1 0,-1 3-8 16,3 6 5-16,3 8-3 0,2 2 3 16,5 7-6-16,4 1 6 0,0 0-4 0,-2-4 4 15,0-4-9-15,-5-7 7 0,-2-6-3 16,-4-8 2-16,-7-6-8 0,-1-8 6 15,-3-9-2-15,-4-7 2 0,0-8-9 16,0-5 7-16,0-2 1 0,0-5-3 16,-1-3-9-16,0 0 9 0,-1-3 0 0,0-8 3 15,-3-9-5-15,2-13 5 16,-3-11-2-16,-4-10 4 0,0-9-10 16,-1-8 5-16,-3-4-1 0,1-1 1 15,-1 1-4-15,1 6 6 0,-1 7-2 0,1 9 4 16,1 6-6-16,3 6 7 0,-1 2-3 15,2 6 3-15,2 0-7 0,-2 1 8 16,4 5-3-16,0 2 3 0,3 6-6 16,-1 3 7-16,0 6-2 0,2 4 3 15,0 1-4-15,0 5 4 0,2 2 2 0,-1 7-3 16,3 10 0-16,4 12 0 0,1 8-3 16,4 19 2-16,5 9-6 0,3 8 9 15,1 11-6-15,3 3 3 0,-3 4-6 16,1 1 9-16,2 0-2 0,0-4 1 15,0-8-6-15,1-10 5 0,-8-11-3 16,-5-11 2-16,-6-11-8 0,-4-6 8 16,-3-11-5-16,0-7 2 0,-4-8-7 15,-2-5 4-15,-3-2-2 0,-2-11-3 16,-2-9-4-16,-7-11 9 0,-1-13 0 0,-4-9 3 16,1-11-8-16,-2-3 6 0,2-5-3 15,3-3 3-15,3-2-6 0,-1-2 8 16,5-3 0-16,3 2 2 0,-1 4-7 15,2 3 8-15,2 6-3 0,-1 8 2 16,1 8-5-16,2 7 8 0,1 11-2 0,3 7 1 16,-1 8-6-16,3 7 7 0,0 4-3 15,0 3 4-15,0 4-4 16,1 0 8-16,2 0-3 0,-2 10-2 16,4 5-7-16,3 11 7 0,-1 11-3 0,4 10 2 15,3 8-8-15,-1 6 8 0,3 7-2 16,1 6 3-16,1 2-8 0,5 3 7 15,-1 1-4-15,2-1 2 0,0-2-2 16,1-4 12-16,-2-8-6 16,-7-11-1-16,-9-10-7 0,-1-7 6 0,-6-8-3 15,0-9 0-15,-5-8-7 0,1-5 5 16,-4-7-5-16,-1 0 3 0,-7-16-13 16,-5-11 10-16,-2-12 1 0,-7-14 5 0,-1-9-7 15,-2-7 6-15,6-2-2 16,2 1 2-16,5-3-8 0,2 3 12 0,4 1-4 15,6 1 3-15,0 3-6 0,4 4 7 16,0 6-2-16,3 7 1 0,0 5-5 16,-2 8 9-16,2 5-4 0,-1 10 2 15,0 5-5-15,2 6 7 0,0 5 0 16,0 4 2-16,0 0-5 0,0 4 3 0,2 8-5 16,4 12 1-16,3 12-5 0,4 11 8 15,2 13-4-15,1 8 2 0,6 9-5 16,0 4 7-16,4 5-3 0,3 3 0 15,3 3-3-15,3 4 5 0,0-6 0 16,-1-4-1-16,-5-8-5 0,-4-14 8 16,-9-12-4-16,-4-9 1 0,-5-11-5 15,-7-9 5-15,0-9-3 0,-6-8-1 16,-3-6-8-16,-4-7 6 0,-2-17-6 16,-5-17 2-16,-9-16-3 0,-4-16 8 0,-6-15-3 15,1-10 0-15,3-5-7 0,7-4 10 16,2 5 0-16,6 4 1 0,3 9-3 15,4 14 7-15,2 14-1 0,8 15 0 16,0 15-4-16,1 11 9 0,2 8-4 16,-1 6 1-16,1 4-6 0,0 2 10 15,3 1-1-15,3 11 0 0,0 9-7 16,2 13 6-16,4 15-4 0,6 15 2 16,4 10-7-16,-1 10 8 0,8 7-3 15,0 1 1-15,1 4-5 0,1-3 8 0,-4-7-3 16,-2-6 0-16,-7-12-5 0,-5-17 7 15,-10-16-4-15,-3-13 0 16,0-10-6-16,-11-7 1 0,1-5-2 0,-4 0-5 16,-1-12-9-16,2-7 12 0,-4-9 2 15,-1-7 2-15,1-7-8 0,-1-4 2 16,2-6-10-16,-2 0-5 0,2-1-11 16,0 2-8-16,1 4-25 0,1 2-8 0,5 4-9 15,3 7-44-15</inkml:trace>
  <inkml:trace contextRef="#ctx0" brushRef="#br0" timeOffset="-163577.65">15053 4692 66 0,'-12'-7'78'0,"6"0"158"0,5 6-144 16,-4-4-44-16,3 3 0 0,-3-2 2 15,4 1 8-15,1 1-10 0,0 1-12 16,0 1-9-16,-3 0 2 0,3-1-10 16,-7 1-10-16,3 0-8 0,-4 0 5 15,-6 0-5-15,-2 0 1 0,-3 1-3 0,2 5 7 16,-3 0-3-16,0 3 0 0,0 1-4 15,0 2 7-15,0 1-4 0,1 0 0 16,0 0-2-16,-1 2 5 0,5 0-2 16,3-1-2-16,4 3 0 0,-1-1 4 15,5-1-3-15,0 2-1 0,2-1-2 16,2 2 4-16,0 0-3 0,0-4 1 16,2 0-2-16,1-3 4 0,-1-2-1 15,1-4-2-15,0-2-2 0,0-2 5 16,-1-1-3-16,0 0 0 0,2 0-3 0,3-1 6 15,1-7-4-15,5-2 1 0,2-4-4 16,1-7 5-16,4-4-3 0,1-4-1 16,3-6-1-16,5-4 6 15,-3-5-3-15,3 0-2 0,-5 1-2 0,-5 5 4 16,-4 2 1-16,-4 4-3 0,-1 7-1 16,-4 3 4-16,3 4-1 0,-3 2-2 0,2 3 0 15,-1 0 3-15,4 0-2 0,-2 3 1 16,3 2-3-16,3 1 4 15,0 2 0-15,2 0-4 0,2 4 2 0,1 1 3 16,4 1 0-16,1 9-3 0,4 4 1 16,5 5 0-16,2 5 1 0,3 5 0 15,-3 0-2-15,4 6 2 0,-6-2 0 16,-2-1-1-16,-3-1-1 0,-2-1 4 16,-3-2-2-16,-3-3-1 0,3-2 0 15,-7-1 2-15,1-3 0 0,1-1-3 16,-4-3 0-16,4-1 4 0,-4-3-1 15,-6-1-3-15,3-3 0 0,-11-2 3 16,3-2 1-16,5-2-5 0,-6 2 2 16,5-2 2-16,-6-1 0 0,-2 0-2 0,0 0 0 15,0 1 2-15,0-1 1 0,-2 0-4 16,1 0-1-16,0 0 5 0,-4 0-1 16,0-2-2-16,-8 1 1 0,-6-1 3 15,-5 0 1-15,-2-2-2 0,-4 3-2 16,-4-4 6-16,-7 5-3 0,1 0-3 0,-5 0 1 15,-4 0 3-15,-2 0 0 0,-6 4-4 16,1-2 2-16,4 6 1 0,-1-2 1 16,9 3-4-16,0-1 2 15,4 0 1-15,5 0 0 0,3 1-6 0,4 0 2 16,1 0 0-16,7 1-1 0,1-2-3 16,5-1 1-16,3 0 2 0,1-2 0 15,3-2-4-15,-3-3-1 0,4 0 2 16,1 0 0-16,3 0-4 0,1 0 3 15,1-5 2-15,0-4 0 0,0 1-6 0,4-3-3 16,5-2-1-16,-5 1 2 16,8 0-9-16,-1-1 0 0,5 1-5 15,2 1-10-15,1 0-17 0,1 3-4 0,-3-1 6 16,-2 2 10-16,-1-1 16 0,-2-1 20 16,-5-1 7-16,0 0 0 0,0-2 2 0,0 3 5 15,-2 0 8-15,1 1 1 16,-1 0 0-16,1-1 10 0,-2 2 4 15,3 0 1-15,-4 1-7 0,-1 1 1 16,1 2-2-16,-2 0 0 0,-1 2-6 0,0 0-2 16,0 1-4-16,-2 0-3 0,-6 0-7 15,-6 0 3-15,-4 0-1 0,-2 0 1 16,-4 1-6-16,-2 4 2 16,-3 1-1-16,-1 1 3 0,3 0-7 0,-3 2 3 15,4 0 0-15,2 1 1 0,3 0-6 16,3-3 2-16,4 3-2 0,1-2 5 15,1-3-6-15,5-1 2 0,-1-1 2 16,5-2 2-16,2 2-2 0,1-1 2 16,0-2 2-16,0 0 6 0,0 0-4 15,1 0 3-15,8-1 2 0,-2-4 6 0,5 0-8 16,4 0 4-16,6-1-4 0,4 0 5 16,6 1-9-16,2 0 5 0,4-2 1 15,3 3 0-15,5 0-10 0,-3 1 3 16,-1 2-2-16,0 0 2 0,-9-2-5 15,1 3 1-15,-4 0 0 0,-4 0 3 0,-5 0-5 16,-4 0 5-16,-7 0-2 0,-2 0 4 16,-2 2-7-16,-1-1 4 0,-4 0-1 15,1-1 4-15,-2 0-7 16,0 1 2-16,0 0-1 0,-7 4 0 16,-4-1-10-16,-5 1 3 0,-10-1 1 0,-1-4 3 15,-4 0-7-15,-6-1 3 0,0-5 1 16,-4-2 2-16,4-2-7 0,-1 1 1 15,6-1 1-15,4 4 4 0,7-1-3 16,2 1 9-16,5 0 1 0,7-1 5 0,6 5-5 16,1-2 8-16,2-1 0 0,5 4 13 15,7-4-4-15,4 3 6 0,2 1-7 16,9 1-2-16,3 3-6 16,3 8 2-16,6 1-1 0,4 2 3 0,-3 3-9 15,2-2 6-15,-5 3-6 0,-5-1 3 0,-3-2-9 16,-2 3 6-16,-6-3-2 15,-9 0 2-15,-3-2-7 0,-5 0 5 16,-1 0-3-16,-4-1 2 0,-1-1-5 16,-1-1 6-16,-14-3-6 0,-1-3-3 0,-8-2-7 15,-2-2 5-15,-1-4 0 0,-1-8 4 16,2-5-6-16,4 0 5 0,2-2-1 16,4-2 7-16,3 2-5 0,5-3 9 15,2 1-2-15,5 1 2 0,1 1-3 16,1 2 4-16,9 4 1 0,4 3 3 15,0 0-7-15,1 4 10 0,1 1-1 16,3 3 4-16,3 2-12 0,2 0 6 16,2 1 0-16,2 5 3 0,-2-1-8 15,-4 0 5-15,2 2-4 0,-5 1 3 0,-2-1-7 16,-3-1 6-16,-1-1-3 0,-3 1 0 16,-6-1-6-16,-1 0 6 0,-3-1-3 15,0-3 1-15,0 5-9 0,-2 4 5 16,-5-2 2-16,-7 3 3 0,1-1-12 15,-9-2 6-15,-4-2-2 0,-4-3 2 16,-4-1-4-16,1-2 6 0,1 0-1 0,-2-3 4 16,0-4-8-16,5-2 6 15,3 0 2-15,2-2 0 0,1 1-4 0,6-1 6 16,2 0-2-16,5-2 3 16,-1 1-5-16,0-1 4 0,6 1 2 0,-3-2 2 15,8 2-7-15,0 0 11 0,1 0-2 16,9 3 2-16,2 0-5 0,2 5 3 15,5-2-2-15,4 5 0 0,0 1-9 16,5 0 6-16,2 3-1 0,-2 3 1 16,0 1-7-16,-1 3 7 0,-1 2-2 15,2 1 0-15,-4 1-4 0,0-1 6 16,-5 0-3-16,-3 2 1 0,-1-1-5 0,-5 0 6 16,-3-1-2-16,2-1 0 15,-3 0-4-15,-3-2 6 0,-1 0-3 0,0-3 1 16,-2-1-7-16,0 1 6 0,-7-2-4 15,-6-2 4-15,-1-1-7 0,-6-2 2 16,-7-2-1-16,-4-7 5 0,-1-3-6 16,-1 0 8-16,-2-4-4 0,1-3 3 15,2 0-6-15,1-3 7 0,3-2 0 0,3 4 2 16,4-4-6-16,0 4 8 0,4 2-4 16,9 2 4-16,2 5-6 15,6 0 9-15,0 2-3 0,3 3 7 16,11-1-4-16,6 3 4 0,4 0-6 0,7 4 1 15,2 0-8-15,1 8 7 0,0 2-2 16,3 1-1-16,0 3-5 0,2 2 6 16,1 5-3-16,-3-1 3 0,-5 4-7 15,-3 0 7-15,-4-2-2 0,-7 0 2 16,-6-5-9-16,-7-2 9 0,-3-3-5 0,-2 0 2 16,0-4-6-16,-6 1 6 0,-7-1-3 15,-2-2 2-15,-3-2-7 0,-9-3 7 16,-3-1 0-16,-2-4 0 0,-1-5-7 15,-1-1 8-15,0-3-3 0,1-1 3 16,0 0-7-16,0-3 8 0,2-3-2 0,-1 1 3 16,4-2-7-16,0 2 8 15,6 1-3-15,4 4 2 0,0-1-6 16,8 5 7-16,3-2-2 0,4 5 2 16,2 2-5-16,0 1 7 0,1 2-2 15,0 2 1-15,0 0-6 0,7 0 10 0,3 2-6 16,2 5 1-16,0 2-8 15,2 9 8-15,-2-1-3 0,1 4 3 0,2-1-6 16,-4 3 6-16,2 1-3 0,-2-2 3 16,-4 1-8-16,0-5 8 0,-3-4-4 15,-4-1 2-15,-1-4-7 0,-8-2 5 0,1-1-6 16,-3-3 5-16,-1 2-12 0,-1-3 6 16,-1 0-4-16,4 1 0 0,-3-3-12 15,1 0-2-15,0 0-18 0,0-1-20 16,2-1-25-16,2-1-19 0,5 0-64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075.03284" units="1/cm"/>
          <inkml:channelProperty channel="Y" name="resolution" value="1433.37708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6-02T03:52:22.91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4351 9325 20 0,'4'-4'-12'0,"3"0"74"0,2-1 68 16,-2 0-57-16,5 1-46 0,-2 1-8 16,-1 0-3-16,3 2 8 0,-1-2-4 15,-2 3 0-15,2-3-6 0,-1 3 6 16,0 0-3-16,-2-2-3 0,4 2-9 0,-2 0 7 15,-2 0-5-15,3 0 2 0,-5 0-4 16,3 0 8-16,0 0-6 0,1 0 0 16,2 0-8-16,-2 0 8 15,-3-1-5-15,2-1 1 0,-1-2-7 0,3 1 9 16,-1-1-3-16,-2 1-1 0,2 0-4 16,0 0 8-16,-2 3-5 0,5-2 3 15,-1 2-6-15,4 0 7 0,-1 0-2 16,2 0 4-16,1 5-8 0,0-2 9 15,2 0-5-15,-1-1 0 0,3 1-6 0,-3-1 9 16,2-2-5-16,1 0 2 0,-3 0-7 16,1 0 10-16,0-1-4 0,-1-4-1 15,0 1-4-15,3-2 8 16,-3 2-5-16,3-1 3 0,-3-1-6 0,0 0 7 16,0 0-2-16,0 3 0 0,0-1-5 15,0 2 8-15,1-1-4 0,0 1 0 16,-1 0-3-16,0 1 6 0,0-1-3 15,-2 1 1-15,0 1-4 0,0-3 5 16,3 3-2-16,-1-2 2 0,0 1-6 0,-1 0 7 16,2-1-3-16,-1-1 1 0,-4 3-6 15,2-3 10-15,2 1-5 0,-1 0 1 16,2-1-7-16,-2 1 11 0,2 0-5 16,0-2 1-16,0 2-7 0,0-3 11 15,0 0-5-15,1 3 1 0,1-3-7 16,0 2 10-16,1-1-4 0,-2-1 1 0,3 3-5 15,-3-2 7-15,3 2-3 0,-1-3 0 16,0 4-3-16,3-2 5 16,0 1-2-16,-2 1 0 0,4-1-4 15,-3 1 8-15,2-1-4 0,2 2 0 0,0 0-4 16,1 0 8-16,-1 0-5 0,-2 0 2 16,1 0-5-16,0 0 8 0,-1 0-5 15,1 0 1-15,-3 0-4 0,-1-1 7 16,3-1-3-16,0-1 0 0,0 1-6 15,-2-1 9-15,-1 1-3 0,2 0 0 0,-3-2-5 16,3 3 9-16,-1 0-3 16,-4-1-1-16,6 0-5 0,-2 1 9 15,1 1-4-15,1-1 0 0,0 1-5 16,-1 0 9-16,1 0-4 0,-1 0 0 0,0 0-4 16,1 0 8-16,1 0-4 0,0 0 0 15,0 0-4-15,-4 0 7 0,3 0-3 16,0 0 0-16,0 0-3 0,1 0 6 15,-3 0-3-15,2-2 0 0,0 0-3 16,0 0 6-16,-1-1-3 0,-1 1 0 0,1 1-3 16,-1 0 6-16,-2 0-3 0,3 1 0 15,-1-1-3-15,-2 1 5 0,2-2-1 16,-3 2-2-16,3 0-1 16,1 0 4-16,1 0-1 0,-2 5-1 0,1-4-3 15,1 1 6-15,-1 1-3 0,-2-2-1 16,2 0-1-16,-1-1 5 0,-2 0-2 15,3 0-2-15,1 0-2 0,-1-1 6 16,-2-5-2-16,2 3-2 0,0-3-2 16,0 0 6-16,-1 1-2 0,1-1-2 0,0 0-1 15,-2 3 4-15,1 0 0 0,3 2-4 16,0 1 0-16,0 0 4 16,2 0 1-16,0 0-6 0,2 2 1 15,-1 2 5-15,-1-3-1 0,0 2-4 0,-1-1 0 16,1-1 4-16,1 0 0 0,1-1-4 15,2 0 0-15,0 0 5 0,-2 0-1 0,2 0-4 16,2 0 0-16,-3 0 5 16,2 0-2-16,0 2-2 0,-1 1-2 15,0-1 6-15,1 2-1 0,-1-2-4 0,-1 2 0 16,4-2 4-16,-3 0 0 0,2-1-4 16,1 0 0-16,-2-1 4 0,2 0 0 15,-2 0-4-15,1-1 0 0,-1-2 4 16,-1 1 0-16,3-2-4 15,-3 4-1-15,5-1 5 0,-4 1 1 0,4 0-6 16,-1 0 1-16,3 1 4 0,1 2 1 0,0 0-5 16,2 0 0-16,-4-1 4 0,1-1 0 15,2 1-4-15,-2 1 0 16,1-3 4-16,0 0 1 0,-1 0-6 16,0 0 2-16,1 0 2 0,-2 0 1 0,-1-5-4 15,2 2 2-15,0-1 0 0,-1-1 3 16,3 1-6-16,-2 0 2 0,1 1 2 15,1-1 2-15,-1 0-6 0,1 2 2 16,-3-2 2-16,1 3 1 0,1-2-5 16,-4-1 3-16,3 1 1 0,0-1 2 15,1-1-7-15,0 2 4 0,-2 0 1 16,3 1 2-16,-2-1-7 0,0 3 4 16,-3-1 1-16,2 1 1 0,-1 0-5 15,-1 0 4-15,2 0-1 0,1 4 2 0,2-1-5 16,0 2 3-16,-1 1 1 0,2-2 1 15,-1 0-5-15,1 1 3 0,-1-4 1 16,-1 2 2-16,-1-1-7 0,-4-2 4 16,1 0 1-16,-5 0 1 0,1 0-5 15,1-5 4-15,-1 2-1 0,0-2 2 0,2-1-4 16,-2 0 1-16,-1-1 2 0,3 1 1 16,-1-1-5-16,-1 0 3 0,4-2 0 15,-3 4 4-15,1-1-9 0,-1 3 5 16,-3 3 1-16,-1 0 3 0,-2 0-9 15,0 0 5-15,-1 4 1 0,1 1 3 16,3-1-9-16,-2 2 5 0,1 0 0 16,-1 0 5-16,0 1-10 0,3-1 5 15,-4 0 1-15,-2 0 3 0,0-2-9 16,-2 0 6-16,0 2-1 0,-3 0 4 0,0 0-9 16,-2 0 6-16,0 0-1 0,3 0 4 15,-3 1-9-15,3 0 6 0,-3 1-1 16,4 0 3-16,-3-1-7 0,4 1 6 15,-2 0-4-15,2-1 4 0,-1 0-11 16,0-1 6-16,2-1-2 0,-2-2 5 16,0 0-7-16,-1-3 6 0,-2 1 0 15,2-1 3-15,-4 0-7 0,4 0 7 16,-2 0-2-16,-2 0 3 0,4 0-9 16,-3 0 8-16,1 0-2 0,2 0 4 15,-1 0-10-15,0-1 8 0,-1 1-2 0,-2-2 4 16,0 2-11-16,-1-1 9 0,3 0-2 15,-5-1 3-15,1 2-9 0,0-2 8 16,1 2-2-16,2 0 4 0,-3 0-11 16,0 0 10-16,-2 0-3 0,4 0 3 15,1 3-9-15,-3-1 9 0,2-1-3 16,-2 1 3-16,2 1-9 0,-4-1 9 16,1 3-3-16,-2-1 4 0,-2-1-11 15,0 2 10-15,-1-2-3 0,-1 1 4 16,-2-1-10-16,3 0 9 0,1 0-3 0,-3 0 4 15,2 0-10-15,2 0 9 0,0 1-3 16,2-1 4-16,-1 2-10 0,4-3 9 16,-3 3-3-16,1-2 3 0,0-1-9 15,1 0 9-15,3-2-2 0,-2 2 2 16,1 1-9-16,1-3 9 0,-1 2-3 0,1 0 3 16,-3 1-9-16,4 1 9 0,-1-1-3 15,-4 2 3-15,5-2-9 0,-4 2 9 16,2 0-3-16,-2 1 3 15,2 0-9-15,1 0 8 0,-2 0-1 0,-1 0 2 16,4 0-9-16,-4 1 9 0,1 0-3 16,-1-1 2-16,1 0-8 0,-2 0 9 15,2-4-2-15,-2 3 2 0,0-4-9 16,-2 2 8-16,2-1-1 0,-1-2 2 16,-1 1-9-16,0-1 9 0,-4 2-3 0,1 1 3 15,0-2-9-15,0 4 8 0,-2-1-2 16,1 4 2-16,0-1-9 15,-3 0 9-15,2 2-2 0,-2 0 3 16,4-1-11-16,-4 2 11 0,1-2-3 0,0 1 2 16,2 0-8-16,1 0 5 0,2 1-2 15,1-1 1-15,-3 1-7 0,7 1 9 16,0 2-3-16,-3 1 3 0,3 3-8 0,-1 2 8 16,4 1-1-16,-2 4 2 15,-2-2-7-15,-2 1 8 0,-2 0-2 0,-2-3 3 16,-1-1-9-16,1-1 8 0,-1-4-3 15,0 3 4-15,-1-3-9 0,1-1 8 16,-1-2-1-16,0-2 2 0,0 0-9 16,-2-2 10-16,-2-1-4 15,3 1 3-15,-5-2-8 0,1 1 7 0,1 0-3 16,-1-1 4-16,2 2-10 0,-1 1 10 16,0 1-3-16,-2 1 3 0,3 2-10 15,-3-2 11-15,2 2-4 0,3-1 3 16,-2 1-10-16,0 1 11 0,-2-2-6 15,-1-1 5-15,-3 0-10 0,3 0 10 0,-1-2-2 16,-2-1 1-16,3 1-9 0,-2 2 10 16,1-1-5-16,-1 3 5 0,0 1-12 15,1 3 13-15,-2 2-5 0,4 1 4 16,0 0-11-16,-2 0 11 0,1 0-2 16,-1 0 1-16,0-1-9 0,4 0 10 0,-2-2-3 15,-1-1 2-15,0-1-10 16,-2-1 11-16,3-1-4 0,-2 0-1 15,2-1-12-15,-1-3 13 0,2-1-3 16,-3 1 2-16,-2-2-8 0,0 1 10 0,0 1-2 16,0 0-1-16,0-1-12 0,-2 4 12 15,-2-4-6-15,3 4 4 0,-2-1-10 16,0-1 7-16,-3-1-5 0,2 4 5 16,0-1-5-16,1 2 14 0,-4 0-2 15,4 0 3-15,1 0-10 0,-1 1 12 0,-2 1-4 16,1-2 2-16,-1 0-9 15,-4 0 11-15,5-1-3 0,-4-2 0 0,3 0-8 16,-2 1 13-16,-3-3-7 0,-1 3 5 16,-2-2-10-16,1 0 11 0,1-2-5 15,0 0 4-15,-3 0-11 0,0 1 13 16,0-2-6-16,-2 1 4 0,2-1-11 16,0 0 10-16,-3 0-3 0,1 1 4 15,2-1-11-15,0 3 10 0,-1 0-3 16,2 0 4-16,-5 1-11 0,3 0 10 0,-1 1-2 15,0-1 2-15,0 1-10 0,-3 1 12 16,2-3-5-16,-1 2 2 0,-4-3-7 16,2 2 10-16,1-2-5 0,0 1 2 15,-3-2-7-15,2-1 10 0,-3 0-1 16,0-2 0-16,0 0-8 0,-4 0 9 16,2-2-4-16,0-2 1 0,-6 2-7 15,2-2 10-15,-3 2-5 0,-3-1 2 16,2-1-6-16,-1 0 8 0,-3 2-3 15,2-2 3-15,-3 1-10 0,4 2 12 16,-3 0-5-16,0 0 2 0,0-1-7 0,-3 4 10 16,-2-4-5-16,1 3 1 0,3-2-7 15,-4-1 10-15,1 3-4 0,1-3 1 16,-1 3-7-16,0-2 10 0,0 0-5 16,0 0 3-16,4 0-9 0,0 0 11 15,3 1-5-15,-2-1 3 0,-1 1-10 16,-2 1 14-16,3-2-6 0,0 0 0 15,-1 1-8-15,-3 0 14 0,4 1-7 16,-5-2 1-16,1 2-7 0,1-2 11 16,-3-1-5-16,2 0 2 0,0 0-8 0,-1-1 11 15,1 0-5-15,2-1 1 0,-2 0-7 16,0 0 11-16,2 1-4 0,-2 1 0 16,2 1-5-16,2 0 8 0,-1 3-3 15,2-2 1-15,0 1-9 0,-1-1 12 16,4 0-4-16,1 1 1 0,0-2-7 15,1 0 10-15,-2-3-4 0,-3 0-1 16,2 0-5-16,0-4 10 0,0-1-5 16,-3 1 2-16,4-1-7 0,-2-1 10 15,-1 1-5-15,2-2 1 0,1 1-6 0,0 3 10 16,2-1-5-16,0 3 0 0,3 1-5 16,-1 0 10-16,1 0-5 0,4 3 2 15,-2 0-7-15,0-1 10 0,3 4-6 16,-4-4 2-16,0 1-6 0,2-1 10 15,-2-2-5-15,-2 0 2 0,2 0-9 0,-2-2 14 16,-1-3-7-16,1-1 0 0,-2 1-7 16,-1 1 14-16,0-1-7 15,1 2 0-15,4 1-6 0,-1 0 12 16,1 0-6-16,3 2 1 0,-1 0-7 0,-1 0 13 16,2 0-6-16,-3 3-2 0,1-2-4 15,-4-1 12-15,1 2-6 0,-3-2 0 16,0 0-5-16,0 0 9 0,-3-2-4 15,-4-4 0-15,2 2-6 0,-3 0 9 16,3-3-4-16,-2 2 3 0,1 0-8 0,0 0 10 16,3 2-3-16,-2 2-1 0,3 1-4 15,1 0 7-15,1 1-4 0,1 2 1 16,1 2-5-16,0 3 10 0,1 0-6 16,0-1 2-16,1 1-6 0,1-1 10 15,-3-2-5-15,-1 1-1 0,-3-3-4 16,-1 0 9-16,0-3-5 0,-3 0 0 15,4 0-4-15,-2-5 8 0,-1 2-4 16,0-1 0-16,-1 3-3 0,3-2 6 16,1 2-3-16,1 1 0 0,-3 0-3 15,2-2 7-15,0 2-4 0,1 0 0 0,-2 0-3 16,4 5 6-16,0-1-1 0,1 3-3 16,0-1-1-16,-2-1 5 0,0 0-3 15,-1-1 0-15,-2-1-3 0,-4-1 6 16,2-2-1-16,-4 0-4 0,-1 0 0 15,-3-2 5-15,0-3-1 0,0-1-4 0,0 0 0 16,2 2 5-16,-2 0-2 16,2 1-2-16,1 2-1 0,1 1 5 0,6 0-2 15,-2 2-2-15,0 2 0 16,0 4 5-16,-1-1-3 0,4 1-3 0,-1 3 1 16,-1-2 3-16,1 1 0 0,0-1-3 15,-3 0 0-15,3-1 3 0,-3 0 1 16,2-1-6-16,1-1 0 0,-1-2 6 15,2 1 1-15,0-2-8 0,2 0 3 16,-2-3 4-16,1 1 0 0,1-1-5 0,0 0-1 16,2 0 7-16,-2 0-2 15,0 0-4-15,0 0-2 0,0-4 8 16,-2-2-1-16,-5-2-6 0,2-3-1 16,-3-1 8-16,0-2-2 0,-1-1-5 0,-2 0-1 15,-1 0 5-15,-3 3 1 0,1 2-6 16,-1 2 3-16,1 3 2 0,0 3 3 15,2 2-7-15,1 5 1 0,3 4 5 16,5 4 1-16,1 1-3 0,2 2-3 16,1-2 8-16,1 2 3 0,0-1-6 0,1-2-3 15,-1-3 4-15,-2-2 1 0,-2-2-7 16,-3-5 0-16,1-1 5 0,-4 0 0 16,-3-3-6-16,2-2 2 0,-5-4 4 15,3-2 0-15,-1-1-5 0,-2-2 1 16,3-1 3-16,-3-1 0 0,2-2-3 0,0 0-1 15,-1 3 4-15,3-2 1 0,3 5-6 16,-1 2 3-16,4 3 1 16,2 6 3-16,1 1-8 0,6 0 4 15,1 4 2-15,4 3 1 0,0 2-6 16,3 1 3-16,-2-1 1 0,-1 0 3 0,-1 0-7 16,-2-2 3-16,-4-3 0 0,-2 1 4 15,-2-5-7-15,-5 0 3 0,0 0 0 16,-3-5 3-16,1-1-6 15,-4-1 3-15,0 0 0 0,1-2 4 0,-2 0-6 16,2-1 2-16,1 0 1 0,2-2 3 0,-2 1-8 16,-1-1 4-16,-1-1 1 15,4 1 3-15,-1-3-8 0,-3 0 4 16,0-1 0-16,-3-3 4 0,-1-4-9 0,-1 0 5 16,-2-2 1-16,1 4 2 0,1 0-7 15,0 3 4-15,2 6 0 0,5 0 5 16,0 5-10-16,2 2 6 0,6 5 2 15,3 0-1-15,5 0-4 0,4 6 1 16,0 2 1-16,3-1 4 0,0 1-8 16,-1-1 5-16,-1-1-2 0,0 0 6 15,2-2-8-15,-4 0 4 0,-1-2-1 16,-3 0 4-16,-2-2-8 0,-2 0 4 16,-3 0 0-16,-4 0 4 0,2 0-8 15,-2 0 4-15,2 0 1 0,2-4 4 0,-1 0-9 16,1 0 6-16,4-2-2 0,3-3 7 15,-1 1-8-15,2-3 6 0,3-1 1 16,-2 0 2-16,5-3-10 0,-3-4 5 16,7 0 0-16,0-1 3 0,2-4-9 15,2-1 6-15,1-3 0 0,0-1 2 0,5-5-7 16,2 0 4-16,2-1 0 0,1 1 4 16,4-3-11-16,3 5 9 0,3-2-4 15,5 5 7-15,2-2-7 0,7 5 8 16,2-1-4-16,1 4 4 0,7 0-11 15,-1 0 7-15,3 1-5 0,2-1 6 16,1 3-11-16,0-4 7 0,3 3-2 16,-2-3 2-16,0-2-8 0,0-3 4 15,-1 1-9-15,-4-4 10 0,2 0-22 16,-8 2-2-16,-8-2-7 0,-4 3 3 0,-8-1-11 16,-3 4-1-16,0-2-8 15,-2 1-37-15,1 1-73 0,3 2 104 16,2-1 49-16</inkml:trace>
  <inkml:trace contextRef="#ctx0" brushRef="#br0" timeOffset="12650.39">4229 7710 3 0,'8'-6'-2'0,"-3"1"2"16,3-1 77-16,-1-1 6 0,2 0-13 15,-2 2-23-15,2-1-21 0,-2-1 0 16,3 3-7-16,1 0 4 0,-1 1-6 16,1 0 2-16,2 0-6 0,-2 2 10 0,0-1-3 15,3-3 2-15,1 1-15 16,-2 1 5-16,1-1-3 0,-1 1 0 15,1-3-6-15,3 1 6 0,1-2-6 16,2 2 3-16,2-2-11 0,2 1 10 0,0 1-4 16,-1 1 2-16,3-1-7 0,1 0 6 15,-1-1-1-15,5 2 2 0,2 0-7 16,0 0 7-16,4 2-3 0,2-3 3 16,1 5-9-16,0-2 11 0,1 0-5 15,2 0 2-15,-1 1-7 0,3-2 8 0,-3 2-2 16,0-1 3-16,-2 1-11 0,-1-3 10 15,-2 2-3-15,1-3 4 0,2 3-11 16,-4-2 11-16,2 0-4 0,-2 1 4 16,2-1-12-16,-2 1 12 15,2-2-2-15,-3 3 0 0,3-2-10 0,-3 2 12 16,2-1-4-16,1 0 4 0,-1-1-12 16,0 1 12-16,2-1-4 0,-3 2 3 15,2-2-10-15,-1 0 10 0,2 1-3 16,3-1 4-16,-3 0-13 0,3 0 12 15,1 2-4-15,-1-2 1 0,0-1-5 0,4 2 7 16,-1-1-1-16,2 1-1 0,1-1-6 16,5 0 10-16,-1 2-5 0,4-2 1 15,1 3-6-15,-3-1 9 16,1 2-3-16,0-1 1 0,2 1-6 0,2 0 9 16,2 0-4-16,1 0 1 0,4 0-6 15,0 0 9-15,0 0-4 0,-1 0 2 16,-1 0-8-16,1 1 10 0,-2 2-4 15,-1-1 1-15,-1 0-6 0,1-2 9 16,0 2-4-16,-1-2 2 0,-1 0-8 0,-1 0 10 16,-1 0-4-16,0 0 2 0,-3 0-8 15,3 0 10-15,1 0-4 0,-2-2 2 16,1 0-8-16,-1 0 10 0,1 2-4 16,0 0 2-16,1 0-8 0,2 0 10 15,-2 0-4-15,2 3 2 0,1 0-7 0,-1 1 9 16,2-2-4-16,0 3 2 15,-1-2-8-15,0-1 11 0,-1 0-4 16,-2-1 0-16,1 1-7 0,1-2 11 16,3 0-5-16,-2 0 2 0,0 0-8 0,-2 0 10 15,0-2-4-15,-1-1 2 0,2 1-8 16,-4-1 10-16,1-2-4 0,1 2 2 16,1-2-8-16,0 1 10 0,0 0-4 15,1 0 2-15,-2-3-8 0,-2 1 10 16,2 2-3-16,-2-3 0 0,2 1-7 0,0 2 10 15,2-2-4-15,-2 0 2 0,-1 0-8 16,-2 0 10-16,-3 1-3 16,2 0 0-16,-7 2-6 0,5-1 9 15,-7-3-4-15,2 3 2 0,3 2-9 0,-2-2 12 16,3 1-5-16,1 2 1 0,-2 0-7 16,4 1 11-16,0 0-5 0,1 0 1 15,2 0-7-15,1 0 11 0,0 0-5 16,-1 1 1-16,1 2-7 0,-2-2 11 15,0 3-5-15,0-2 2 0,-3 2-8 0,-1 0 10 16,3 0-4-16,-1 0 2 0,-2 3-8 16,3-1 10-16,0 1-3 0,1-2 0 15,-4 2-7-15,2-1 10 16,-1 2-4-16,-3-1 2 0,2 1-8 16,-3-1 11-16,0-1-5 0,0 2 1 0,-1-2-7 15,0 2 11-15,-2-1-5 0,-1-1 0 16,-1 0-6-16,0 0 12 0,-2 0-6 15,-3-1 0-15,1 3-5 0,0-2 9 16,-2-2-4-16,-1 3 1 0,3-2-6 16,-4 0 10-16,2 1-5 0,-2-1 0 0,-2-1-5 15,-3 2 9-15,-1-1-3 0,-2 1-1 16,-1 0-5-16,1 0 9 0,-2 1-4 16,2-1 0-16,1 2-5 15,-1-2 10-15,2 4-6 0,-1-1 1 0,-2-1-6 16,1 1 9-16,1 1-4 0,-2 1-1 15,-2 0-4-15,-2 1 9 0,-4-2-4 16,1 2 0-16,-4 0-4 0,-2 0 9 16,-2 2-4-16,0 1-2 0,-4-1-2 15,0 3 7-15,2-1-3 0,-4 1-1 0,1 3-5 16,-2-1 12-16,3 2-6 0,-5-1 0 16,1 0-6-16,0 0 10 0,-3 1-4 15,0-2 0-15,-2-2-5 0,0 1 10 16,0 0-6-16,-8 0 1 0,1-3-4 15,-5 3 8-15,1 0-4 0,-2 0-2 0,-2 0-1 16,-1 0 6-16,-3 0-3 16,1-1-1-16,-2 4-3 0,1 0 8 15,-1-2-4-15,-1 1-1 0,-1-1-2 16,-3 0 6-16,4 1-2 0,-5-3-2 0,2 2-2 16,-1 0 6-16,-1-1-1 0,-2 0-3 15,0-2-2-15,-1 0 7 0,1 1-5 16,-2-3 2-16,-1 2-4 0,-1-1 6 15,-2-2 0-15,-3 3-4 0,2-2-2 16,-3 0 7-16,1-2-1 0,-4 1-4 16,1 0-1-16,2-1 5 0,0 0 0 0,-5 0-4 15,3-3-1-15,-2 1 6 16,-4 0-2-16,4-2-3 0,-2 0-1 16,2 3 5-16,-1-3 0 0,4 3-4 15,-3-2-1-15,3 0 5 0,-1-1 0 0,3 1-6 16,-1 0 3-16,2 0 2 0,-4 0 0 15,2-2-3-15,0 0-2 0,-1-1 7 16,1 1-2-16,2-1-4 0,1 2 1 16,0-2 4-16,0-1-1 0,1 1-4 15,1 2 0-15,2 1 5 0,-3-3-2 0,4 1-2 16,-1-1 0-16,0 1 4 0,0-1-2 16,-2 0-2-16,0 0-1 0,-2 0 4 15,2-2 0-15,-1 0-4 0,-3 0 1 16,1-2 3-16,-3 0 1 0,2-1-5 15,-1 0 0-15,2-1 4 0,0 1 1 16,1-1-5-16,2 3 1 0,-1 0 3 16,1-2 2-16,3 3-7 0,0-1 1 15,0 2 4-15,0 0 2 0,0-1-7 16,-3-1 2-16,1-1 4 0,-2 2 0 0,1-3-6 16,0 2 1-16,-1-2 5 0,-3 1 0 15,4-2-6-15,-3 0 3 0,3 1 2 16,1-1 1-16,-1 0-6 0,2 0 1 15,-1 2 5-15,-1-1 0 0,2 1-6 16,1 1 3-16,0 0 0 0,1-1 3 0,2 3-4 16,-3 1-1-16,4-2 4 15,-3-1 0-15,-1 2-4 0,0-3 2 16,1 3 0-16,-1-2 3 0,-2 0-6 16,2 0 3-16,-2 1 1 0,2-1 2 0,0 0-6 15,0 0 3-15,0 0 0 0,0 1 3 16,1-1-6-16,-1 2 3 0,1 1 1 15,0-1 3-15,0 1-8 0,0 1 4 16,0 0 1-16,2-1 3 0,-2 1-8 16,1 0 4-16,-3 0 0 0,-3-1 4 0,3 2-8 15,0-2 4-15,0-1 1 16,-3 1 2-16,-2-1-6 0,1 0 3 16,-3-1 1-16,1-1 4 0,-4 1-9 15,1-1 5-15,1 1-1 0,-4-1 4 0,1 2-6 16,0-1 3-16,-1-1-1 0,0 1 5 15,1 1-9-15,0-1 5 0,1 1-1 16,-2 1 4-16,0-1-8 0,0 1 5 16,-1 0 1-16,0-1 1 0,-2 0-6 15,1 1 3-15,-1 0 1 0,0-1 3 16,-1-2-8-16,2 1 5 0,-2-1 0 0,0 0 3 16,-1 0-7-16,2 0 4 15,-3-2 0-15,-1 1 3 0,1 1-8 0,2-2 6 16,-3 2-1-16,2 0 3 15,1-2-8-15,-2 4 5 0,2-2 0 0,-3 0 4 16,0-2-10-16,-2 1 6 0,-1 1-1 16,-3-3 6-16,-2 1-11 0,-1-1 6 15,-2 0 1-15,0 0 1 0,1 0-4 16,1 0 1-16,-2-2 0 0,-3 0 6 16,1-1-10-16,2 0 5 0,0 1 1 0,-1 0 3 15,1-2-7-15,-3 3 5 0,2-3-1 16,0 2 3-16,0 0-8 0,-2-2 6 15,2 3-2-15,0-1 3 0,1-1-6 16,-1 2 4-16,2-1-2 0,0-1 6 16,-2 2-11-16,1-2 7 0,0 0 0 0,0 2 3 15,-2-2-10-15,1 1 7 16,-3-1-1-16,4-1 3 0,-1-1-8 16,1 3 6-16,1-3-1 0,1 3 3 15,1-2-8-15,3 2 6 0,-2-2-2 0,3 4 5 16,-1-1-11-16,0 1 9 0,5 0-3 15,-1 0 4-15,2 0-8 0,0 1 9 16,-2 1-2-16,2 0 4 0,-1-1-8 16,-3-1 6-16,0 0-2 0,0 0 3 15,-1 0-10-15,1-2 8 0,-2-2-2 16,-1-2 0-16,-1 0-4 0,-1-1 5 16,2 0-1-16,-2-1 4 0,-1 1-12 0,4-1 11 15,0 1-4-15,5 0 5 16,3-4-10-16,-1 3 7 0,3-1-2 0,-1-2 3 15,3-1-9-15,1-4 8 0,0 2-2 16,2-2 2-16,-4 1-8 0,3-3 7 16,4 4-1-16,-3-5 3 0,6 1-9 15,2-1 8-15,1 0-3 0,5-4 3 16,-2 3-7-16,3-2 7 0,-2 1-2 16,2 1 4-16,0 1-9 0,0 0 9 0,4 0-3 15,1 0 4-15,-2-2-11 16,4 0 9-16,-3 1-3 0,2-1 3 15,2-1-9-15,3 2 9 0,1-1-4 16,6 0 5-16,0-1-11 0,4 0 10 0,1-2-3 16,0 2 3-16,2-2-8 0,0-2 8 15,0-2-3-15,8 1 4 0,2-2-10 16,4 3 9-16,-3 0-3 0,-1-1 3 16,6 1-9-16,-2-2 8 0,6 3-2 15,-1-1 3-15,5 0-11 0,2 2 10 0,2 0-3 16,4 2 4-16,3 1-11 0,1 2 9 15,6 1-3-15,2-1 3 0,1 3-8 16,0-1 8-16,4 0-2 0,1 1 2 16,-1-2-9-16,4 0 5 0,-2 0-4 15,1-2 3-15,-2 1-9 0,-4 0 10 16,-2 0-4-16,-2 1 0 0,-7-1-10 16,3 1 6-16,-6-2-5 0,1 0 4 15,1-2-1-15,-4 2-3 0,1 2-49 16,-1 0-28-16,2-3 5 0,4 0-180 0</inkml:trace>
  <inkml:trace contextRef="#ctx0" brushRef="#br0" timeOffset="28657.34">30528 2513 45 0,'0'0'29'0,"-2"0"272"16,2 0-151-16,0 0-93 16,0 0-27-16,0 0 8 0,0 3 0 0,3 10 0 15,5 4-9-15,-2 10-6 0,3 4-12 16,4 4 4-16,2 5-6 0,1 0 3 16,1-2-10-16,-4-4 7 0,0-5-6 15,-5-3-3-15,0-3-9 0,-1-7 11 16,-2 1-12-16,1-3-13 0,-3-4-17 0,-3-4-3 15,0-5-19-15,0-1-45 0,0 2-145 16</inkml:trace>
  <inkml:trace contextRef="#ctx0" brushRef="#br0" timeOffset="29211.45">30370 2254 83 0,'19'-19'43'0,"1"3"258"0,6 4-194 15,4 0-65-15,3 5-8 0,6 4 6 16,-2 3-3-16,4 11-8 0,0 10-13 16,1 4-6-16,-1 8-6 0,4 8 4 15,0 7-3-15,2 14-1 0,-2 7-2 0,-1 7 4 16,-6 5-1-16,-5-4 1 0,-7 0 2 15,-14-6 5-15,-10-10-8 16,-2-10-3-16,-15-9-5 0,-11-10 6 16,-7-8-3-16,-12-9-2 0,-4-9 0 0,-8-6 0 15,-6-6-2-15,-2-8-3 0,4-10-3 16,4-3 5-16,7-6-3 0,7-1-1 16,3-3 7-16,8 0 2 0,3-2 2 15,6 1-2-15,3-4 0 0,2 0 4 16,7 3 3-16,5 3-4 0,3 3-2 15,3 2 4-15,5 6 0 0,7 2-4 0,9 2-1 16,7 2 3-16,13 0-1 0,8 3-7 16,8 1-3-16,4 9-8 0,-2 6-9 15,-1 12-9-15,-7 15-20 0,-8 7-20 16,-4 10-91-16,-9 6-246 0</inkml:trace>
  <inkml:trace contextRef="#ctx0" brushRef="#br0" timeOffset="30128.36">32093 5445 78 0,'6'-7'50'0,"5"1"285"16,-4 2-215-16,2 1-83 0,4 0-10 15,-2-2 4-15,3 4 5 0,7 1-7 16,-4 0-9-16,-1 3-5 0,5 6-6 0,-5 4-6 15,2 5 0-15,-1 5-1 0,-4 5 2 16,-3 3-7-16,-3 3 3 16,-2 1 0-16,0 2 3 0,-5-3-9 15,0 0 6-15,-5-3-5 0,-8-2 0 0,0-1-7 16,0-4 4-16,2-3 4 0,-1-3-2 16,3-5-4-16,-1-3 2 0,4-3 4 15,-1-5 4-15,1 0-4 16,5 0 4-16,1-1 1 0,0-1 2 0,4 1-6 15,-1-1 8-15,5 0 12 0,-1 0 6 0,3 0-10 16,8 0 0-16,2 0-6 16,2-1 3-16,5 1-8 0,-3 0 3 15,1 0-2-15,5 0 0 0,-1 0-7 16,1-1 4-16,-2-1-3 0,-7 2 4 0,-5-2-12 16,-5 1-1-16,-2 0-10 0,-9-3-8 15,5 3-13-15,-4-4-9 0,-1 3-52 16,0-1-97-16</inkml:trace>
  <inkml:trace contextRef="#ctx0" brushRef="#br0" timeOffset="31679.77">32090 5384 4 0,'0'-12'12'0,"0"1"-15"0,5 3 87 16,9 0 50-16,3-1-39 0,7 2-45 15,-3 1-15-15,3 0 2 0,-1 2-5 16,5 1-3-16,1 2-6 0,2 1 1 0,3 0-10 16,-2 1-6-16,1 3-7 0,-2 2 5 15,-2 3-1-15,-2 3 4 0,1 3-6 16,-2 4 4-16,3 3-4 0,1 2 0 15,-4 3-6-15,4 3 7 0,-9 2-3 16,-1 5 0-16,-4 0-4 0,-4 1 5 0,0-1 0 16,-3-4 0-16,2 2-6 15,-7-2 8-15,2 2-4 0,-5-1 2 16,0 3-7-16,-1-1 8 0,-10-2-4 16,-4 2 2-16,-4-4-5 0,0 0 4 15,-6-5 0-15,-1-1-2 0,0-5-6 0,-5-6 9 16,1 0-4-16,-2-8 2 0,-2-1-5 15,0-5 8-15,-2-1-2 0,-4-6 0 16,4-7-5-16,-2-6 8 16,4-7-2-16,-4-5 2 0,-5-6-8 0,2-3 8 15,5 0-3-15,7 2 0 0,2 0-5 16,7 0 7-16,-1 4-4 0,3 1 2 16,9 3-5-16,2 1 9 0,5 2-4 15,1 0 1-15,0 2-7 0,0 5 11 16,7 2-5-16,1 3 0 0,6 4-4 0,3 0 8 15,3 4-6-15,2 0-5 0,4-2-13 16,1 1-10-16,4 1-21 0,2 0-25 16,-3 1-16-16,-2 4-97 0</inkml:trace>
  <inkml:trace contextRef="#ctx0" brushRef="#br0" timeOffset="35011.17">32347 3089 10 0,'-3'0'11'16,"3"0"145"-16,0 0-9 0,0 0-78 15,0 0-24-15,-1 0 1 0,1 3-2 16,0 1-2-16,1 6-11 0,4 4-1 16,-1 5-8-16,2 8-5 0,-3 5-7 0,1 8 6 15,5 4-4-15,1 3-1 0,-1 3-4 16,1 0 3-16,-4 3-4 0,2 2 0 15,-1-1-7-15,0 1 6 16,3 0-3-16,1-4-1 0,2 1-5 16,0-5 8-16,0-6-4 0,-6-5 1 0,-2-7-6 15,1-7 8-15,-6-1-4 0,0-6 0 16,3-2-5-16,-3-6 6 0,0 0-10 16,0-1-4-16,0-3-6 15,-1-1 4-15,0-2-10 0,-3-3-23 0,-3-9-25 16,2-5-13-16,1-8-35 0,-2-4-51 15</inkml:trace>
  <inkml:trace contextRef="#ctx0" brushRef="#br0" timeOffset="35459.92">32160 3083 66 0,'-4'-1'7'0,"-1"0"193"0,1 1-109 0,1 1-62 16,-3 0-10-16,-1 4 8 0,3 1 5 16,-7-2 4-16,7 2-8 0,-6 3-11 15,2-2-4-15,0 0-2 0,0 3-3 16,2-2-4-16,2-1 0 0,0 1 0 15,3-4-1-15,-3 1-3 0,3-4 0 16,-1-1 4-16,2 1-2 0,-2 1-1 0,2-2-2 16,0 0 4-16,2-2-2 0,7-3-1 15,3 1-1-15,-2-4 5 0,3-2-1 16,7-2-3-16,-1-4 0 0,-1 2 3 16,4-1 0-16,-1-1 3 0,-2 3 2 15,3 1 5-15,-8 4-1 0,3 2-5 0,-4 3 5 16,1 0 4-16,0 2-3 15,-2 1-8-15,5 0-4 0,-6 2 3 16,3 3-1-16,1 2-5 0,5 5-1 16,2 3 3-16,1 2-4 0,-4 2-10 0,-3 2-10 15,2-3-10-15,-3 1-12 0,-3-3-40 16,4-1-71-16,-7-2-174 0</inkml:trace>
  <inkml:trace contextRef="#ctx0" brushRef="#br0" timeOffset="36291.5">32465 3181 78 0,'-2'0'11'0,"-3"0"178"16,2 0-112-16,-3 0-54 0,-6 0-4 0,-1-4 10 15,-3 2-5-15,-3-3-2 0,-3 1-8 16,-2 1 0-16,0-3-13 0,-2 1 6 16,2-1-2-16,-2 2 0 0,-1-3-7 15,-1 1 4-15,6-2-2 0,4 6 3 16,-2-3-9-16,5 1-1 0,0 2-27 15,0 1-22-15,2-2-39 0,6 3 29 16,-2 0-54-16</inkml:trace>
  <inkml:trace contextRef="#ctx0" brushRef="#br0" timeOffset="46899.19">25265 5881 12 0,'0'-9'23'0,"0"-2"45"0,-2 4-32 16,-1 1 89-16,-4 4-30 0,4 1-32 16,-2-2 3-16,2 3-5 0,2 0-18 0,1 3 4 15,-9 2-1-15,2 5-7 0,-3 7-14 16,-6 4-1-16,10 9-4 0,-5 7-2 16,-1 4-12-16,3 6 2 0,0 0-3 15,2 1 4-15,-1-4-9 0,3-2 1 16,-4-5 3-16,3-5 3 0,-2-7-11 0,4-3 5 15,0-5-1-15,-2-3 3 0,4-5-9 16,-2-2 4-16,1-4-1 0,3-3 5 16,-4 0-11-16,4-2 1 0,0-8-1 15,0-7 7-15,0-10-7 0,9-6 4 16,-1-5 2-16,2-6 4 0,4-1-11 16,-1-5 5-16,0 1 3 0,0 2 3 15,1 1-5-15,1 6 4 0,-2 2 0 16,-5 5 3-16,1 6-5 0,-4 5 2 15,3 6 3-15,2 3 3 0,-1 2-7 0,-3 7 8 16,2 1-2-16,-2 3 6 0,2 0-8 16,-2 1 2-16,2 9 0 15,0 3 0-15,1 5-8 0,-4 2 3 0,3 6 0 16,-3 4 3-16,3 1-8 0,-3 2 7 16,0 3-2-16,4-1 3 0,-3-2-10 15,2-2 6-15,-3-4-3 0,2-4 4 16,-4-3-9-16,0-7 4 0,-1-4-3 15,-2-3 2-15,0-6-9 0,-1 0 6 16,-5-2-2-16,-5-5 8 0,-4-7-7 16,-2-3 6-16,-3-2 1 0,2 0 6 0,-1 0-10 15,-2 1 7-15,1 4 0 0,0 0 4 16,-2 5-10-16,3 1 7 0,2 4-1 16,3 3 3-16,2 0-8 0,5 1-1 15,-1 0-6-15,5 0 0 0,2 1-14 16,1 4 3-16,0-1-9 0,4 5-10 15,3-2-32-15,2 2-36 0,7 1-51 16</inkml:trace>
  <inkml:trace contextRef="#ctx0" brushRef="#br0" timeOffset="48063.64">26588 5798 20 0,'-1'-7'9'0,"0"1"54"0,1 2 123 16,0 4-48-16,0 0-64 0,1 0-24 15,0 0-8-15,0 0-18 0,0 3 9 16,4 3-7-16,1 4-4 0,-3 6-16 15,1 4 6-15,-1 5-7 0,-1 5 1 16,-1 2-8-16,0 1 9 0,-1 2-5 0,0-1 3 16,0 0-11-16,0-4 10 0,-3-2-3 15,-3-1 1-15,2-2-9 0,-1-2 11 16,-1-5-7-16,2-3 4 16,-1-5-10-16,-2-3 10 0,1-3-7 0,-2-4-2 15,6-2-12-15,-3-7 11 0,-1-7 1 16,2-6 6-16,3-8-7 0,0-3 12 15,1-4-4-15,0-3 5 0,3-1-12 16,4 3 12-16,-2 1-3 0,3 0 4 16,1 2-11-16,0 1 13 0,3 2-3 0,0 1 8 15,2 0-11-15,2 4 12 0,-2 3-4 16,5 0 4-16,0 5-9 0,-1 1 11 16,-1 0-6-16,-3 7 3 0,0 2-12 15,-3 2 8-15,-4 2-1 0,4 4 1 16,-5 1-11-16,1 0 10 0,-4 6-5 15,0 2 0-15,1 4-9 0,-4 4 9 16,0 0-1-16,0 2-1 0,-4 1-6 16,0 0 9-16,-3 0-5 0,-2 1 1 15,-2-4-12-15,-1 0 12 0,3 0-5 0,-3-1 2 16,-1 0-9-16,0-3 10 0,3-1 1 16,-1 1 0-16,-1-2-6 0,5 0 10 15,-1-1-5-15,2-1 4 16,0-3-8-16,3 1 12 0,1-1-5 0,1-2 1 15,0 1-5-15,1-1 9 0,0 1-2 16,2 1-1-16,3 1-4 0,3 0 11 16,-2 0-2-16,3 2 0 0,-1 0-8 15,3 1 11-15,0 1-9 0,1 0 6 16,1 2-7-16,0 1 7 0,1 0-4 16,-2 1 1-16,3 2-9 0,-2-2 12 0,-1 4-6 15,-3 0 2-15,-2-1-9 0,-5-2 12 16,-2-2-7-16,-1 1 1 0,-8-4-8 15,-3-1 7-15,-5 0-13 0,-5-5-3 16,-5-1-10-16,-4-3 4 0,-2 0-9 16,-2 0-7-16,-1-6-30 0,1 0-31 15,-2-1-42-15</inkml:trace>
  <inkml:trace contextRef="#ctx0" brushRef="#br0" timeOffset="50302.34">26492 3784 35 0,'0'4'-12'16,"0"0"138"-16,0 0 41 0,0 1-90 0,0 4-48 16,0 4 1-16,0 6-1 0,0 5 4 15,2 1-11-15,0 1 3 0,1 3-10 16,1 3 3-16,1 0-16 0,0 4 12 16,-3 0-6-16,1 1 2 0,2-2-11 15,-5-4 8-15,3 0-4 0,-2-5 1 16,1-2-11-16,-2-4 11 0,0 0-6 15,0-5 2-15,0-1-9 0,0-3-6 16,-1-1-21-16,0-5-19 0,0-2-39 16,0-3-7-16,1 0-9 0</inkml:trace>
  <inkml:trace contextRef="#ctx0" brushRef="#br0" timeOffset="50816.36">26386 3796 37 0,'-4'-4'-10'15,"1"1"150"-15,1 3 6 0,1 0-94 16,-5 0-21-16,3 0 11 0,-2 2-8 0,-4-1-6 16,2 3-11-16,-4 1 7 0,3-2-1 15,2 5-5-15,-4-1-8 0,5 2 5 16,-1 1-5-16,-1-2-3 16,6 3-8-16,-4-5 10 0,1-2-7 0,2 4 1 15,0-4-8-15,2 1 11 0,0-1-6 16,0-4 2-16,0 1-7 0,0 0 11 15,2-1-7-15,7-1 2 0,1-3-11 16,1-3 6-16,2-2-7 0,0-3 4 16,0-1-8-16,0-3 9 0,1 3 0 15,0-2 3-15,1-1-4 0,0 3 12 0,-5 1-3 16,2 4 1-16,-2 3-6 16,-5 3 12-16,2 0 0 0,-1 1 3 15,-2 1-11-15,3 0 10 0,-1 1 0 0,2 3-2 16,1 4-9-16,3 1 12 0,0 3-9 15,2 1 1-15,-1 1-11 0,-2 0 14 16,-3-2-9-16,2-1 1 0,-3 0-12 16,3 1-18-16,-1-1-38 0,-4-2-33 15,5-2-6-15,-3-1-36 0</inkml:trace>
  <inkml:trace contextRef="#ctx0" brushRef="#br0" timeOffset="72915.35">13265 11211 1 0,'-5'-4'48'0,"-1"-2"-44"0,2 6 102 15,3-4 76-15,1 4-131 16,0 0-34-16,1-1 10 0,5-1 2 15,-2 2-1-15,0 0-15 0,3 0 4 16,-1 0-2-16,2 0 3 0,0 0-11 0,0 0 8 16,-2 3-4-16,2 1 2 0,-4-2-12 15,2 2 8-15,0 1-4 0,-2-2 3 16,2 3-12-16,1-1 11 0,1 3-4 16,1 2 4-16,1 1-12 0,-1 1 10 15,1-1-2-15,0 3 2 0,-1-1-11 0,0 0 12 16,-3 0-5-16,4 2 4 0,0 0-11 15,-1 0 10-15,2 3-3 16,-1 0 3-16,-1 0-11 0,1 3 11 16,1-1-3-16,-3 2 3 0,2 0-11 0,1 2 10 15,-2 1-3-15,2 0 4 0,3 1-10 16,-2 2 9-16,1 0-2 0,-2-2 4 16,0-1-12-16,3 2 10 0,-2-2-3 15,0-2 5-15,1 1-11 0,-4-2 11 16,4 0-5-16,-1 0 3 0,-2 0-9 0,0 0 10 15,1 0-4-15,-2 1 3 16,1-2-7-16,1 1 6 0,-5-1-2 16,3-2 3-16,-1-1-8 0,-2 0 9 15,3-1-4-15,-4-2 3 0,-1-2-8 0,3 0 7 16,-4-1-2-16,0 0 4 0,1-2-8 16,0-1 6-16,-1 0-1 0,-1-2 2 15,-1-1-9-15,0-2 9 0,-1 2-2 16,2-1 3-16,-1-2-11 0,1 0 11 15,2-1-3-15,-3 3 2 0,1-1-10 0,0 1 11 16,-1-1-4-16,0 1 3 0,0 1-9 16,1-1 9-16,1-2-3 0,-3 3 4 15,2 0-11-15,-1 0 11 0,1 0-3 16,-1 0 3-16,0 0-10 0,1 0 9 16,0-2-2-16,3-1 4 0,-3 1-11 15,-2-2 11-15,0 1-4 0,0 0 4 16,0-2-11-16,0 0 10 0,0 2-2 15,-1-1 1-15,-7 1-8 0,1 0 9 16,-3-2-2-16,-5 3 3 0,0-2-8 16,-5 1 10-16,-3 0-2 0,-1 0 2 0,-3-1-9 15,-2-1 9-15,-4 2-3 0,1-2 4 16,-1 1-14-16,3-2 12 16,0 1-4-16,2-1 1 0,0 2-8 0,4 1 9 15,0 0-4-15,6 1 3 0,2 2-10 16,4 1 10-16,0 2-4 0,7 0 0 0,-1 1-15 15,5 0 6-15,1 1-14 0,0 1-19 16,5-4-66-16,4 3-43 16</inkml:trace>
  <inkml:trace contextRef="#ctx0" brushRef="#br0" timeOffset="75659.17">13291 11181 36 0,'-6'-1'20'15,"4"1"101"-15,-4 0 106 0,4 1-162 0,-3 0-35 16,-5 3 12-16,-4-1-9 0,0 1 0 16,-4 0-13-16,0 2 4 15,-2 0-5-15,1-1 2 0,3 0-15 16,-3-3 9-16,-1 2-5 0,3-3 1 0,-1 1-10 16,6 2 9-16,-1 0-7 0,4-1 2 15,0 1-11-15,-2 0 10 0,5 2-4 16,-2 2 2-16,3 0-12 0,3 1 7 15,-1 3-10-15,2-1-11 0,-2 2-33 16,3-1-66-16,0 1-130 0</inkml:trace>
  <inkml:trace contextRef="#ctx0" brushRef="#br0" timeOffset="110240.62">14845 5153 1 0,'3'4'5'15,"-3"-1"-8"-15,0-2 8 0,0-1 0 16,0 0-5-16,-3 0-4 0,0-2 2 15,-3-3-3-15,5 1 4 0,-2-1 4 16,-1 1 7-16,2 1-3 0,-4-1-7 16,3 1 5-16,3 3 29 0,-1-2 26 0,1 2-5 15,0 0 1-15,0-1-11 0,0 0-16 16,0-1-6-16,0 0-1 0,0 2 6 16,0 0-1-16,0-1-2 0,0 1 2 15,0 0 3-15,0 0-4 0,2-2-5 16,3 1-3-16,0 1 0 0,2 0-2 15,1 0-4-15,2 4 2 0,1 4 1 16,2 7-2-16,5 4-6 0,2 4-1 16,-1 5 3-16,2 3-1 0,0 3-5 15,-1 2-2-15,2 3 4 0,-2 1 0 0,1 0-6 16,1 3 0-16,-2 1 5 0,3 3-1 16,-3-1-5-16,1 3 1 0,0-3 2 15,-3 2 2-15,-1 0-5 0,3-1 0 16,-5 1 4-16,0-3 0 0,-1-1-5 15,-5-1 1-15,-2-5 3 0,-4-1 0 16,-3-4-4-16,0-2-1 0,-1-1 2 16,-2-5 0-16,-1 0-4 0,2-3 3 15,2 1 3-15,0 1 3 0,4 4-6 16,4 3 2-16,6-1 2 0,2 6 3 16,3 2-8-16,1 0 4 0,1 2 1 0,6 1 3 15,0 2-9-15,1 0 5 0,-2 3 1 16,-1 2 3-16,2 3-8 0,-2 0 4 15,0 5 2-15,-2 2 2 0,-3 3-8 16,2 2 4-16,-4 3 1 0,1 2 4 16,1 2-10-16,-5-1 4 0,-3-3 2 0,-1 0 3 15,-4-3-9-15,-2 1 5 16,0-2 0-16,-5-2 4 0,2-2-10 0,-2 0 6 16,-7-3 0-16,-3-3 5 15,1-2-11-15,-3-1 6 0,2-3 0 0,2-2 4 16,-3-2-10-16,1 0 7 0,1-4-1 15,-1 0 4-15,3-2-10 0,0-1 7 16,4-1-1-16,1-1 4 0,1 3-9 16,1 1 6-16,0 1-1 0,0 1 4 15,2 4-9-15,4 2 6 0,-1 3-2 0,5-1 6 16,1 3-10-16,-1 1 6 0,7 2-1 16,-4-2 4-16,5 2-8 0,-1-1 4 15,-1-2-1-15,0-2 6 16,-3-3-10-16,-2-4 6 0,-7-3-2 0,-2-3 6 15,-2 1-9-15,0-3 3 0,0 3 1 16,0 0 5-16,0 2-10 0,0 0 6 16,-3-1-2-16,0-1 4 0,-4-1-10 15,1 1 7-15,-3-3-2 0,3 0 5 16,-2-4-11-16,3 1 5 0,-1-3 0 0,-1 2 2 16,5-3-9-16,2-1 9 0,0 0-2 15,0 0 8-15,3 1-12 0,5-1 8 16,-2 5-1-16,2-2 5 0,1 1-11 15,2 1 7-15,0-1 0 0,-3 2 4 16,3 0-11-16,-1 1 7 0,-4 2-1 16,4-2 5-16,-4 4-12 0,1-1 9 15,-2 0-3-15,-2-1 5 0,2 1-11 16,-2-1 9-16,-2 0-3 0,-1-2 6 16,0 1-12-16,0 1 9 0,-5-1-2 15,-2 3 5-15,1-3-12 0,-1 0 8 0,2 1 0 16,-6-1 3-16,5-1-10 0,-3 0 7 15,-1 0 0-15,4-3 3 0,-2 3-10 16,2-3 7-16,-4 0-1 0,0 0 4 16,-2 2-12-16,-1-1 11 0,0 1-3 15,0-3 4-15,1 2-12 0,1-5 10 0,-2 0-3 16,1-4 5-16,1-4-32 0,-4-6-15 16,0-8-45-16,5-3-32 0,0-9-119 15,2-13 132-15</inkml:trace>
  <inkml:trace contextRef="#ctx0" brushRef="#br0" timeOffset="111652.82">13331 2992 93 0,'10'-7'165'0,"1"-1"42"0,2 0-169 15,-4-1-15-15,-6 6-11 0,-1 0 21 16,-2 1-7-16,0 2-5 0,0-2-18 16,0 2 9-16,-5 0-6 0,-5 0 1 0,-4 0-12 15,-4 4 14-15,-4 0-5 16,-2 2 2-16,-1 1-9 0,-4-1 11 15,0 5-6-15,-2 1 1 0,2 0-4 16,0 1-1-16,2 1 8 0,4 3-5 0,1 0-11 16,6 4 16-16,3-1-6 0,3 1 2 15,3 2-10-15,3 1 14 0,3 3-5 16,1-1 2-16,0 2-10 0,3 0 14 16,8 0-5-16,2-1 4 0,-3 0-11 15,3 2 14-15,2 1-5 0,0-2 4 0,1 4-10 16,-1-1 13-16,1-2-6 15,-2 4 3-15,0-4-10 0,-1 2 13 16,0 1-6-16,-3 1 0 0,-3-2-11 16,2-1 14-16,-6 1-6 0,0 1 1 0,-1 0-11 15,2 2 14-15,1 1-5 0,-2 0 2 16,4 2-11-16,0-2 14 0,-2 1-5 16,1-4 2-16,-1-1-11 0,1-5 15 15,-1-2-7-15,0-6 2 0,0-6-10 16,-1 1 14-16,1-6-4 0,0-2 2 0,-1 1-13 15,1-4 18-15,2 0-2 0,-1-1 7 16,3-1-10-16,2 0 12 16,2 0-9-16,3 0 1 0,2-6-11 15,1-4 14-15,-1-2-8 0,3-3 2 0,3-3-12 16,1-2 15-16,-2-4-9 0,5 0 2 16,-1-2-11-16,0 1 12 0,1-1-9 15,-1 1 6-15,-5 2-9 0,0-1 10 16,-4 4-15-16,-4-1-2 0,-3 2-19 15,-3-2 1-15,-7 1-49 0,-1-4-86 0</inkml:trace>
  <inkml:trace contextRef="#ctx0" brushRef="#br0" timeOffset="111871.48">13255 3550 289 0,'-1'0'261'15,"-1"0"-194"-15,0 0-39 0,-1 0-13 16,0 0 18-16,-1 0-7 0,-4 0-11 16,-3 0-13-16,-2 2 10 0,-4 3-8 0,-1 0 0 15,-2 2-9-15,-2 0 11 0,2 2-8 16,0 2-2-16,-1 0-7 0,7-1 5 16,0 0-14-16,5 1-7 0,1-3-36 15,6 2-16-15,2-4-55 0,5-2-86 16</inkml:trace>
  <inkml:trace contextRef="#ctx0" brushRef="#br0" timeOffset="112611.63">13947 3452 14 0,'-7'-6'2'16,"-3"4"17"-16,6-1 97 0,0 0 3 15,0 3-44-15,2 0-10 0,1 0-5 16,1 0 5-16,0 0-6 0,-2 0-19 16,2 4-5-16,0 8 2 0,1 11 1 0,9 4-9 15,5 11-10-15,0 8-1 0,3 3-3 16,1 6-12-16,3 1-1 0,0 0 5 16,4 0-1-16,-6-7-7 15,2-4 0-15,-8-7 7 0,-5-9-3 0,-5-5-6 16,-4-9-2-16,0-6 4 0,-5-5-1 15,2-2-6-15,-2-2-4 0,-4-2 4 16,0-11 1-16,-5-9-4 0,0-13 4 16,-3-14 7-16,2-7 2 0,0-5-9 15,0-7 2-15,2-3 7 0,2 0 1 16,-1 3-6-16,4 5 2 0,1 13 5 0,6 10 1 16,1 13-4-16,0 10 1 0,2 9 6 15,7 6 4-15,-2 2-8 0,6 0 2 16,5 10 1-16,5 7-1 0,2 6-8 15,1 6 2-15,3 4 3 0,0 3 1 16,0 2-8-16,-1-1 3 0,-1-2 4 16,-2-4 1-16,-7-5-10 0,0-5 3 15,-7-7 1-15,-4-3 2 0,-1-4-16 16,-6-6 1-16,0-1 0 0,0 0-4 16,0-9-23-16,1-5-12 0,0-3-34 0,-1-8-8 15,0-4-59-15</inkml:trace>
  <inkml:trace contextRef="#ctx0" brushRef="#br0" timeOffset="112979.79">14321 3470 97 0,'7'5'72'0,"4"-3"228"0,2 2-222 16,-1-1-37-16,-2 2-14 0,1-2 8 16,-1 0-9-16,-2-2-5 15,2-1-13-15,-2 0 6 0,3-5 1 0,1-4 3 16,-2-4-11-16,1-6 4 0,-1-5-3 15,-1-4 1-15,-1-4-11 0,-6 0 6 16,-2-2-3-16,0-2 3 0,-8 3-10 16,-5 0 4-16,-5 4-1 0,-2 5 7 15,-1 6-13-15,-1 5 4 0,2 6 0 0,1 6 4 16,4 1-12-16,-1 4 6 0,5 9 3 16,0 3 7-16,8 5-10 15,3 6 6-15,2 0-1 0,12 7 10 16,0-1-14-16,3 2 7 0,0 1 0 0,4 3 5 15,1-1-11-15,5 0 8 0,0-4 0 16,0-4 3-16,-4-5-11 0,-2-10 6 16,-5 1-1-16,-1-9 6 0,-2-5-13 15,1-2 7-15,-2-4-2 0,1-9-2 16,1-3-26-16,-4-6-8 0,-3-6-9 16,0-1-15-16,-2-4-29 0,7-4-55 0</inkml:trace>
  <inkml:trace contextRef="#ctx0" brushRef="#br0" timeOffset="113310.88">14747 3119 136 0,'10'1'218'15,"1"6"-35"-15,5 7-122 0,1 5-39 16,1 6 13-16,6 6-7 0,-2 4-1 16,1 5-19-16,-2 0 8 0,-1-4-1 15,-6-1-1-15,-3-8-17 0,-2-2 10 0,-5-3-4 16,-1-7 4-16,-3-4-14 0,0-1 10 15,0-5-2-15,-5-1 4 0,0-2-14 16,-5 1 12-16,2-3-3 0,-4-3 5 16,-2-7-15-16,-3-11 9 0,-2-2-1 15,0-8 7-15,-5-6-18 0,4-5 12 0,0-3-3 16,5 0 4-16,1-1-12 16,2 8 12-16,4 5-4 0,4 6 8 15,4 4-12-15,0 3 9 0,6 2-1 16,2 4 3-16,7 3-17 0,-1-1 9 0,1 6-2 15,2 4 2-15,-1-1-13 0,2 3 4 16,0 0-7-16,-3 3-3 0,1-3-16 16,-3 4-2-16,0 0-34 0,-2 2-22 15,3 2-74-15</inkml:trace>
  <inkml:trace contextRef="#ctx0" brushRef="#br0" timeOffset="113904.8">15034 3064 28 0,'4'-1'28'0,"4"-2"44"0,-1-3 157 0,3 0-160 16,-3-3-25-16,3-1-11 0,1 0 8 16,-4-2-8-16,4 0-7 0,-3-2-9 15,-1-1-3-15,-3-3-1 0,0 5 1 16,-1 3-13-16,-2 1 7 0,-1 3-2 16,0 3 0-16,-2-2-13 0,-8 5 10 0,-1-4-3 15,-3 4 3-15,0 0-10 0,-1 4 9 16,0 6-2-16,-1 1 3 0,3 4-9 15,2 1 9-15,1 7-3 16,4 0 3-16,4 4-9 0,2 0 14 16,1 1-10-16,6 0 5 0,-2-5-12 0,5 1 12 15,-2-4-2-15,2-1 4 0,5 1-13 16,-4-5 12-16,-2-7-4 0,2-1 4 16,-1-3-10-16,-3-3 10 0,4-1-3 15,-1 0 4-15,-2-10-11 0,4-4 11 16,-1-4-4-16,0-7 3 0,-4-7-11 0,1-3 11 15,-3-3-3-15,-3 0 1 0,-1 1-8 16,-1 4 9-16,0 1-6 0,0 9 9 16,-1 7-11-16,0 7 9 0,1 6-3 15,0 2 3-15,0 1-10 0,0 4 11 16,5 11-5-16,8 12 3 0,7 15-6 0,3 4 9 16,6 15-2-16,4 7 8 0,7 13-18 15,5 13 10-15,3 12-2 16,1 5 4-16,-7 4-12 0,-1-5 13 15,-11-11-3-15,-6-17 4 0,-7-15-12 0,-10-20 10 16,-5-13-2-16,-2-14 1 0,-10-10-14 16,-7-8 15-16,-2-2-7 15,-4-12 6-15,-4-8-15 0,-1-9 14 0,-4-10-5 16,0-13 2-16,1-7-12 0,-1-8 12 16,2-6-5-16,2-2 6 0,1-1-13 15,4 2 14-15,6 4-4 0,13 8 4 16,4 5-17-16,6 7 5 0,9 1-8 0,5 6-9 15,3 3-44-15,8 1-16 16,8 7-127-16</inkml:trace>
  <inkml:trace contextRef="#ctx0" brushRef="#br0" timeOffset="114132.77">15723 2706 23 0,'-4'-4'-19'0,"0"-2"30"16,4 5 2-16,0 0 58 0,0-2-42 15,0 3-22-15,0-2-13 0,-1 2 3 16,-4-1-20-16,-2 1-27 0</inkml:trace>
  <inkml:trace contextRef="#ctx0" brushRef="#br0" timeOffset="114856.44">15501 2825 29 0,'0'0'-9'0,"0"0"137"0,0-6 38 16,0-5-92-16,0 2-35 0,0-2 10 0,1-1-5 16,5 0 1-16,-2-2-10 0,0-3 0 15,2 0-12-15,-2 0 2 0,-1 0-8 16,3-1 4-16,-3 3-11 16,-1-2 8-16,-2 1-13 0,0-5-2 0,-5 3-8 15,-5 1 10-15,-1-2-3 0,-3 4 0 0,0-3-8 16,-1 5 11-16,1 5-5 15,4 0 2-15,-3 5-8 0,2 2 10 16,0 1-4-16,3 4 3 0,-1 9-9 16,8 9 10-16,1 5-4 0,4 8 2 0,10 3-8 15,1 0 10-15,4 1-4 0,-3-4 2 16,2-1-6-16,-1 1 7 0,3-3-3 16,2-1 1-16,-4 0-9 0,4-6 12 15,-5-4-4-15,2-2 1 0,0-4-9 16,-4-5 13-16,4-1-7 0,-7-6 2 15,2-3-8-15,-1-3 11 0,0-10-4 0,1-5 1 16,-1-10-7-16,-1-6 11 16,-2-9-4-16,1-7 1 0,1-6-8 15,0-5 12-15,-7 0-5 0,-5 6 2 0,0 5-7 16,-7 8 12-16,-4 11-4 0,2 8 2 16,6 8-11-16,1 9 11 0,2 6-6 15,0 0 3-15,1 8-10 0,11 13 14 16,5 12-6-16,10 17 0 0,5 13-6 15,-1 14 12-15,6 13-6 0,3 12 2 0,3 10-8 16,5 11 14-16,1 5-5 0,-2 2-3 16,-6 2-7-16,-7-7 12 0,-9-14-6 15,-11-23 6-15,-9-20-12 16,-5-22 14-16,-10-18-6 0,-3-11 3 0,-3-11-13 16,-2-4 17-16,-4-5-7 0,-5-14 2 15,-4-9-10-15,1-12 18 0,-1-13-6 16,-1-14-2-16,3-8-7 0,4-3 12 15,4-6-6-15,7-1 0 0,9 4-9 16,5 1 12-16,14 7-5 0,6 3 0 16,10 4-9-16,7 3 14 0,7 1-7 0,4 5-6 15,9 5 3-15,5 5 9 0,7 7-7 16,4 0-1-16,2 3-13 16,3-5-8-16,6-1-41 0,-1-2-26 15,3 5-55-15</inkml:trace>
  <inkml:trace contextRef="#ctx0" brushRef="#br0" timeOffset="148137.48">31418 7997 15 0,'3'-4'2'15,"3"-1"85"-15,-1 3 100 0,-1 1-76 16,0 0-64-16,-4 1 0 0,0 0 1 16,0 0-4-16,0 0-7 0,0 1-12 15,0 0 1-15,0-1-8 0,-6 2 1 16,-3-2-9-16,-3 0 9 0,-5 4-2 15,-7-2 3-15,-1 1-11 0,-5-1 5 16,-3-1-4-16,-1-1 3 0,-11 0-11 16,-1 0 7-16,-7 0-5 0,-3-1 4 15,1-4-5-15,0 4 4 0,-2 1-4 0,1-1 4 16,5 1-10-16,-2 0 9 0,2 1-4 16,-4 0 4-16,-3 2-8 0,1 0 7 15,2-2-2-15,-3-1 1 0,0 3-7 16,5-1 6-16,5-1-3 0,2 1 3 15,6 0-7-15,3-2 7 0,1 0-3 16,7 0 0-16,6 0-6 0,2 0 6 0,8 0-3 16,5 0 1-16,3 0-8 15,1 0 9-15,3 0-8 0,1 0-1 16,6 0-7-16,5 0 6 0,10-4-7 16,3-2-6-16,11 2-23 0,2-1-4 0,5-1-11 15,4 4-3-15,1-1-60 0,4 1-10 16,0 1-66-16,1 1 115 0,-6 0 81 15</inkml:trace>
  <inkml:trace contextRef="#ctx0" brushRef="#br0" timeOffset="148571.35">31298 7956 33 0,'0'-3'-7'0,"0"2"18"15,0-1 107-15,0 2 19 0,1-1-33 16,0 1-44-16,1-2-15 0,-1 2-8 15,-1 0-2-15,5-1-6 0,-4-1 4 16,0 1-4-16,0 0-4 0,-1-3-7 16,0 1 3-16,0-3-6 0,-3-2-3 15,-5-2-8-15,0-1 6 0,-2-3-4 16,-4 2 0-16,-2-5-5 0,-4 2 3 0,-2-3-2 16,2 1 0-16,-3 0-6 0,1 1 7 15,-1-1-3-15,1 3 1 16,-4-2-8-16,5 0 6 0,0 2 0 0,3 3-1 15,5 3-14-15,3 4 7 0,7 1-4 16,2 3 0-16,1 0-10 0,2 0 3 16,11 1-29-16,2 8-8 0,3 4-41 15,4 4-30-15,1 4-6 0,2 1-75 16</inkml:trace>
  <inkml:trace contextRef="#ctx0" brushRef="#br0" timeOffset="148786.4">31343 7918 68 0,'3'10'3'0,"-2"-2"230"0,3 5-74 16,-4-3-104-16,0 3-5 0,-1 1-8 16,-10 3 0-16,-1-1-15 0,-2 1-2 15,-6-2-8-15,3 0-4 0,-5-1-11 0,0 0 9 16,-1 3-5-16,1-2 0 0,-2 3-9 16,-1-1 6-16,1 1-3 15,1-1 1-15,4-2-6 0,1 0 2 16,6-3-6-16,2-1 6 0,5-3-15 0,3 0 2 15,1-1-13-15,1 0-16 0,2-1-31 16,8 0-65-16,10-4-76 0</inkml:trace>
  <inkml:trace contextRef="#ctx0" brushRef="#br0" timeOffset="149688.64">31806 7357 105 0,'-2'-3'205'0,"2"2"-90"0,0 1-55 15,0 0-17-15,0 0-4 16,0 0-3-16,0 0 4 0,1 1-7 0,6 1 2 16,0 2-6-16,5 3-7 0,0 5-5 15,1 8-1-15,1 8-6 0,2 6-4 16,-1 5-7-16,-2 5 7 0,-3 0-5 16,0 3 1-16,-4-1-7 0,0-2 7 15,2 3-4-15,-4-3 1 0,-1-3-7 16,0-4 5-16,-3-3-1 0,0-8 0 0,0-5-6 15,0-6 7-15,-2-5-2 0,-3-4-1 16,5-5-7-16,-2-1 10 0,0 0-5 16,0 0-2-16,2 0-5 0,-1-6 5 15,1-4 0-15,1-9 8 0,-1-6-3 16,0-6 7-16,3-6-3 0,3-1 2 16,1-3-7-16,-6 0 9 0,4-1-3 15,-2-1 0-15,2 0-4 0,5 0 8 16,-4-1-4-16,1 3 0 0,1-2-3 15,4 0 6-15,5-2-3 0,0 2 2 0,6 5-6 16,-3-1 9-16,-5 4-3 0,5 4 0 16,-5 6-5-16,-4 8 9 0,0 7-4 15,-3 4 2-15,-3 6-5 16,-3 0 6-16,4 0-5 0,3 3 2 0,2 4-7 16,-6 5 9-16,2 3-4 0,-6 4 1 0,-1 3-6 15,-1 1 9-15,-6 1-4 16,1 1 1-16,-5-1-6 0,0-2 8 15,1-2-3-15,-6-1 1 0,6-3-5 16,-2-3 6-16,3-2-2 0,-2-1 0 0,1-1-4 16,0-3 6-16,3-2-1 0,2 0-2 15,1-2-1-15,3 1 5 0,0-2-3 16,1-1-1-16,0 2-1 0,0 1 5 16,0 0-2-16,0 1 1 0,0 1-4 15,0 1 6-15,5 1-4 0,2 0 2 0,3 2-4 16,0 2 9-16,4-1-4 0,1 2 1 15,4-1-3-15,-2 4 11 0,-1-1-4 16,1 0 0-16,0 3-7 0,-2 2 8 16,0-1-4-16,-2 2 1 0,-3 0-4 15,-2 2 3-15,0 0-5 0,-1 3 0 16,-6 0-3-16,-1 0 5 0,-2 0-3 16,-7-2 1-16,-4-2-6 0,1-1 6 15,-4-3-4-15,0 0-1 0,0-1-6 16,2-5 7-16,-6 0-5 0,1-4-3 0,-5-2-5 15,1-3 3-15,-2-2-7 0,-4 0-9 16,6-7-17-16,-8 0-6 0,-1-4-26 16,8 1-38-16,-6-3-70 0</inkml:trace>
  <inkml:trace contextRef="#ctx0" brushRef="#br0" timeOffset="154023.75">28610 11608 13 0</inkml:trace>
  <inkml:trace contextRef="#ctx0" brushRef="#br0" timeOffset="156784.66">28610 11608 33 0,'1'-7'83'0,"3"7"-5"16,0-1 45-16,4 0-50 0,-2 1-50 0,-2-2-9 15,2 2-2-15,-2-1-1 16,3 1-8-16,1-1 6 0,-2 1-3 16,3-1 3-16,-2-1-8 0,2 0 2 0,0-2 0 15,-1-1 1-15,2-2-6 0,-1-2 4 16,-2-5-1-16,3 2 3 0,3-2-7 15,-3-2 5-15,4 3 1 0,-2-1 1 16,0 3-7-16,1 2 7 0,-1 3-1 16,-1 1 3-16,2 4-7 0,1 0 7 0,0 1-3 15,0 0 3-15,2 0-6 0,-2 2 2 16,2 4 1-16,-3-2 0 16,-1-1-5-16,-4-2 4 0,0-1-1 15,0 0 4-15,2 0-7 0,-2 0 6 0,-1 0-1 16,3 0 2-16,-3 0-8 0,2 0 6 15,-2 0-3-15,4 0 2 0,-1-3-6 16,-1 0 5-16,4-1-3 0,-1-1 4 16,3-2-10-16,1-2 6 0,3-3-2 15,3 1 1-15,-1-3-9 0,1 1 7 16,-4 3 4-16,-3 1 4 0,-5 1-6 0,-3 2 4 16,4 4 1-16,-6-1 1 15,3 1-6-15,-1 1 5 0,1-2-1 16,-2 2 2-16,3-1-8 0,-3 2 7 15,6-3-2-15,-3 3 3 0,1-2-7 0,4 2 6 16,-2-2-2-16,5 0 3 0,0 0-7 16,4 1 6-16,-1-2-2 0,1 3 3 15,1 0-8-15,-1 0 7 0,5 0-2 16,1 0 3-16,3 2-11 0,-1 2 5 16,-2 0 0-16,-2-2 6 0,-2 1-8 0,-1 0 7 15,-1 0-2-15,4-2 3 0,-3 2-8 16,4-3 7-16,-4 0-2 0,2 0 3 15,3 0-6-15,1 0 5 16,-1 0-1-16,3 3 2 0,-5-2-7 0,0 4 5 16,0-2 0-16,-3 3 1 0,1 0-6 15,-5-1 5-15,-1 1 0 0,-2-1 1 16,0 1-6-16,-4-2 5 0,0 0-1 16,-1 2 3-16,2-4-8 0,0 3 7 15,0-2-2-15,-3-1 3 0,3 1-7 0,-2 1 5 16,-1 1 0-16,2-2 1 0,-1 2-5 15,-1-2 4-15,-1 1-1 0,1-1 2 16,-3-1-7-16,-1 4 6 0,2-4-3 16,-1 1 4-16,1 0-7 0,-2-1 6 15,0 0 0-15,3-1 2 0,3 0-8 0,-1 2 7 16,3-2-1-16,4 0 2 0,-3-1-7 16,6 2 7-16,-1-2-1 0,-2 0 1 15,2 0-7-15,3 0 7 16,-2 0-3-16,3 0 3 0,-1-2-6 0,3 1 5 15,-1-2-1-15,0 0 2 0,3-1-9 16,-3 3 9-16,-2-2-3 0,3 1 3 16,-2 1-8-16,0 1 7 15,-5 0-1-15,0 0 1 0,-4 3-5 0,1 1 5 16,-3 3-1-16,-1 2 2 0,0 0-9 16,-4 1 9-16,-2 1-3 0,4-1 2 0,-5 1-6 15,-1 0 6-15,3-1-1 0,-1 2 0 16,1 1-5-16,-1 2 6 15,-2-1-2-15,-1 0 3 0,1-1-9 0,3 0 8 16,0 2-2-16,3-1 2 0,1 0-7 16,-1 2 7-16,5-2-1 0,1 0 2 15,-1 2-8-15,-1-2 8 0,-2-3-3 16,-2 0 3-16,1-1-9 0,-4 1 9 16,3-2-3-16,-3 3 3 0,0 0-9 15,-1-1 9-15,1 2-3 0,-3-1 2 0,2 3-6 16,0 1 7-16,0-1-3 0,0 3 1 15,-5 1-5-15,2 2 6 16,1 0-2-16,0 0 3 0,3 3-9 16,-2-1 8-16,2 2-2 0,-1 0 2 0,-2 2-7 15,3-1 8-15,-2 4-4 0,0 0 3 16,3 0-7-16,-3-2 7 0,-2-2-3 16,-1-1 2-16,-1-2-6 0,0-4 7 15,0 0-2-15,-3-1 0 0,1-2-8 16,-1-1 8-16,-2-1-3 0,2-2 4 0,0-2-9 15,-1 0 9-15,-2 0-2 0,4-1 4 16,-2 2-9-16,3-2 8 0,0 1-2 16,1-3 2-16,-1 4-7 0,1-3 8 15,-3 4-3-15,2-1 4 0,1 0-10 16,-3-1 9-16,3 2-3 0,-1-1 3 16,-1 1-7-16,0-1 6 0,1 3 0 0,-1-1-1 15,0 0-5-15,0 1 8 16,1 2-3-16,-1-2 3 0,0 2-9 15,1 0 9-15,-2 0-3 0,-4-1 1 0,2 0-7 16,0 0 8-16,-1-2-3 0,3 1 2 16,-2 1-8-16,-1-1 9 0,0-1-3 15,0 0 2-15,1-1-8 0,0 1 9 16,-4 0-3-16,1 2 2 0,-1 0-8 16,-1-1 9-16,1 4-3 0,0-2 2 15,-3 0-7-15,-2 1 6 0,-1-4-1 16,-2-3 2-16,2-2-9 0,0-6 1 15,3-2-7-15,3 0 3 0,-1-2 1 16,1-3 12-16,4 0-6 0,0 3 6 0,-1-1-8 16,2 1 8-16,-1 1-1 0,-4 1 1 15,1 0-7-15,-5 0 8 0,-2 6-4 16,-2 1 3-16,-4 0-7 0,3 4 7 16,0-1-2-16,-1-1 0 0,2-2-6 15,1 0 8-15,0-1-3 0,1-1 1 16,-1-2-5-16,3 1 8 0,0 0-4 0,5-1 3 15,-4 2-7-15,0 1 8 0,1 0-3 16,0 1 5-16,0 0-8 0,0 1 12 16,-1 1-6-16,4-1 3 15,-1-2-10-15,-2 0 8 0,1 0-3 0,-2 0-2 16,-3-1-4-16,3-1 9 0,-4 1-6 16,2 0 4-16,-3-2-8 0,0 0 9 15,0-2-4-15,-1 1 1 0,0 1-3 16,3-3 4-16,0 0-2 0,3 0 3 15,2 0-8-15,-1 0 8 0,1 0-2 0,0 0 0 16,1 0-5-16,-1 0 8 0,-1 0-4 16,0-1 0-16,-3-3-4 0,-2 3 7 15,-2-4-2-15,0 4 0 16,-1-2-5-16,2 0 7 0,-2 3-3 0,-2-1 1 16,4-1-5-16,-1 2 7 0,3 0-3 0,0 0 3 15,0 2-8-15,0-1 10 16,2 3-5-16,-1-2 3 0,3 2-8 15,2-2 10-15,-1 1-5 0,-2 0 2 16,3 0-7-16,-3-2 10 0,-1 1-5 0,1-2 2 16,-3 0-6-16,1 0 8 0,-1 0-3 15,0 0 1-15,-2 0-6 0,1 0 9 16,-1-5-2-16,0 3 1 16,-2-2-7-16,1 3 8 0,2-4-5 0,-2 4 2 15,3-1-6-15,-2-2 8 0,3 3-3 16,-1-2 0-16,2-1-5 0,2 0 8 15,1 0-4-15,2 0 0 0,2-1-4 16,-1 1 6-16,-1 1 2 0,1 0-2 16,2 0-6-16,-2 1 7 0,-1-1-3 0,2 2 2 15,0-4-6-15,-2 4 7 0,0-3-2 16,-1 2 0-16,-1-2-6 0,0 1 9 16,0-2-4-16,-1-1 1 0,1 2-6 15,2 0 8-15,-2-2-3 0,2 1 1 16,-1-1-6-16,1 2 8 0,-1 0-2 0,-2-2 0 15,3 1-6-15,-3 1 8 16,-1 0-3-16,0-1 2 0,0-1-7 16,-4 0 8-16,-3 0-3 0,4-1 1 15,-3-1-5-15,-1-3 8 0,-2 1-4 0,-2-4 1 16,-2 1-6-16,-1-1 9 0,2-1-5 16,1 0 2-16,5 3-5 0,-2 2 7 15,2 1-3-15,2 3 0 0,-1 3-3 16,3-1 7-16,-1 3-3 0,2 1 0 15,2 0-4-15,0 0 6 0,0 0-2 16,-1 0 1-16,5 0-5 0,-2 1 7 0,2 0-4 16,-2 2 2-16,4-1-5 0,-4 1 8 15,3 0-2-15,-4-2 0 0,2 2-6 16,0-1 9-16,-2-2-5 16,2 1 0-16,-2-1-6 0,-1 2 10 0,0-2-4 15,0 0-1-15,0 0-5 0,0 0 10 16,4 0-4-16,-4 0-1 0,3 0-4 15,-2 0 8-15,-1 0-4 0,3 0 0 16,-2 0-3-16,3-2 6 0,-1 1-3 16,1-1 0-16,2-2-3 0,-1 1 6 0,-1 0-3 15,1-3 2-15,-4 0-5 0,4 0 10 16,-1-2-6-16,1-1 0 0,-3-2-3 16,2 0 5-16,-4-1-3 15,-1 0 0-15,3 2-3 0,-1 1 6 0,-3-1-2 16,4 1-1-16,-1-2-2 0,1 3 5 15,3-3-3-15,1 1 1 0,1-1-4 16,-2-3 6-16,-1-1-4 0,2 1 2 16,-2-4-2-16,2 0 2 0,3 1 0 15,-4-2-1-15,1-2-1 0,0 1 2 0,2-3 0 16,-1 0-2-16,-1-2-1 0,2 0 5 16,-1-2-3-16,-1 1 0 0,0 1-3 15,1 0 6-15,-2 0-3 16,1 4 0-16,2 1-2 0,0-1 4 0,0 3-2 15,2 4 0-15,-2-4-2 0,0 3 4 0,1-1 0 16,1 2-3-16,1-3 0 16,0 3 4-16,0-3 0 0,0 1-5 15,2-1 1-15,2-1 3 0,-1 0 0 16,2 2-3-16,0 0 1 0,-1 1 2 0,3-1 0 16,-1 1 0-16,1-2 5 0,-1-1 1 15,3-1 0-15,-2 0-6 0,4-2 0 16,-1-1 4-16,-1 2-3 0,2-1-1 15,-2-1-2-15,-1 3 5 0,3-1-1 16,-4 1-2-16,3 1-1 0,-1 0 4 16,-2 2 0-16,2 0-3 0,-1-2 1 0,4-2 2 15,-2 2 0-15,-2-6-5 0,5 4-2 16,-2-2 5-16,-3 1-1 0,2 3-3 16,-4 4 0-16,0 1 4 15,-2 5-2-15,2 1-1 0,0 1-3 0,-2 2 5 16,3 0-3-16,-1 3-6 0,6 1-1 15,1 0-12-15,2 0-20 16,4 0-40-16,5 5-69 0</inkml:trace>
  <inkml:trace contextRef="#ctx0" brushRef="#br0" timeOffset="192852.54">28319 9536 26 0,'0'-5'25'0,"0"0"52"0,0-2 100 0,0 1-103 15,4-1-26-15,3 1-12 16,-1 0 5-16,3 2-10 0,-2 0-4 16,1-1-13-16,-2 0 7 0,-2 1-7 0,0 1 2 15,-1 3-10-15,1 0 8 0,-4 0-9 16,0 0-4-16,0 5-4 0,0 2 13 15,0 5-8-15,0 2 0 0,-3 3-6 16,1 2 9-16,0 0-6 0,-1-2 2 16,1 0-5-16,-1-2 8 0,-1-4-5 0,2-1 1 15,-2-2-6-15,2-4 9 0,1-1-4 16,-1-1 2-16,2-2-6 16,-3 0 11-16,1 0-3 0,1-5-1 15,0-2-5-15,1-2 8 0,0-4-3 0,-1-1 2 16,1 0-5-16,0 1 12 0,0-4-6 15,0 4 2-15,0 0-4 0,1 1 9 16,6-1-4-16,-1 1 0 0,3 0-7 16,-2 4 9-16,-3 2-4 0,0 3 0 15,-2 3-7-15,3 0 10 0,-2 0-5 0,0 4 3 16,-2 5-10-16,0 3 8 0,0 4-4 16,0 2-1-16,0 0-4 0,-1 1 8 15,0 0-4-15,0-3-1 0,0 1-4 16,0-4 8-16,-3-1-5 0,1-3-2 15,-1-3-3-15,0-2 6 0,-1-1-4 16,1-3 0-16,-2 0-1 0,-2 0 9 16,2-6-3-16,-3-4 1 0,2-2-5 15,-1-2 10-15,0-3-6 0,1-2 1 16,0 2-5-16,4-2 9 0,0 2-4 0,1 1 1 16,1 2-4-16,0 2 12 0,0 1-7 15,3 3 3-15,2 2-2 0,4 0 6 16,-1 1-5-16,1 4 1 15,1 1-5-15,0 0 8 0,1 3-5 0,0 6 1 16,1 3-5-16,0 2 6 0,-2 4-3 16,1 2-2-16,0 0-2 0,-4 2 5 0,2-2-3 15,-3-1 0-15,1 0-3 16,-3-2 4-16,-3-1-2 0,-1-4-2 16,0-1-4-16,-4 0 5 0,-4-4-4 0,-1-1-2 15,-1-5-3-15,-1 2 7 0,1-3-4 16,-1 0-4-16,-3-5-1 0,1-4 8 15,1-2-4-15,-2-3-1 16,6-3 1-16,-2 0 8 0,-1-5 1 0,4 1-3 16,-2 1 0-16,4-1 5 0,0 2-3 15,1 2-1-15,4 1 0 0,0 3 5 0,0 1 2 16,2 4-3-16,6 2 1 16,-3 3 4-16,3 1 0 0,0 2-1 15,3 5 3-15,1 5 2 0,1 5-7 16,1 4-5-16,-2 1 0 0,-1 3 6 0,-2-1-6 15,-3 0 0-15,1-3-1 0,-4-1 3 16,0-2 0-16,-3 0-5 0,0-2 0 16,0-2 3-16,-2 0-2 0,-2-2-9 15,0-2-5-15,-3-2 5 0,1 0-4 16,-1-2-23-16,0-1-7 0,0 0-15 0,4 1-49 16,2-2-32-16,1 1-201 0</inkml:trace>
  <inkml:trace contextRef="#ctx0" brushRef="#br0" timeOffset="198564.01">32070 10169 20 0,'-5'-1'18'0,"-1"0"63"0,3-1-30 16,2 0-12-16,-3 2-8 0,1 0-11 15,-3 0-2-15,-2 0 3 0,1 5-5 16,-1-2-6-16,-5 0-9 0,3 1 4 16,-1 0-2-16,2 2-2 0,0 0-2 0,3-1 6 15,-2-3-3-15,1 2-2 0,-1-2-3 16,2-2 7-16,3 0-1 15,-6 0-4-15,6 0 0 0,-2 0 2 16,-2 0-1-16,7-4-2 0,-4 1-1 0,1 2 5 16,-1-2-2-16,0 1-3 0,0 1-1 15,1 1 5-15,-3 0 0 0,4 0-4 16,-1 0 0-16,0 0 3 0,-5 6 2 16,1-2-1-16,-2 2 2 0,-4 2 2 15,1-1-2-15,-2 1-2 0,-1 3-1 0,-2-1 5 16,0 2-2-16,-1-1-2 15,-6 3-1-15,3-3 2 0,-4 0 1 0,5-4-3 16,-1 0-2-16,4-2 6 16,2-2-1-16,0-3-4 0,6 0 1 0,-1 0 6 15,-1-2-6-15,6-1 0 0,-2-2 2 16,3 0 5-16,2-1-3 0,-2 0-2 16,-2 0-2-16,0-1 3 0,1 1 0 15,-3 2-4-15,-1 0-1 0,0 0 3 16,0 4 1-16,2 0-5 0,-2 0 0 0,1 2 5 15,-2 2-2-15,-1 1-4 0,-2 1 1 16,5-2 4-16,-1 0 3 0,-3 2-8 16,3-4 3-16,-3 1 3 0,0-2 1 15,-1-1-3-15,-1 0-3 0,4 0 6 16,-8 0 0-16,4 0-5 0,2-4 1 16,-2 2 3-16,4-1 1 0,-2 0-6 15,6 1 3-15,-3-1 1 0,3 0 3 16,-4 0-5-16,5 0 3 0,-3-2 2 15,0 1 1-15,-2 0-7 0,-1-1 4 16,0 1 0-16,0 2 3 0,1 1-8 0,0-2 1 16,0 3 3-16,0 0 2 0,-1 0-7 15,1 0 4-15,-1 0 1 0,0 3 2 16,-1 0-7-16,1 0 4 0,3 0 1 16,-2 1 2-16,1-1-7 0,-1 0 4 15,-4-2 1-15,3 3 3 0,3-2-8 0,-3 0 4 16,4 1 1-16,-1-3 2 15,-3 1-6-15,4 1 3 0,2-2 0 16,-3 3 3-16,-1-3-7 0,4 1 3 16,-2 0 0-16,0 2 4 0,3-1-7 0,-3-1 2 15,3 1-1-15,0 1 4 0,-3-2-8 16,2 1 5-16,-3 0 0 0,-1-1 5 16,2-1-12-16,-1 0 6 0,-4 0-4 15,0 0-5-15,3-1-12 0,-3-4-4 16,2 2 7-16,2 0 3 0,-4-2-11 0,2 3 9 15,3-4 6-15,-3 3 8 0,1 0-8 16,0-2 6-16,-1 2-6 16,-2-1 5-16,2 1-4 0,-3-1 10 15,3 1-1-15,-4 0 9 0,-1-2-8 0,3 2 3 16,1 0 1-16,-1-1 5 0,1 1-5 16,-2-1 7-16,2 1-1 0,1-2 9 15,-3 3-8-15,2-2 6 0,1 4 0 16,2 0 5-16,-2 0-10 0,2 0 6 15,-3 0-1-15,-1 0 1 0,0 4-11 0,-1 0 0 16,1-1-3-16,-2 2 5 0,-3-1-8 16,0 0 2-16,1 1 0 0,-2-1 4 15,1 0-6-15,0 0 2 0,-3-2 0 16,4 0 4-16,1-1-8 0,5 1 5 16,-2-2 1-16,1 0 1 0,1 0-5 0,1 0 5 15,-2 0 6-15,1 0 6 16,4 0-11-16,0 0 4 0,0 0-4 15,2 0 2-15,-3 0-7 0,2 0 6 16,-1 0-3-16,-3 1 2 0,3-1-8 16,-3 1 6-16,2 1-1 0,-3 1 3 15,0-2-11-15,3 1 8 0,-4 1 0 0,0-2 2 16,2 1-8-16,-2-2 5 0,0 2-1 16,3-2 4-16,-3 0-8 0,1 0 5 15,4 0 0-15,-1-2 3 0,2 0-9 16,-2 1 6-16,1-2 0 0,0 1 4 15,-2 0-11-15,3 0 5 0,-3-1-2 16,3-1 5-16,0 2-9 0,-3 0 8 16,1-2-2-16,-1 2 4 0,2 0-8 15,0 0 8-15,0 1-2 0,-2-1 4 0,3-1-10 16,-1 2 8-16,-1-2-1 0,0 0 2 16,-2 2-9-16,3 0 6 0,-4-1 2 15,-1 0-1-15,2 1-9 0,-1-2 5 16,0 1-8-16,3 2-12 0,0 0 4 15,0 0 12-15,-2 0 3 0,5 0 4 0,-5-1-7 16,6 1 8-16,-1 0-1 16,1 0 4-16,2 0-8 0,-3 0 10 15,2 1 0-15,1-1 6 0,0 2-10 16,0 1 9-16,0-3-5 0,1 0 2 0,0 0-9 16,0 0 6-16,0 0 0 0,0 0 4 15,0 0-8-15,0 0 9 0,2 0-10 16,-2 0 4-16,5 0-8 0,1 0 8 15,-1 0-2-15,3 0 6 0,-1 0-8 16,5 1 9-16,0 4-1 0,-1-2 3 0,2 0-7 16,-2-1 12-16,3 2-1 0,0-2 5 15,-1 3-14-15,1-4 8 0,-3 1-8 16,-1 1 4-16,2-3-11 16,-1 1 5-16,2-1 0 0,1 2 4 0,1-2-10 15,-1 0 10-15,1 0-5 0,-3 0 5 16,5 0-12-16,-2 0 9 0,2-2-2 15,-1 1 1-15,3-2-8 0,-3 0 7 16,3 2-3-16,1-1 3 0,-3 0-8 16,1 2 8-16,-1 0-3 0,3 0 3 0,-3 0-9 15,-2 4 8-15,1 0-1 0,-2-1 3 16,4 3-10-16,-3-1 9 0,1 0-2 16,0-1 2-16,-2 2-7 15,1-4 8-15,0 1-3 0,-2-2 5 0,-1-1-10 16,0 0 9-16,-2 0-4 0,2 0 5 15,1 0-12-15,2 0 9 0,-1-4-2 16,0 0 3-16,0-1-11 0,-1 2 11 16,2 0-4-16,-3 0 4 0,2 3-10 15,-2-2 9-15,1 2-4 0,1 0 5 16,-1 0-10-16,0 0 9 0,0 0-3 0,1 0 3 16,1 4-9-16,-1-2 8 0,3 0-2 15,1 2 6-15,-1-2-13 0,5 1 11 16,-2-2-4-16,4-1 3 0,0 0-9 15,5 0 9-15,0 0-3 0,1 0 1 16,1-1-9-16,0 0 10 0,-2-1-2 16,-1 2 3-16,-2-2-9 0,-2 2 9 15,0 0-3-15,2 0 3 0,2 2-9 16,-2 2 9-16,-1 1-2 0,1-1 0 16,-2 0-6-16,0 2 8 0,-1 0-3 0,-5-1 2 15,4-1-7-15,-2 0 8 0,-1-2-3 16,2 1 2-16,-4-2-7 0,1 1 8 15,-1 0-2-15,1-1 1 0,3 0-8 16,-5 1 9-16,2 1-3 0,-5-2 2 16,0 0-7-16,-2 3 8 0,-3-2-3 0,3 0 3 15,-6 1-11-15,0-2 12 0,-3-1-3 16,-1 0 2-16,1 0-10 0,-1 0 10 16,-1 0-5-16,1 0 4 15,-1-1-12-15,0-2 10 0,0 0-4 0,0 0 4 16,0 1-9-16,-1 1 10 0,1 1-2 15,-2 0 4-15,0 0-12 0,-6 0 10 16,1 0-3-16,-5 0 4 0,-2 3-9 16,-2 1 10-16,-1-2-3 0,-6 1 3 15,1-2-10-15,-2 1 11 0,-1 0-4 0,-2-2 3 16,-2 0-10-16,-5 0 11 0,1 0-4 16,-2 0 4-16,-5 0-9 0,0 0 10 15,-3 0-3-15,-2 0 4 16,-1 0-12-16,-2 0 9 0,-2 0-3 0,-1 1 4 15,3 0-14-15,3 4 13 0,2 1-3 16,7-2 2-16,3 0-10 0,0 0 11 16,2-3-4-16,-3-1 2 0,0 0-11 15,3 0 8-15,0-5-8 0,7 1 4 16,-3 0-5-16,1-2 16 0,1 1-4 16,0-1 5-16,1 0-10 0,0 2 11 0,5 1-3 15,3 0 4-15,1 2-10 0,0-1 8 16,1 2-1-16,3 0 3 15,3 0-10-15,-2 3 8 0,3 0-3 16,-3 3 0-16,-1-1-12 0,1 1 8 0,-1 1-13 16,2 0-7-16,3 0-10 0,-2 1-44 15,6 0-26-15</inkml:trace>
  <inkml:trace contextRef="#ctx0" brushRef="#br0" timeOffset="208836.3">27848 9680 14 0,'-5'-5'41'0,"-3"-1"10"0,3 4-42 0,2-2 104 16,3 2-20-16,0 1-56 0,0-2-17 16,0 2 5-16,-1 1-10 15,-2-1 8-15,1 0-2 0,0 0 2 0,-1-1-9 16,0 1 4-16,-2 1-3 0,1 0-1 16,0-1-4-16,-3 1 7 0,2 0-4 15,-1 0 1-15,1 0-9 0,0 0 10 16,-4 0-3-16,3 0 0 0,-3 0-9 15,2 2 8-15,-2 0-6 0,2 0 2 0,-4-1-9 16,2-1 11-16,-1 1-6 0,0-1 0 16,-2 0-6-16,1 0 11 0,-1 0-5 15,-1 0 3-15,2 2-9 16,-4-2 11-16,0 0-5 0,1 0 0 0,-2 0-7 16,2 0 11-16,-2 1-7 0,1 0 3 15,0 0-7-15,0 2 8 0,0-1-1 16,-1 0 2-16,-1 0-8 0,2-1 12 15,-1 2-9-15,2 1 5 0,-1-2-5 16,0 1 12-16,0-1-8 0,1-1 2 16,-2 0-9-16,4 1 8 0,-1 1-2 0,1-2 0 15,2-1-7-15,-1 2 10 0,1-2-4 16,-2 0 1-16,-1 0-8 0,4 0 12 16,-1 0-6-16,-2-2-1 0,2 1-3 15,-2 0 10-15,0-3-4 0,0 1-1 16,0 0-5-16,3 2 8 0,-1 0-3 15,2-1 0-15,-1 0-6 0,1 2 7 16,1 0 2-16,-3 0 2 0,3 0-8 16,-1 2 7-16,2-1-3 0,-2 1-1 15,2-2-6-15,-2 1 9 0,2-1-2 0,-5 2-1 16,4-1-6-16,-2 0 7 0,3 0-1 16,-1-1 1-16,2 0-6 0,-2 1 9 15,2 1-3-15,-1 1-2 0,-3-3-7 16,4 1 14-16,-2 1-5 0,1 1 4 15,-5-1-9-15,4 2 8 0,-3 0-3 16,0-1 0-16,2 0-6 0,-2 1 9 0,3 1-4 16,-6-3 0-16,1 3-4 15,-3-2 8-15,1 1-4 0,1 0-3 16,-2-2-1-16,2 3 9 0,-1-3-4 0,0 3 0 16,0-2-6-16,1 1 9 0,-3 1-6 15,4-1 2-15,0 2-4 0,-2-2 7 16,1 2-4-16,-3 0-2 0,3 1-2 15,-2-1 11-15,2 0-5 0,-1 0 1 16,2 0-7-16,2-1 8 0,-4-3-3 0,3 3 0 16,-3-4-5-16,3 1 7 15,1 1-5-15,-1-2 3 0,2 1-5 16,1-2 8-16,-1 3-4 0,1-2-1 16,0 0-3-16,2 2 7 0,0-1-3 0,0-1 0 15,-1 1-5-15,3 1 8 0,-5 0-4 16,3 0 1-16,0 0-5 0,-2 0 9 15,4 1-4-15,-5 0-2 0,1 2-1 16,1-1 5-16,1-2-3 0,-1 1 0 16,3-3-3-16,-7 4 6 0,6-2-1 0,-3 1-3 15,0 1-1-15,-1 1 4 0,1-2 0 16,-1 2-2-16,-2 0-3 0,2 0 6 16,-2 1 1-16,-2 1-7 0,0-1 0 15,-1 1 7-15,2 0-3 0,-1-2-1 16,-1 3-3-16,1-4 5 0,-1 0 2 0,0 1-5 15,0-2-1-15,2-1 6 0,0 0-2 16,1 0-3-16,-1 0-1 16,1-2 5-16,-3 3-1 0,4-2-4 15,1 0 1-15,-2-2 4 0,3 3-1 16,-1-2-4-16,-3 1-1 0,6-1 6 0,-1 1 0 16,3-1-6-16,1 0 1 0,-4-1 4 15,3 2 1-15,1 0-4 16,0-1-2-16,-2 0 6 0,3-1-1 0,-2 0-4 15,0 2 0-15,4 0 4 0,-5-1 0 16,3 0-3-16,0-1-2 0,-2 2 6 16,-1-2-1-16,1 3-4 0,1-3-1 0,-1 1 6 15,-4 1 0-15,4-2-6 16,-4 1 2-16,2 1 3 0,2-1 1 16,-3-1-6-16,3 1 2 0,0 1 3 0,-2-1 0 15,-1 1-4-15,-1-1 0 0,3 1 5 16,0 1 0-16,1-2-6 0,0 1 0 15,2 0 6-15,-4-1 0 0,2 0-6 16,1 1 0-16,-1 1 6 0,1-2 0 16,-1 0-6-16,1-1 0 0,1 0 6 0,1 0 0 15,-2 0-6-15,3 0 0 0,-1 2 6 16,-2-2 0-16,0 2-6 16,1-1 0-16,-2-1 6 0,1 1 0 15,-1 1-6-15,0 0 1 0,2-1 4 0,-2 2 1 16,0 0-6-16,1-3 1 0,1 1 4 15,0 1 1-15,-2-2-6 0,-2 1 0 16,3 2 6-16,-2-3 0 0,4 1-7 16,-4 1 2-16,1-1 2 0,2 0 5 15,-2-1-10-15,0 1 4 0,3-1 1 0,-1 0 3 16,2 1-8-16,0-1 4 0,0 0 2 16,0 0 2-16,-1 0-9 0,1 0 6 15,0 0 0-15,0 0 2 16,-2 0-6-16,1 0 1 0,-1 0 2 0,1 0 3 15,0 0-7-15,-2 0 3 0,1 0 2 16,1 0 3-16,1 0-9 0,0 0 6 16,0 0 0-16,0 0 3 0,0 0-6 15,0 0 2-15,0 0 2 0,0 0 3 16,0 0-9-16,-1 0 5 0,1 0 0 0,0 0 4 16,0 0-10-16,0 0 7 0,0 0-2 15,0 0 5-15,0 0-8 0,0 0 3 16,0 0 1-16,-2 0 4 0,1 0-9 15,1-1 5-15,0 1-1 0,0-1 7 16,0 1-11-16,0-1 5 0,0 0 0 16,-1-1 5-16,1 1-10 0,-1 0 5 15,1-1 0-15,-1 1 5 0,0-2-10 16,0 2 5-16,-1-3 1 0,1 3 3 16,1-4-9-16,0 2 6 0,0-2 0 15,0-1 3-15,0 1-9 0,0-2 6 0,0 1-1 16,0-1 4-16,0-2-8 0,5 1 4 15,-2 0 0-15,2-3 5 0,0 3-10 16,-1-3 5-16,1 2 1 0,2 1 4 16,-1-1-11-16,2 1 7 0,-1-2 0 15,0 0 3-15,2 0-8 0,2-1 5 0,-4 2-4 16,4-1 9-16,-1-2-9 0,-3 1 3 16,4-1 1-16,-1 0 4 15,-2 2-10-15,4-2 6 0,-3 2 0 16,-1-1 2-16,0 0-8 0,-2 0 7 0,3 1-2 15,-3 0 3-15,2-1-8 0,-2 4 7 16,1-1-2-16,0 1 4 0,-3 2-9 16,2-1 6-16,-3 1-1 0,-1 2 5 15,0 0-11-15,-2 0 7 0,1 0 0 16,0 2 4-16,-1 0-11 0,1-2 7 0,-1 3-1 16,2-2 5-16,-1 2-11 0,0 0 7 15,-1 0 0-15,0 0 3 16,0 0-10-16,0 0 9 0,0 0-3 0,0 0 4 15,0 2-10-15,0 1 8 0,-2-1-1 16,2 3 3-16,-4-1-10 0,1-1 9 16,0 3-3-16,-4 0 4 0,2 0-10 15,-5 1 9-15,5 1-3 0,-1 1 4 16,-6-1-10-16,1 3 9 0,1 0-3 16,-1 0 5-16,0 0-12 0,0 3 10 0,-3-1-3 15,4 0 4-15,0-1-10 0,-1 3 9 16,4-5-3-16,-2 2 3 15,2-1-8-15,-1-1 7 0,4-2-2 16,-3-1 7-16,4-1-15 0,-1 0 9 0,-1 0-1 16,4-2 3-16,-1-1-9 0,2 2 9 15,-3-2-3-15,1 0 3 0,2 3-8 16,-2-4 7-16,2 3-2 0,-1 1 3 16,1-1-8-16,0 2 7 0,-1-2-2 15,1 2 3-15,0 0-8 0,0-1 7 16,0 1-2-16,0-1 3 0,0 1-9 0,0-2 9 15,0 2-3-15,1-2 2 0,1-1-7 16,0-1 8-16,2 1-3 0,-1-1 2 16,3 1-7-16,-1-1 8 0,2 3-3 15,2-1 2-15,0 1-6 0,2 1 6 16,-2-1-2-16,4 1 2 0,1 0-6 16,2 1 7-16,0-2-2 0,5 3 2 15,-3-3-8-15,1 2 8 0,4-2-4 16,-1 1 6-16,3-1-12 0,0 0 10 15,0 0-3-15,4 0 2 0,1-1-9 0,0-3 7 16,5 3-4-16,-4-4 2 0,-1 3-8 16,-6-3-1-16,-3 0-11 0,-5 1-2 15,-1 1-24-15,-3 4-10 0,0 4-32 16,2 4-69-16,0 4-180 0</inkml:trace>
  <inkml:trace contextRef="#ctx0" brushRef="#br0" timeOffset="210008.1">28415 12337 19 0,'-2'0'15'0,"0"0"13"0,-1-1 131 15,3 1 6-15,0 0-113 0,-2 0-7 16,0 1-14-16,-4 1-3 0,0-1-7 15,-5 0 11-15,-4-1-7 0,-3 0 1 0,-5 0-11 16,-5 0 9-16,-4-2-7 0,-2-5 0 16,-5 0-13-16,1-3 9 0,-4 1-6 15,-3-1 3-15,0 1-11 0,1 3 8 16,2 2-4-16,7 3 10 0,4 1-14 16,2 0 7-16,4 0-5 0,2 1 2 15,5 0-9-15,3 2 9 0,6-1-5 16,2-1 2-16,5-1-9 0,2 3 9 15,0-3-3-15,0 0 5 0,5 0-8 16,8 0 10-16,9 2-7 0,4 0 4 16,7 0-9-16,4 1 10 0,5-2-4 0,3 2 4 15,1-3-12-15,-2 1 15 0,1-1-5 16,-4 0 2-16,-8-1-7 0,-1-2 13 16,-5 2-6-16,-6-2 4 0,-2 1-11 15,-4 1 13-15,-4 0-5 0,-3-1 0 16,-3 2-6-16,0-1 11 0,-3 1-4 15,-2-2 3-15,0 2-11 0,0 0 11 16,-2-1-6-16,-7 0 0 0,-4-4-6 16,-5 0 9-16,-8-2-2 0,-3 0 2 15,-2 0-12-15,-2 0 14 0,0 0-6 0,0-2 2 16,-2 3-10-16,3-1 13 0,0 1-7 16,3 3 0-16,1-1-11 0,3 2 10 15,6-1-17-15,0 3-10 0,4 0-31 16,5 0-37-16,10 6-80 0</inkml:trace>
  <inkml:trace contextRef="#ctx0" brushRef="#br0" timeOffset="-206494.5">25544 10165 12 0,'3'-2'0'16,"-2"1"8"-16,-1-2 2 0,2 0 14 16,-1 2-7-16,0-1-60 0,1 0 89 15,-1 1 28-15,0 0-16 0,0-1 6 0,2 2-25 16,-1 0-5-16,-1 0-8 0,3 0 1 16,-2 0-12-16,0 2-2 0,5-1-12 15,-3 5 4-15,1-1-3 0,1 2 0 16,-3 0-7-16,1 4 6 0,-3-1-4 15,2 0 1-15,-2-1-16 0,0 0-2 0,-1-1-13 16,0 0-11-16,0 1 7 16,-1-3-4-16,-4 0-2 0,1-4-1 15,1 0 2-15,1 0 22 0,-3-2 4 16,3 0 0-16,0 0 3 0,-1-2 10 16,2-4 1-16,1 1 2 0,-2 0 4 0,2-1 7 15,0 0 7-15,0-2 20 0,0-2 11 16,0 3 4-16,0-1 20 0,0 0-18 15,2 0-14-15,-2 1 3 0,0 0-10 16,2-2-3-16,1 3-10 0,3 3 4 0,-5 1-9 16,0-1 0-16,-1 3-7 15,1 0 9-15,3 4-4 0,-3 4-5 16,2 4-8-16,-2 6 6 0,0 0-4 16,1 3-2-16,-1 1-4 0,-1-1 9 0,0 3-5 15,0-5 0-15,0 0-3 0,0-3 6 16,-3-1-3-16,0-2-1 0,-1-2-3 15,-1-3 6-15,-1-1-2 0,2-1-1 16,-2-2-4-16,0-2 8 0,3 0-4 16,-1-2 0-16,-2 0-4 0,1-6 5 0,-3-3-1 15,3-4 0-15,-2-6-2 16,0-4 6-16,2 1-1 0,-2-2-1 16,4-1-2-16,0 2 7 0,1 0 0 15,1 2 4-15,0 4-3 0,1 3 8 0,0 1-4 16,1 3-2-16,4 5-4 0,3 0 6 15,0 2-4-15,-3 3-1 0,4 0-2 16,1 0 5-16,-3 5-4 0,1 3-1 16,-1 5-3-16,4 2 2 0,-6 4-1 15,3 1-4-15,-2 3-1 0,1-1 5 16,0 0-1-16,-1 0-3 0,-3-3 0 0,-3 0 4 16,0-3-3-16,0-1-1 0,-1 0-3 15,-5-2 4-15,1-1-2 16,-4-4-5-16,2-2 3 0,-3-1-1 15,1-2-4-15,-1-2-2 0,-2-1 3 0,3 0 6 16,-1-1-2-16,-1-8-2 0,1-2 0 16,2-3 8-16,3-5 1 0,-2-2-3 15,3-2 2-15,1-2 4 0,-2 0 2 16,4 0-3-16,1 2 5 0,0 4 3 16,7 4-4-16,0-1-4 0,4 5 1 0,2 1 2 15,0 1 1-15,1 1-5 0,2 2 0 16,-2 5 1-16,-4 1 2 0,1 0-4 15,0 5 0-15,-4 3 4 0,0 4 0 16,-5 3-7-16,-1 2 0 0,-1 2 3 16,0 5 0-16,-7 0-5 0,-1 0 1 15,-3 1 3-15,2-3 1 0,-2 2-6 16,-2-3 1-16,0-4 5 0,-1-1-3 16,1-3-5-16,0-5 0 0,2-1 5 15,0-2 1-15,0-4-6 0,3-1 2 0,-2 0 0 16,0-4 3-16,1-5-3 0,1-4 0 15,1-7 6-15,-1-7 0 0,4-4-3 16,1-4 3-16,-2-2 0 0,4 1 1 16,1 2-5-16,0 1 3 0,2 3 3 15,6 2 1-15,3 5-3 0,-1 2 2 16,2 7 3-16,2 2 0 0,-4 5-6 16,-1 4 3-16,2 1 4 0,-1 2 0 15,-2 0-5-15,2 5 0 0,-3 3 0 16,2 4 2-16,1 5-6 0,-2 3 2 0,1 5-1 15,-4 0 5-15,2 3-8 0,-4 1 3 16,-3 1-1-16,0 1 5 0,0-4-8 16,-1-2 3-16,-3-2 1 0,-5-4 2 15,-2-5-7-15,1 0 3 0,-2-5-4 16,2-2 4-16,-2-4-7 0,4 0 7 0,-3-3-2 16,-2 0 1-16,3-3-5 0,0-5 3 15,-2-5 0-15,2-5 2 16,-2-3-5-16,3-8 5 0,0-1 1 15,1-4 4-15,0-2-5 0,5-2 3 16,2 1 2-16,1-1 5 0,0 0-7 0,3 3 1 16,7 2 3-16,2 2 4 0,1 6-8 15,1 5 3-15,5 2-2 0,-4 6 6 16,-1 7-11-16,0 3 7 0,-3 2-2 16,2 7 5-16,0 7-10 0,1 2 5 15,-5 4-1-15,-2 7 4 0,-3 1-11 0,0 4 6 16,-3 4 0-16,-1 1 4 0,0 1-8 15,-7-1 4-15,-1-4 1 0,-1-1 2 16,-3-4-9-16,0-6 5 16,-1-2-3-16,4-4 4 0,-4-3-7 0,3-6 1 15,3-1 0-15,-4-1 4 0,5-5-6 16,-4 0 3-16,3 0 0 0,-1-6 3 16,-1-5-7-16,1 0 4 0,3-7 2 15,-2-3 8-15,2-4-10 0,-1-1 8 16,2-3-2-16,3 1 6 0,1 3-9 0,0 1 4 15,0 6 0-15,4 3 5 0,6 3-5 16,1 1 5-16,4 2-1 0,1 2 2 16,2 3-11-16,1 4 6 15,3 0 0-15,-1 4 1 0,1 8-10 0,-5 3 8 16,-2 3-1-16,-4 3 4 0,-2 3-9 0,-2 2 5 16,-1 4 0-16,-4 2 3 15,-2 2-10-15,0 0 8 0,0-2-2 16,0-2 5-16,-5-5-11 0,-4-5 7 15,2-2-2-15,-2-5 4 0,0-6-10 0,-3 1 5 16,0-4-4-16,-4-4 9 0,3 0-12 16,-2-7 4-16,0-4-1 0,-1-6 6 15,2-4-10-15,0-1 9 0,3-4-2 16,4-2 5-16,-2-2-7 0,5-1 7 16,1-2-1-16,0-1 5 0,-1 3-9 0,4 4 6 15,0 6-1-15,5 3 4 16,2 6-10-16,4 2 8 0,1 4-1 15,-4 3 6-15,4 2-10 0,-2 1 5 16,-2 2-4-16,3 9 5 0,-2 3-10 0,-2 4 8 16,-3 4-2-16,3 1 3 0,-3 6-10 15,-2-2 7-15,1 2-2 0,0-4 3 16,0-4-11-16,-2-2 8 0,0-3-8 16,1-3-4-16,-2-1-23 0,0-4-1 15,2-1-9-15,-1-2-13 0,0-4-47 16,2-1-83-16</inkml:trace>
  <inkml:trace contextRef="#ctx0" brushRef="#br0" timeOffset="-204502.53">24548 10297 19 0,'-4'-4'20'0,"2"-1"45"0,1 4 150 15,1 1-126-15,0 0-40 0,-2 0-14 16,-2 0-5-16,2 6-5 0,1 2 12 0,0 9-6 16,1 5-6-16,0 6-5 0,0 3 5 15,4 6-8-15,3 2-1 0,-3 1-11 16,4-2 8-16,-3 2-2 0,2-7-1 15,-2 0-7-15,-1-4 9 0,-2-2-6 16,-1-2-3-16,1-4-5 0,0-6 7 16,-1-1-4-16,-1-5 0 0,0-5-5 0,0 0 6 15,0-4-2-15,0 0 0 16,-6-1-8-16,5-8 11 0,-2-6-6 16,-2-5 0-16,1-6-7 0,-2-7 14 0,2-5-8 15,-1-2 2-15,1-4-4 0,0-1 8 16,-2 1 0-16,3 1-2 0,-2 1-3 15,3 7 7-15,1 3-3 0,-3 4 2 16,4 6-7-16,0 4 11 0,0 7-4 16,0 1 0-16,3 6-4 0,1 3 9 0,0-1-4 15,-1 2 2-15,2 0-4 0,-3 2 7 16,2 5-5-16,4 3-3 16,-2 3-4-16,4 5 7 0,-1 6-2 15,2 1-1-15,-1 1-6 0,1 4 10 16,-2-5-4-16,0-3 0 0,-2-3-6 0,2-6 10 15,-4-3-5-15,-2-5-1 0,3-2-5 16,-6-3 10-16,1 0-6 0,-1-2 0 16,0-10-7-16,0-5 5 0,0-12-4 15,0-7 3-15,-7-7-4 0,4 1 6 16,0-1-2-16,2 3 3 0,0 7 1 0,-1 3 4 16,2 7 0-16,0 3-1 0,0 6-4 15,3 5 10-15,-2 5-6 16,-1 1 2-16,2 3-3 0,2 0 6 15,5 8 0-15,-2 6-3 0,1 5-4 0,3 6 6 16,-3 7-6-16,5 6 3 0,2 2-3 16,2 5 8-16,5-1-4 0,-3-4-2 15,1 1-4-15,2-8 3 0,-5-5-3 16,0-6 0-16,1-3-8 0,-5-4 0 16,2-3-12-16,-3-2-6 0,0-3-13 0,2 1-14 15,-3-1-49-15,1-1-32 0</inkml:trace>
  <inkml:trace contextRef="#ctx0" brushRef="#br0" timeOffset="-204148.82">25029 10519 138 0,'5'-12'129'0,"2"-1"113"16,0 5-180-16,2-4-41 0,-1 1-5 15,1 1 11-15,-1 3 0 0,3 3-9 16,0 0-5-16,2 3 2 0,-3 1-1 16,3 0-5-16,2 3-5 0,-3 6 5 15,-1 1-4-15,-4 5-4 0,-1 4-2 16,-5 1 5-16,-1 4-2 0,0 2-4 16,0 1 1-16,-2 0 2 0,-6-4 1 15,-3-1-5-15,3-6 0 0,-4-1 4 16,-1-7-2-16,1-2-6 0,-3-1-2 0,0-5 8 15,-3 0-1-15,1-1-5 0,0-9 1 16,2 1 5-16,2-7 0 0,3-1-4 16,2-4 2-16,0 1 4 0,3-1-1 15,0 0-4-15,3 2-7 0,2 0-1 16,0 2-5-16,0-1-20 0,0 3-20 16,7 2-65-16,-2 0-53 0</inkml:trace>
  <inkml:trace contextRef="#ctx0" brushRef="#br0" timeOffset="-200952.38">26134 7747 61 0,'-1'-5'42'0,"1"-1"160"15,-1 2-118-15,-2 0-59 0,-1 0 9 0,-3-2-8 16,0-1 2-16,-4 3-13 0,4 0 1 15,-3 0-3-15,-5 2 2 0,1-1-9 16,-5 0 8-16,-5-2-1 0,-2 4-2 16,-4 0-4-16,-2-1 9 0,-2 2-1 15,-6 0-1-15,2 0-11 0,-8 0 8 0,0 0-3 16,1 0 2-16,-5 4-9 0,-2 2 8 16,0 1-3-16,-8 0 2 15,2 2-8-15,-1 1 10 0,-1-1-4 16,1 1 0-16,0-1-7 0,-3-1 7 0,4 2-4 15,1-3 2-15,2 1-9 0,4-1 10 16,-1-1-5-16,3 0 3 0,-1-1-7 16,-1 1 7-16,6 0-3 0,0 0 3 15,0 0-8-15,7 2 8 0,3 0-3 16,6-1 3-16,3 3-9 0,4-2 9 0,-1-1-4 16,6 1 2-16,2-4-7 0,7 2 3 15,2-3-9-15,3 0-1 0,3 0-9 16,2-1 2-16,7 0-9 0,3 0-12 15,2 1-28-15,4-2-29 0,3 2-25 16,5-1-149-16,6 1 231 0,4-2 41 16</inkml:trace>
  <inkml:trace contextRef="#ctx0" brushRef="#br0" timeOffset="-199167.77">26013 7750 3 0,'-1'-4'-3'0,"-1"-4"3"15,-2 1 7-15,2 0-1 0,-2-2 32 16,0 0 8-16,1 2-11 0,1-1-11 16,0 1-4-16,-2 1 2 0,3 0 15 0,-1 2 6 15,-1-1-8-15,3 3 5 16,0-2-6-16,0 4 0 0,0-1-10 15,0-1 5-15,1 1-1 0,1 1-4 0,0-1-7 16,5-1 4-16,-4-1-6 0,4 3 2 16,5-3-5-16,1 3 7 0,4 0-5 15,1 0 1-15,3-1-6 16,0 1 3-16,5 0-5 0,2 0-2 0,2 0-4 16,1 0 8-16,1 0-5 0,0 0 0 0,4 0-4 15,-2-1 5-15,0-3-3 16,0 0 0-16,-2 1-5 0,-4 0 7 15,0-1-3-15,-6 1-2 0,1 0-2 16,-4 2 6-16,-4-1-3 0,-1 2 0 0,-4 0-4 16,-3 0 7-16,1 3-3 0,-2 4-6 15,1 4-7-15,1 3 6 0,-3 4-1 16,3 0 1-16,-3 6-2 0,0 1 7 16,0 3 1-16,-1 3-1 0,2 3-2 15,0-1 7-15,-1 6-5 0,3 1 0 0,-2 0-4 16,3 2 5-16,-2-1-5 0,2 1-2 15,1 2-4-15,2 0 4 0,1-1-5 16,4 0-1-16,1 0 2 0,1-3 7 16,1-2 2-16,-1-4 0 0,1-5-1 15,-4-2 5-15,1-5 0 0,-2-2-2 16,2-2 0-16,0 0 3 0,-1-4-1 16,-2-2-1-16,-3-2-2 0,-3-2 4 15,-2-2-1-15,-4-2-2 0,2-1-1 16,-2 0 4-16,-2-3-1 0,0 1-3 0,0 0 0 15,0-1 3-15,0 0-1 0,-6 1-3 16,1-1-1-16,-1 0 5 0,-1 0 0 16,-2 0-2-16,-1 0 0 0,-2 0 4 15,-2 0 0-15,-1 0-3 0,-2 0-2 16,-4 0 7-16,-2-1-2 0,-3 0-2 16,-2 1-1-16,0 0 3 0,1 0 1 15,-6 0-5-15,1 0 1 0,0 2 2 0,-2 1 0 16,-3-1-3-16,0 0 0 15,-5 2 3-15,0-2-1 0,-2 3-1 16,-1-3-1-16,-2 3 5 0,-4-4 3 0,2 4-2 16,4-2-5-16,0 1 6 0,2 1 0 15,1 1-5-15,-2 1 0 0,-1-1 2 16,-1 1 0-16,0 0-5 0,-2 1 2 16,0-2 2-16,-4-2 0 0,2 0-3 15,0-1 0-15,2 1 4 0,1-3 2 0,-2-1-2 16,-1 0 1-16,2 0 2 15,-1-1 0-15,0-3-7 0,2 2 1 16,2-3 5-16,0 2 0 0,3 0-4 16,-2 0 1-16,4 0 3 0,2 1-1 0,2-2-4 15,0 3 0-15,3-1 2 0,2-1-1 16,5 1-1-16,-4-3-1 0,3 3 1 16,2-3 3-16,-3 0-6 0,4 2 4 15,3-1-1-15,0 3 2 0,0-1-3 16,5 2 0-16,0 0 3 0,1 3-1 0,1 2-2 15,-1 1 0-15,-1 0 2 0,4-1 1 16,-1 1-4-16,4-2 1 16,1-1 1-16,-1-1 2 0,2-1-4 15,-2 2 2-15,3-3 1 0,2 0 1 0,-1 0-5 16,0 0 3-16,0 0 0 0,-2-1 2 16,2-2-4-16,-2-3 1 0,-1-1 2 15,3 0 1-15,0-4-5 0,2 1 3 16,-5-4 0-16,1 1 3 0,0-3-7 15,1 0 5-15,1-3-1 0,-1-3 1 0,-3-2-4 16,3-6 2-16,-1-3 1 16,0-2 2-16,2-5-6 0,-4 0 4 15,5-1 0-15,-3 0 3 0,2 0-6 16,1 2 3-16,-2 6 0 0,2 0 2 0,0 3-4 16,2 7 2-16,-2 1 0 0,2 2 2 15,2 2-4-15,0 3 0 0,0 1 0 16,0-3 2-16,0 4-6 0,2 1 2 15,2 1-2-15,-3 1 1 0,1 2-7 16,2 1 1-16,-1 2-6 0,3 0-10 0,0 5-13 16,1 0-35-16,2 0-6 0,6 0-31 15,1 5-144-15,2 3 274 0,0-1-30 16</inkml:trace>
  <inkml:trace contextRef="#ctx0" brushRef="#br0" timeOffset="-198713.87">25027 8036 42 0,'7'2'-25'0,"2"2"143"0,-3-2 91 0,-2 1-145 16,3-1-36-16,-5-1 5 0,0 2-1 15,-2-1 0-15,0 0-14 0,0 2 1 16,-1 0-1-16,-3-1 1 0,-7 1-8 15,0-1 2-15,1 1-1 0,-8-1 1 16,0 1-7-16,0 1 4 0,-3-2-3 0,-3 2 1 16,-3-3-10-16,1 3 4 15,-3-1-1-15,-2-1 2 0,6 2-6 16,-3-2 3-16,0 0 0 0,2-1 3 0,-1 2-9 16,6-2 0-16,4 0-5 0,4-1 0 15,4 0-12-15,7-1-1 0,1 0-12 16,1 0-6-16,0 0-16 0,5 0-26 15,8-1-3-15,2-2-60 0,8 0-8 16,2-1 154-16</inkml:trace>
  <inkml:trace contextRef="#ctx0" brushRef="#br0" timeOffset="-198488.16">25050 8074 56 0,'0'-6'-28'16,"1"-1"188"-16,-1 2-7 0,0-1-118 16,-4-1-12-16,-6-2-4 0,2 0-1 15,-2 2-6-15,0-1 2 0,1-1-5 16,-2 4 1-16,-1-3-10 0,3 1 5 0,-5-2-4 16,1 0 2-16,1 3-9 0,-1 1-4 15,1 2-17-15,4 1-18 0,-2 2-33 16,3 0 9-16,2 0-54 0</inkml:trace>
  <inkml:trace contextRef="#ctx0" brushRef="#br0" timeOffset="-198341.56">24904 7963 10 0,'9'4'0'15,"-2"-2"18"-15,4 0-8 0,-3-1-8 16,2 1 82-16,1 1-2 0,2 1-27 16,-1 1-18-16,-3 1-25 0,1 2-3 0,-5 1-4 15,-1 0-1-15,-1-1-7 0,-3 2 4 16,1 1-4-16,-1-1-14 0,0 5-29 15,2-1-14-15,-2 0-59 0,2 1 41 16,-1-1 75-16</inkml:trace>
  <inkml:trace contextRef="#ctx0" brushRef="#br0" timeOffset="-197529.97">25126 8374 51 0,'0'1'5'0,"-1"-1"179"16,-1 3-78-16,-3-2-77 0,-5 1-13 16,-3-1-6-16,-2 3 12 0,-1-3 0 15,-2 3 2-15,0-2-7 0,-1-1 6 16,-1 2-2-16,2-1 1 0,-1 0-8 0,1-2 2 16,4 4-3-16,2-3 0 15,-2 0-9-15,0 3 4 0,0-2-3 0,2 3-2 16,0 1-6-16,-2-2 7 15,5 2-5-15,-5 0 2 0,1 0-6 0,1-1 4 16,-3 0-7-16,4 1-10 0,4-3-18 16,0 0-9-16,4-2-8 0,2 1-3 15,1-2-8-15,0 0 6 0,5 0-29 16,5 0-111-16,-1 0 210 0,3 0-16 16</inkml:trace>
  <inkml:trace contextRef="#ctx0" brushRef="#br0" timeOffset="-197127.87">25137 8344 17 0,'-5'-2'-1'0,"-4"-2"-15"0,3-2 49 0,-3 3 36 15,3-1-21-15,-2 1-33 0,1-1-6 16,-4 1-4-16,-1 0 3 0,1 0-4 16,0 0-1-16,1-2-6 0,-1 4 6 15,-2-2-3-15,7 2-3 0,1-2-14 16,-2 3-19-16,7-2-30 0,0-1 2 0,0 1 67 16,0-2-1-16,1 0-6 0,6 1 2 15,-1 2-1-15,-2-2 5 16,4 1 5-16,0 1 0 0,2 1-6 15,-1 0 5-15,-1 0 10 0,3 0 73 0,-2 0-26 16,-1 1-7-16,4 5-31 0,-1 1-10 16,-2 2-9-16,1 0 1 0,-4 1-7 15,2-1 2-15,-2 2-5 0,-2-3 6 16,-1 1-5-16,-3-1-11 0,0-1-17 16,0 2 1-16,0-1-22 0,0 0-31 15,0-3-4-15,0-1 94 0,0-1-19 0</inkml:trace>
  <inkml:trace contextRef="#ctx0" brushRef="#br0" timeOffset="-196511.08">25681 8013 38 0,'0'0'13'0,"-1"0"55"16,-3 0 83-16,-1 3-114 0,-7-1-28 15,3-1-2-15,-4 4-4 16,-1-3 5-16,0 4-2 0,-2-2-3 16,-3 1-3-16,-1 0 4 0,0-1-3 0,-4 2 0 15,4-2-3-15,-2-1 4 0,0 2-2 16,3-4-2-16,-1 2-5 0,2 0-20 16,4 1-28-16,2-2-16 0,2-1-93 15,3 2 141-15</inkml:trace>
  <inkml:trace contextRef="#ctx0" brushRef="#br0" timeOffset="-196114.91">25678 7994 13 0,'-5'-6'16'0,"3"2"-19"0,-4-3 112 16,1 2-26-16,1-1-61 0,-8-1-11 16,4 2-5-16,-4-2 2 0,0 3 1 0,-3-1-5 15,1 3-3-15,0 0-2 0,1 0 1 16,4 1 1-16,-3 1-4 0,1 0-18 16,4 0-3-16,-2 1-6 0,5 1-17 15,1-1-21-15,3-1-15 0,0 1 82 16,0-1-1-16</inkml:trace>
  <inkml:trace contextRef="#ctx0" brushRef="#br0" timeOffset="-195956.32">25655 7986 4 0,'15'6'3'0,"-5"-4"4"16,-1 4 0-16,-2-2 0 0,-5-1 35 16,1 1 1-16,-3 1-24 0,0 1-14 15,-3 1-3-15,-1 0 0 0,-3 4-3 16,1-4-1-16,-2 0-1 0,0 0-6 15,0-1-13-15,5-2-5 0,-5-1-9 0,4 0 9 16,2-1 23-16,-2-2-6 16</inkml:trace>
  <inkml:trace contextRef="#ctx0" brushRef="#br0" timeOffset="-195496.19">25863 8476 14 0,'-10'-2'-4'0,"5"0"3"16,-4-1 65-16,2 3-8 0,-1 0-32 15,0 0-18-15,-6 0-2 0,0 0-2 16,-3 0 1-16,-4 3-5 0,5-1 2 0,-3 0-10 16,1 2-8-16,1-2-19 0,1 1-6 15,-2-1-4-15,6-1 46 0,-1 2-9 16</inkml:trace>
  <inkml:trace contextRef="#ctx0" brushRef="#br0" timeOffset="-194947.76">25889 8515 7 0,'-6'0'-7'0,"2"-2"17"0,0 2 98 15,-3 0 2-15,2 0-69 0,-8-1-9 16,0-1-5-16,-3-1 3 0,-1 2-10 16,-2 0-2-16,-3-1-3 0,-1 0-1 15,-2 2-8-15,-2-1 5 0,2 0-5 16,-2 1-1-16,1-2-5 0,-1-1 4 16,1 2-3-16,3-1 3 0,-1-2-9 0,5 2 5 15,3-1-7-15,1 0-17 0,1-1-22 16,5 3 4-16,3-1-5 0,0-1 15 15,1 2-18-15,2-1-10 16,3 1-56-16,0-2 103 0,0 2-1 0,0-1 8 16</inkml:trace>
  <inkml:trace contextRef="#ctx0" brushRef="#br0" timeOffset="-194529.78">25407 8406 19 0,'1'-5'-16'0,"5"0"39"0,-3-1 79 15,2 0 31-15,4 0-71 0,-2 0-32 16,4 1-1-16,3-1-2 0,1 1-5 0,3-1-13 16,-1 2-1-16,1-1-3 0,-4-1 2 15,-2-1-7-15,-1 3 5 16,-1-2-2-16,-6 1 0 0,-4 4-8 0,0 1 6 15,0 0-2-15,-7 0 2 0,-4 0-6 16,0 1 2-16,-4 7-6 16,2-1-5-16,0 3-15 0,1 2 0 0,-1 0-6 15,2 0-2-15,0-1 13 0,5-2 16 16,-2 0 4-16,5 0 4 0,0-2-3 16,3 0 5-16,0 2 1 0,0-1 7 15,5 0 3-15,1 3 7 0,1-1-3 16,-1-1 5-16,3 2-10 0,4-3 6 15,-4 1-6-15,-2 0-4 0,-1-3-7 0,1-1 5 16,-1-2-2-16,2 2 2 0,-3-4-8 16,5 1 5-16,-4-1-1 0,1-1-1 15,0 0-6-15,2 0 5 0,-2 0-8 16,4 0-23-16,-2-1-24 0,6-2-4 16,-1-2-39-16</inkml:trace>
  <inkml:trace contextRef="#ctx0" brushRef="#br0" timeOffset="-193844.6">26375 7963 7 0,'1'-2'28'0,"0"2"-24"0,3 0 181 15,-3-1-17-15,-1 1-114 0,0 0-20 0,0 0-14 16,-2 0 2-16,-4 0-5 0,-1 0-4 15,-1 0-4-15,-10 0 3 0,3 3-3 16,-5 1-1-16,0-2-4 0,-3 3 2 16,1-2-2-16,-1-1 0 0,-1 1-7 15,3 1 7-15,1-2-4 0,2 3 1 16,1-1-5-16,4-1 7 0,-2 0-6 16,5 0-7-16,-3-2-13 0,2-1-1 15,5 0-17-15,-2 0-17 0,3 0-23 16,4 0-3-16,1 0-10 0,0 0-69 15,6 0 158-15,6-1-5 0,0 1 7 16</inkml:trace>
  <inkml:trace contextRef="#ctx0" brushRef="#br0" timeOffset="-193727.89">26435 7982 6 0,'0'-4'-3'0</inkml:trace>
  <inkml:trace contextRef="#ctx0" brushRef="#br0" timeOffset="-193619.99">26435 7982 110 0,'-1'-14'131'0,"0"9"-54"0,-4-1-40 0,-3 1-10 16,-4-3-5-16,0 0 3 0,-2 2-7 15,-1-2-6-15,1 1-9 0,-4-1 3 16,2 1-5-16,-2 1 0 0,-2 3-7 16,6-2 4-16,-1 1-24 0,5 3-14 15,0-1-26-15,-1-2 9 0,2 1-31 16,3 2-97-16</inkml:trace>
  <inkml:trace contextRef="#ctx0" brushRef="#br0" timeOffset="-193456.44">26309 7917 55 0,'8'5'-8'0,"0"2"132"16,4 0 58-16,-1 3-149 0,-4 0-25 15,1 2 3-15,-3 1-4 0,1 2 3 16,-1 0-6-16,-2-1 1 0,-1-1-4 0,0-1-1 15,-2-1-5-15,0 0-1 0,0-2-56 16,0-2-23-16,0 2-40 0</inkml:trace>
  <inkml:trace contextRef="#ctx0" brushRef="#br0" timeOffset="-192928.21">26433 8394 132 0,'-3'0'151'0,"3"0"47"16,-3 0-139-16,-3 0-51 0,-7 0-4 15,-4 3 3-15,-5 1-2 0,1 1-3 16,-4 0-1-16,3 1 2 0,-2-2-1 15,3 1-4-15,-1 0 3 0,3 1-2 0,2-3 1 16,1 0-2-16,2 1-1 16,-1-2-11-16,3-1-22 0,1 0-28 15,5-1-46-15,1 0-18 0</inkml:trace>
  <inkml:trace contextRef="#ctx0" brushRef="#br0" timeOffset="-192260.57">26502 8385 33 0,'-4'-6'-24'0,"0"1"62"16,2 0 73-16,-1 4-9 0,1-2-59 0,0 0-14 15,0 1-3-15,-5-2-4 0,2-1 3 16,-2 3-6-16,-1-3-4 0,1 2-6 15,-5-3 2-15,1 0 0 0,-3-1 3 16,0-2-9-16,-1 3 1 0,-1-2-1 16,2 1-2-16,-1 0-6 0,3 0 5 0,0 3-3 15,1-1 2-15,2 4-7 0,3-1-6 16,-2-1-21-16,5 3-6 16,-1-1-16-16,2 1-5 0,2 0-3 15,0 0-12-15</inkml:trace>
  <inkml:trace contextRef="#ctx0" brushRef="#br0" timeOffset="-192071.71">26450 8319 47 0,'3'3'2'0,"-1"-1"10"16,0 0 97-16,1 3 47 0,1-1-110 0,-2-1-19 16,-1 5-6-16,3-3 3 15,-4 6-8-15,0-1-4 0,0 3-5 16,-2-1 0-16,0 1-9 0,-1 1 5 15,-2-4-1-15,2 2 0 0,-2-3-8 0,-2-1-1 16,-1 1 0-16,-2-2-13 0,0 0-81 16,1-2-18-16</inkml:trace>
  <inkml:trace contextRef="#ctx0" brushRef="#br0" timeOffset="-191261.93">25794 8431 14 0,'6'0'-4'0,"-1"0"15"0,3 0 22 16,-3 0 85-16,-3 0-5 0,3 0-66 15,-3 0-11-15,-2 1-14 0,1-1 6 0,-1 2-5 16,0 1 5-16,0-2-6 0,0 2-2 15,1 0-8-15,-1 2 6 0,0-3-3 16,0 3 0-16,-10 0-9 0,5 0 7 16,-4-2-6-16,2 2 2 0,-5-3-9 15,-2 1 6-15,-3-1-3 0,3-1 1 16,-3 2-5-16,-4-2 4 0,4-1-1 16,-2 0 2-16,-1 0-7 0,6 0 7 15,-4 0-3-15,-1-1 1 0,6 0-5 16,-3-1 5-16,1 1-1 0,7 0 1 15,-8-3-6-15,6 3 7 0,-2-2-4 0,-2-1 3 16,3 1-7-16,4 0 6 0,-4 0-1 16,6 0 2-16,-2 0-6 0,5 1 6 15,2 1-2-15,-1 1 0 0,1-1-11 16,0 1 6-16,0-2-12 0,1 2-9 0,7 0-25 16,-2 0-15-16,4 0-36 15,-3 0 2-15</inkml:trace>
  <inkml:trace contextRef="#ctx0" brushRef="#br0" timeOffset="-191229.02">25490 8447 7 0</inkml:trace>
  <inkml:trace contextRef="#ctx0" brushRef="#br0" timeOffset="-190996.07">25481 8335 24 0,'8'-10'6'15,"-2"3"-13"-15,-6-2 22 0,7 1-7 16,-3 3-2-16,-3-1-4 0,4 2 2 16,0 0-6-16,-5 3 4 0,0 1-8 15,3 0 3-15,-3 0-7 0,0 0-3 16,0 0-5-16</inkml:trace>
  <inkml:trace contextRef="#ctx0" brushRef="#br0" timeOffset="-190626.06">25481 8335 10 0,'19'-54'11'0,"-23"54"1"15,4 0 22-15,0 0 22 0,0 0 24 0,4 0-2 16,-2 0-34-16,1 0-10 0,-3 1-3 16,2-1 2-16,3 0-9 0,1 2 1 15,-1 0-4-15,4-1-3 0,-8 0-7 16,3 2 9-16,3-1-6 0,-6-1 0 15,5 2-7-15,-3 0 8 0,-3 1-7 0,0 1 0 16,1 3-7-16,-1 0 5 0,0 3-4 16,0 0 2-16,0 1-5 0,0 3 5 15,-1-2-3-15,0 1 1 0,-1 2-6 16,-2-2 8-16,-5-1-4 0,4 0 1 16,-2-1-6-16,2-1 9 0,-1-3-4 15,1 1 0-15,3-3-5 0,-1-2 7 16,3 2-2-16,0-1 1 0,0 1-5 15,2-2 7-15,2 0-2 0,3 2 1 16,-2 0-6-16,3 0 8 0,0 1-4 0,5-1 1 16,2 2-5-16,-2-3 7 0,0 1-3 15,-2 0 2-15,5-1-6 16,2 1 7-16,4 0-3 0,3-1 0 0,-1 0-5 16,2-2-4-16,-2 0-20 0,-1-2-5 15,0-1-21-15,2 0-32 0,-4 0-58 16</inkml:trace>
  <inkml:trace contextRef="#ctx0" brushRef="#br0" timeOffset="-153145.53">21069 17524 48 0,'0'0'33'15,"0"2"57"-15,0 8 114 0,-3 8-102 0,-1 7-58 16,-4 8-15-16,-1 10-5 0,-1 8-11 16,-1 7 6-16,0 4-5 15,0 4 7-15,-1-2-6 0,-1 0 7 16,1-4-9-16,-3-3-3 0,1-5-7 0,2-4 5 15,-1-6-6-15,1-7 0 0,0-6-6 16,-1-6 8-16,5-8-6 0,-1-4-1 16,6-5-5-16,2-5 7 0,-5-1-8 15,6-12 4-15,0-8-7 0,7-11 12 16,9-12-3-16,1-7 3 0,7-8-5 0,-2-5 9 16,5-4-4-16,2-1 0 0,0 1-4 15,1-5 10-15,1-2-4 0,-2-1 0 16,-4 2-4-16,-4 3 6 0,-4 12-3 15,-3 9-1-15,-5 12-2 0,-5 14 8 16,-1 10-3-16,3 10 4 0,-3 3-3 0,-3 8 10 16,3 12-1-16,-3 5-8 15,-2 11-3-15,-1 6 3 0,-6 5 1 16,4 8 2-16,-2 6-5 0,0 5 2 16,-4 3-2-16,6 3 1 0,3-1-4 0,-2-4 7 15,2-9-8-15,1-14 4 0,-5-15-3 16,6-14 2-16,0-11-4 0,0-4-11 15,5-17 0-15,7-11 6 16,6-15-2-16,6-13 3 0,-2-11-3 0,4-8 3 16,2-6 1-16,0-2-1 0,0 2 3 0,-5 6 4 15,4 8 1-15,-7 7-3 16,3 10 0-16,-5 11 6 0,-7 11 1 16,-5 14-4-16,1 7 4 0,-5 7 4 15,0 7 10-15,-1 12-8 0,2 9-3 0,-1 13 2 16,-2 8-2-16,0 9-3 0,0 11-1 15,0 11 3-15,-1 4-1 0,-3 0-5 16,3-7-2-16,0-10 5 0,0-16-5 16,0-13-8-16,-3-13-5 0,4-12 6 15,-4-3-13-15,4-8-12 0,0-2-3 0,0-4-3 16,4-6-15-16,-1-7-35 16,6-4-8-16,10-6-11 0,0 0-209 15</inkml:trace>
  <inkml:trace contextRef="#ctx0" brushRef="#br0" timeOffset="-152564.52">21853 17739 26 0,'12'-3'45'0,"-2"-2"50"0,5 1 96 0,0 0-67 15,-1-5-79-15,-1-1-7 16,-3-2-8-16,2 0-5 0,-3 0-4 16,-4-1 2-16,-4 1-13 0,1-1 1 15,-2 1-4-15,0 2 3 0,-2 3-9 0,-5 3 4 16,-3 0-2-16,-3 4 2 0,-1 2-7 15,-1 8 5-15,-1 8-1 0,-1 7 3 16,0 7-9-16,0 4 6 16,3 2-1-16,1 1 5 0,3-1-10 0,4-1 6 15,-1-1-1-15,1-3 4 0,3-3-9 0,-3-2 6 16,4-1-2-16,2-4 3 0,0-2-5 16,0-7 2-16,0-5 0 15,0-3 3-15,1-6-9 0,6 0 4 16,5-8-2-16,8-9 4 0,1-10-7 0,3-4 5 15,0-8 0-15,-2-4 1 0,-2 0-4 16,1-1 5-16,-8 5 0 0,-3 3 3 16,1 9-7-16,-6 6 5 0,1 6-1 15,-6 7 3-15,0 4-7 0,0 3 5 16,0 1-1-16,0 1 3 0,0 7-10 16,0 5 8-16,0 4-2 0,-1 4 5 0,0 0-10 15,-1 1 8-15,2 0-3 16,0-2 4-16,0 1-11 0,0-5 3 15,0-3-13-15,2-5-9 0,5-2-26 0,1-3 3 16,0-2-16-16,4-1-14 0,1-4-16 16,3-4-56-16,6-4 18 0</inkml:trace>
  <inkml:trace contextRef="#ctx0" brushRef="#br0" timeOffset="-151995.03">22354 17712 25 0,'14'-19'30'0,"-2"0"-4"0,-6 1-21 0,1 4 76 16,-4 2 61-16,0-1-83 0,-3 1-29 15,0 0-10-15,0-1 13 0,-7 1 1 16,-2 0-5-16,2 4-20 0,-1-3 5 16,-5 4-5-16,2 0 6 0,-2 0-14 15,-1 2 7-15,-3 3-2 0,5 2 1 16,-3 2-11-16,0 7 11 0,0 6-5 16,1 4 4-16,1 3-15 0,2 1 13 15,4 2-3-15,0-1 3 0,1-2-10 16,1 1 10-16,5-2-4 0,-1 1 4 0,1-6-10 15,0-1 11-15,2-3-6 0,5-4 6 16,1-3-10-16,3-2 7 16,3-1-2-16,0-2 4 0,4 0-9 0,1-8 9 15,2-2-3-15,-2-7 5 0,6 0-10 16,2-5 8-16,-5 0-2 0,2 2 7 16,-7 5-10-16,-4 0 12 0,-3 6-2 15,-6 3 6-15,-1 5-6 0,-2 1 5 16,1 2 0-16,-1 12 3 0,-1 8-15 15,0 9 5-15,-4 8-1 0,-6 11 3 0,-5 9-9 16,-1 11 9-16,-5 9-3 0,-3 11 2 16,1 6-12-16,-5 4 10 0,2-2-4 15,-3-7 4-15,0-9-9 0,2-11 5 16,2-17-1-16,4-13 5 0,2-16-14 16,2-12 11-16,1-9-6 0,-4-4 3 15,4-10-10-15,0-9 9 0,3-10-2 0,5-9 3 16,1-6-10-16,6-6 14 15,1-6-6-15,9-2 4 0,5 0-8 16,4-4 10-16,0 0-4 0,3 0 5 0,-1 5-12 16,-1 4 13-16,1 7-5 0,-1 8 2 15,6 6-10-15,-1 2 11 0,5 1-4 16,7 2 1-16,-1 2-11 0,8 4 11 16,2 0-17-16,-1 2-7 0,-7 4-23 15,-9 5-9-15,-4 4-20 0,-7 4-13 0,2 2-35 16</inkml:trace>
  <inkml:trace contextRef="#ctx0" brushRef="#br0" timeOffset="-151340.39">22684 17555 0 0,'5'-10'97'15,"-2"6"-53"-15,0 0 227 0,0 4-143 16,-3 2-72-16,0 4-20 0,0 4 6 15,0 8-11-15,0 7 0 0,0 8-12 16,-4 9 3-16,0 5-9 0,-3 3-1 16,1 0-9-16,2 0 8 0,-4-6-5 0,4-4-3 15,-2-9-9-15,0-10 9 0,5-4-9 16,-1-10 1-16,1-6-7 0,0-1 7 16,1-8-18-16,0-14-8 0,5-11-2 15,4-8 12-15,0-7-7 0,4-1-3 16,2 2-1-16,1 6 23 0,0 7 5 0,0 6 7 15,-1 6-6-15,-4 6 13 16,0 5-4-16,-4 7 5 0,2 3-8 0,1 1 12 16,-3 5 2-16,-3 9-4 15,2 3-14-15,-2 6 10 0,-2 3-4 0,-2 5 3 16,1 3-10-16,-1 2 13 0,0 1-4 16,0-2 1-16,0-3-7 0,0-9 6 15,0-6-8-15,0-3 0 0,2-8-13 16,5-3 10-16,0-3-19 0,5-6-22 15,4-9-33-15,1-6-10 0,2-4-22 16,2 0-38-16</inkml:trace>
  <inkml:trace contextRef="#ctx0" brushRef="#br0" timeOffset="-150976.71">23000 17720 73 0,'0'6'49'16,"1"-1"195"-16,6 0-101 0,2-4-106 15,-1-1-7-15,5 0-3 0,0-2-6 16,2-6-10-16,0-3 10 0,1-3-10 16,2-2-1-16,0-4-8 0,-2-3 6 0,-1 0-5 15,-3-2-3-15,-4 2-4 16,1-4 8-16,-4 2-6 0,5 3 2 0,-9-2-11 16,-1 6 7-16,0 4-2 15,-1 5 0-15,-10 3-4 0,1 6 11 0,0 0-6 16,-8 10 3-16,7 5-3 0,1 7 9 15,-2 5-2-15,5 3 0 0,2 6-3 16,0-1 11-16,5-1-3 0,0-2 1 16,0 1 3-16,9-4 14 0,-3 0-7 15,-1-1-2-15,5-3-12 0,1 0 5 0,-2-6-7 16,4-3 2-16,0-7-5 0,1-3 6 16,2-6-5-16,4 0-4 0,3 0-5 15,5-14 3-15,4-10-4 0,6-7-5 16,-1-11-13-16,4-8-27 0,2-3-49 15,1-6-24-15,0 1-52 0</inkml:trace>
  <inkml:trace contextRef="#ctx0" brushRef="#br0" timeOffset="-150640.89">23664 17060 29 0,'-4'0'31'0,"2"5"34"0,2 16 163 15,4 13-134-15,3 13-57 0,-4 12-10 16,2 12 8-16,0 11-5 0,-1 7-3 15,-2 4-3-15,0-2 0 0,-2-7-10 16,0-12-9-16,0-12-5 0,-3-11 5 0,0-11-2 16,-2-7-6-16,0-8 0 0,3-3 3 15,-1-7-7-15,-4-4-3 0,4-6-32 16,0-3-33-16,2-9 3 16,1-7 2-16,0-9 15 0,4-11 19 15,9-2 7-15,-3-5-9 0,-1-1 2 0,1 0 18 16,-7 1 13-16,5 5 5 0,-8 5 3 15,-6 3 24-15,-1 5 22 0,-10 3 10 16,7 5-23-16,-5 2-7 0,4 7-3 16,1 4-13-16,-1 4-8 0,2 0 5 15,3 6-1-15,-2 5 2 0,3 3-5 16,2 2-2-16,-1 0-1 0,1-1-7 16,3-3-9-16,0-2-10 0,3-1-57 0,7-3-41 15</inkml:trace>
  <inkml:trace contextRef="#ctx0" brushRef="#br0" timeOffset="-150399.33">24014 17668 132 0,'-4'6'352'15,"3"3"-244"-15,0 0-72 0,-7 1-8 16,5 5 12-16,-2 5-9 0,0 1-3 15,2 1-16-15,0-1 3 0,-3-2-7 16,1 0 3-16,3-2-14 0,-1 0 5 0,1-3-3 16,-1-3 4-16,0-5-12 0,1-4 1 15,1-2-10-15,1 0-4 16,0-5-22-16,7-12-41 0,4-8-48 16,11-10-29-16</inkml:trace>
  <inkml:trace contextRef="#ctx0" brushRef="#br0" timeOffset="-150238.09">24034 17326 29 0,'-3'-20'59'0,"3"7"93"0,0 0 67 0,0 7-153 15,3 0-20-15,-2 5-8 0,2 0-9 16,0 1-15-16,-2 0-4 16,3 4-12-16,3 3 4 0,-4 3-2 15,5 1-1-15,-2-1-29 0,-2 0-33 0,3-1-19 16,0 0-44-16,5 0-109 0</inkml:trace>
  <inkml:trace contextRef="#ctx0" brushRef="#br0" timeOffset="-149725.41">24346 17445 26 0,'7'-3'40'0,"-3"0"-35"16,5-1 89-16,2 0-19 0,-4 2-9 15,0-3-38-15,-4 1 2 0,-1 1-2 16,-1 0-2-16,0-1-19 0,1-1 4 16,-2 1-5-16,0-2 2 0,0 0-10 0,0 1 4 15,-2 0-1-15,0-1 4 0,-2 1-11 16,-2 1 8-16,-1 1-2 0,-2-2 5 15,5 4-11-15,-4 0 8 0,5 1-2 16,0 0 6-16,1 0-12 0,2 0 12 16,-3 0-2-16,-2 2 7 0,1 3-9 0,-1 2 15 15,-5 2 4-15,-1 5 3 16,1 1-14-16,-1 5 6 0,-2 5-5 16,1 1 3-16,-2 3-11 0,0 2 6 15,4 0-4-15,-4 0 2 0,2 0-10 0,0-3 10 16,5 0-4-16,3-5 7 0,2-3-8 15,2-2 16-15,0-6-5 16,0-1 5-16,7-2-11 0,1-1 11 0,2-3-2 16,-4 0 5-16,9-1-15 0,-4-3 7 15,4 1-10-15,4-2 2 0,3 0-12 0,5 0 11 16,2-5-4-16,3-1 3 16,-2 0-11-16,-1-1 10 0,-8-1-3 15,-7-2 3-15,-6 3-15 0,-7-5-4 16,-1 0-19-16,-5-1-7 0,-2 0-51 0,-4-1-34 15,5 2-130-15</inkml:trace>
  <inkml:trace contextRef="#ctx0" brushRef="#br0" timeOffset="-149127.04">25715 16867 103 0,'2'3'101'0,"-1"3"218"15,-1 7-233-15,0 3-62 0,-3 9 3 16,-4 10 3-16,-5 12 6 0,-2 14-10 15,-1 9 1-15,-3 10-10 0,-4 3 0 0,7 4-8 16,-7 1 9-16,-1 1-7 0,5-3-4 16,-4-5-10-16,6-4 10 0,1-11-6 15,8-9 1-15,-1-15-12 0,4-12 13 16,2-12-13-16,1-8-8 0,1-5-14 16,0-5 1-16,13-8-21 0,4-12-57 0,9-14 0 15,4-10-22-15,5-12-44 16</inkml:trace>
  <inkml:trace contextRef="#ctx0" brushRef="#br0" timeOffset="-148922.58">26074 16843 33 0,'0'-7'90'0,"0"5"162"16,0 2-96-16,0 5-98 0,-1 11-6 16,-1 12 3-16,-1 15-10 0,-1 16-19 15,-4 11 7-15,-2 11-11 0,-2 12-7 16,-5 4-14-16,0 1 9 0,1 0-8 0,1-9 1 15,2-8-7-15,3-11 7 0,1-10-7 16,0-15 1-16,4-14-15 0,1-13 1 16,0-10-9-16,1-8-6 15,3 0-32-15,0-7-55 0,6-8-26 0,3-6-52 16</inkml:trace>
  <inkml:trace contextRef="#ctx0" brushRef="#br0" timeOffset="-148779.95">25986 17605 7 0,'-2'-37'20'0,"-13"0"-6"16,-1 4 9-16,-3 5-27 0,0 7 89 15,0 9 40-15,-2 6-67 0,-2 4-33 0,2 2 2 16,-4 1 4-16,4 6 2 0,-1 4-14 16,4 0-10-16,1 3-12 0,3 0 5 15,3 4-15-15,3 1-3 0,2-1-51 16,6 1-33-16,2-1-36 0</inkml:trace>
  <inkml:trace contextRef="#ctx0" brushRef="#br0" timeOffset="-147940.75">26144 17462 20 0,'9'-8'33'0,"2"-1"36"16,1-1 14-16,9-1 81 0,-5 2-81 15,2-5-42-15,-1 0 2 0,-4 0-3 16,2-4-12-16,-1 2-9 0,-2 0 2 0,0-1-3 16,-4 3-10-16,-3-1-2 0,1 5 3 15,-4-1-4-15,-2 6-5 0,0 2-2 16,0 3 5-16,-1 0-1 0,-6 0-2 15,0 3 0-15,-4 8 3 0,-2 6-3 16,0 3-5-16,3 5 0 0,-2 3 4 0,0 1 1 16,4 5-4-16,0-1-2 0,4 0 1 15,3 3 0-15,1-2 0 0,0-5-1 16,4-1 8-16,3-5 0 16,4-3-4-16,2-4 0 0,1-6 4 0,2-2-1 15,0-6-8-15,2-2-2 0,5-1 3 16,1-11 2-16,0-4-4 0,4-6 4 15,2-5 5-15,1-3 1 0,5-6-5 16,-3 1 4-16,-1-3 2 0,-2 3 2 16,-6 1-1-16,-6 6 7 0,-5 10 4 0,-7 8 3 15,-3 8-3-15,2 2 7 0,-5 8 3 16,0 5-2-16,0 9-12 0,-6 9-4 16,-4 8-1-16,-8 14 8 15,-2 10-9-15,-7 8 4 0,-5 9-2 0,-2 9 1 16,-6 5-9-16,3 4 2 0,-2-1 1 15,-1-6 4-15,6-13-12 0,-2-12 8 16,3-19-3-16,8-16 4 0,-1-14-10 16,4-7 5-16,3-10-6 0,5-4 7 15,-1-13-16-15,8-9 2 0,0-10 3 0,6-8 7 16,1-6-13-16,12-4 5 0,8-4-1 16,7-1 3-16,2 0-7 0,1-1 9 15,2 3 1-15,-1 2 6 0,4 5-18 16,-1 6-2-16,-2 2 7 0,4 5 0 15,-1 4-9-15,6 3 2 0,-4 2-8 16,0 3-17-16,-2 3-5 0,-5 1 5 0,0 2 3 16,2 0-28-16,10 1-36 15</inkml:trace>
  <inkml:trace contextRef="#ctx0" brushRef="#br0" timeOffset="-147510.43">27175 17304 94 0,'21'-15'59'15,"2"-1"203"-15,-1-3-145 0,-8-2-75 16,1-1-18-16,0-2 7 0,-1 2-6 16,-4-1-5-16,-4 3-13 0,-1 2 7 0,-3 0-1 15,-2 5 2-15,0 2-11 0,-7 4 4 16,1 1-3-16,-7 2-2 0,-3 2-10 16,-6 2 11-16,-2 0-4 15,-4 5 3-15,-2 5-12 0,0 0 9 0,2 3-1 16,2-1 2-16,6 0-9 0,4 0 5 15,2 1 0-15,4-1 6 0,4 0-10 16,1 0 11-16,5 1 0 0,0 0 3 16,0 1-8-16,9 3 10 0,-2-3-4 15,5 3 6-15,2-1-9 0,-1 1 12 0,1 1-4 16,0 0 2-16,0 1-12 0,0 0 11 16,0 1-5-16,1 3 3 0,0 2-10 15,-1 0 9-15,-5 2-7 16,-1 3 6-16,-5 0-12 0,-3 2 9 0,-4 1-4 15,-6 2 3-15,-5-2-12 0,-2-2 10 16,-2-6-4-16,-1-4 0 0,2-10-19 16,0-5 6-16,-1-6-5 0,0 0 4 15,2-7-19-15,1-6 4 0,4-4-5 16,3-2-7-16,1-1-6 0,5-5-2 0,3-3-30 16,2 0-8-16,10-3-72 0,6 2 8 15,2-2 149-15</inkml:trace>
  <inkml:trace contextRef="#ctx0" brushRef="#br0" timeOffset="-147111.52">27729 16786 97 0,'0'0'188'15,"0"0"29"-15,-2 9-157 0,-3 2-28 16,-2 10-9-16,0 8 7 0,-4 10-11 15,-1 8 9-15,-3 6-8 0,1 6 2 16,-2 3-11-16,-2 3 2 0,-3 6-4 16,0 1-2-16,-4 2-11 0,2-2 9 0,1-3-4 15,4-7 2-15,3-7-11 16,2-9 8-16,4-9-3 0,1-10-3 16,4-9-15-16,3-5-1 0,1-6-11 0,0-6 2 15,8-1-10-15,6-6-2 16,2-12-10-16,5-7 12 0,3-5-4 0,3-9 14 15,-3 0-23-15,-1 0 23 0,-2 0 6 16,-10 5 21-16,-2 3 3 16,-5 3 10-16,-4 5-2 0,0 3 22 0,-7 4-4 15,-3 4 1-15,-3 5-11 0,-1 0 4 16,3 5-12-16,-2-1-2 0,1 2-6 0,2 1 9 16,0 0-6-16,0 0 3 0,-2 1-10 15,4 2 5-15,1-1-20 0,2 1-20 16,5 0-64-16,-1 1-169 15</inkml:trace>
  <inkml:trace contextRef="#ctx0" brushRef="#br0" timeOffset="-146762.89">27772 17429 38 0,'5'1'69'15,"6"-1"206"-15,2-1-105 0,2-10-137 16,3-1-18-16,5-3-7 0,2-3 17 16,4-6-2-16,6 1-3 0,-4-2-13 15,-2 3 9-15,-8-1-4 0,-8 4-1 16,-3 2-11-16,-8 1 8 0,-2-1-7 16,-1 4 2-16,-8 4-11 0,-4 0 10 15,-1 7-7-15,-5 2 0 0,0 0-5 0,-1 8 10 16,0 9 0-16,3 3 3 0,-1 4-9 15,2 1 11-15,3 3-2 0,2 1 0 16,0-3-8-16,4 4 10 0,0-2-4 16,3-1 2-16,2-1-9 0,1-2 11 15,1-3-5-15,0 0 0 0,0-3-8 16,4-3 5-16,4-2-17 0,-1-6-19 0,6-2-28 16,-1-4-20-16,5-1-21 15,-1-6-88-15</inkml:trace>
  <inkml:trace contextRef="#ctx0" brushRef="#br0" timeOffset="-146441.75">28203 17283 55 0,'8'0'86'16,"-5"0"249"-16,3 6-217 0,-1 2-94 16,-3 0 1-16,0 5-4 0,-2 5-6 0,0 2-15 15,0 4 14-15,-4 2-8 16,-4-1 4-16,1-1-8 0,0 1 7 15,-3-4-3-15,5-4-1 0,-1-4-9 16,0-3 11-16,3-6-8 0,1-1 2 0,1-2-7 16,1-1 9-16,0 0-4 0,0-4-1 15,0-5-7-15,0-5 14 0,2-10-3 16,8-6 2-16,0-7-8 16,5-2 9-16,-1-2-6 0,5 1 1 0,-1 3-4 15,-2 0 6-15,2 4-2 0,-4 3-1 0,-1 4-11 16,0 7 8-16,-2 2-7 0,-1 9-2 15,1 1-10-15,-4 3-1 16,3 3-22-16,-2 1-4 0,-3 0-14 16,-1 3-15-16,4 4-22 0,-2 2-149 0</inkml:trace>
  <inkml:trace contextRef="#ctx0" brushRef="#br0" timeOffset="-145577.2">28452 17224 93 0,'2'-4'118'16,"-1"2"212"-16,0 2-230 0,0 0-50 15,-1 0-15-15,1 0-2 0,-1 0-5 16,0 4 1-16,-3 3-17 0,-4 7-1 16,-4 5-4-16,1 6 0 0,2 4-10 15,-4-2 3-15,3-2-2 0,1-1 2 0,1-6-11 16,1-4-1-16,4-2-11 15,1-3-5-15,1-2-16 0,0-4-10 16,4-3-24-16,8-12-51 0,-2-7-66 16</inkml:trace>
  <inkml:trace contextRef="#ctx0" brushRef="#br0" timeOffset="-145413.64">28622 16965 88 0,'12'-29'18'0,"-1"4"160"15,2 5-11-15,-6 3-98 0,1 2-23 16,-3 5 6-16,1 4-2 0,-4 5-6 15,1 1-22-15,-2 0-5 0,-1 0-9 16,1 0 2-16,0 1-16 0,2 8 3 16,2 5-1-16,-2 1-3 0,0 3-16 15,0 0-7-15,2-4-25 0,1 3-35 16,3-1-47-16,0 0-67 0</inkml:trace>
  <inkml:trace contextRef="#ctx0" brushRef="#br0" timeOffset="-144993.77">28855 16999 41 0,'3'-1'140'15,"-2"1"121"-15,4 0-126 0,-3 0-93 16,-2 0-32-16,0 0 1 0,0 0-6 16,0 1 11-16,0-1-9 0,0 2-3 15,-8-1-9-15,0 1 9 0,-6-1-3 16,-1 0 3-16,-2 4-12 0,-1-2 8 15,0 1-4-15,2 2 0 0,2 0-15 16,0 0 8-16,1 0-2 0,5 0 2 16,-1 0-10-16,5-2 12 0,3 0 5 0,1 2 11 15,0 0-6-15,0 1 14 0,3 3-2 16,5-2 2-16,-1 2 2 0,5 1 11 16,0 0-6-16,0 1 2 0,-1 3-9 15,2 1 6-15,1-1-4 0,-3 1-1 16,-1 1-15-16,-2-2 8 0,-4 2-7 15,-2-1 3-15,-2 3-10 0,0-2 9 16,-6 1-5-16,-5 0 4 0,-3-4-12 16,-2 0 9-16,-1-3-5 0,-1 1 0 15,0-4-14-15,1-3 7 0,0 0-5 0,6-2 5 16,2-1-8-16,1-2 5 0,3 0-4 16,3 0-2-16,2-4-11 0,0-2 7 15,1-3-3-15,10-4-2 0,0-3-66 16,5-1-12-16</inkml:trace>
  <inkml:trace contextRef="#ctx0" brushRef="#br0" timeOffset="-144760.3">28966 17140 119 0,'0'3'69'16,"0"5"289"-16,0 1-269 0,0-1-56 15,0 5 2-15,-3 5-4 0,-1 1-2 16,3 0-12-16,-3-1 2 0,1 1-8 16,-2-3-2-16,2-2-9 0,0-1 6 0,1-3-8 15,-4-2 0-15,3-1-9 16,2-2 6-16,-2-3-17 0,0 0-2 0,0-1-24 16,2-1-6-16,1 0-32 0,0 0-39 15,0-3-16-15</inkml:trace>
  <inkml:trace contextRef="#ctx0" brushRef="#br0" timeOffset="-143547.58">29020 16990 101 0,'0'0'70'16,"0"0"179"-16,0 1-176 0,0-1-66 0,0 1-5 16,0-1 4-16,-2 0-1 0,1 1-12 15,0 1-8-15,1-2-71 0,0 2-55 16</inkml:trace>
  <inkml:trace contextRef="#ctx0" brushRef="#br0" timeOffset="-142160">29401 16895 56 0,'0'0'22'16,"0"0"65"-16,0 0-11 0,-3 2-32 0,-7 0-24 16,0 3-7-16,-7-1 10 0,1 2-8 15,-2-2-2-15,-1 4-13 0,0-3 5 16,0 1-4-16,3 2 2 0,1-2-8 15,3-1 7-15,4 3-2 0,1-2 3 16,3 0-6-16,1-1 8 0,3 1 0 0,0 0 6 16,0 0 0-16,0 0 18 0,4-1 3 15,0 0-1-15,-1-2-10 0,3 3 5 16,-1 0-6-16,3-1 2 16,0 1-7-16,0 0 6 0,-1 1-7 0,3 0 0 15,0 2-10-15,-4 1 7 0,1 2-2 16,-4 0 1-16,-1 4-11 0,-2 1 9 15,0 4-7-15,-2 1 3 0,-7 2-9 16,-4-2 8-16,-1 0-3 0,-1 2 1 16,-5-4-8-16,-1-1 10 0,-3-1-11 0,-3-5-6 15,0-1-22-15,-1-5-11 0,2 0-52 16,0-3-49-16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075.03284" units="1/cm"/>
          <inkml:channelProperty channel="Y" name="resolution" value="1433.37708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6-02T03:57:51.720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6899 7017 25 0,'5'0'51'15,"-2"0"-5"-15,-2 2 9 0,0-2-1 0,-1 0-2 16,0 0-16-16,1 0-8 0,-1 0-9 16,0 0 11-16,0 0 1 0,0 0 7 15,1 0-4-15,0 0 2 0,0 0-8 16,2 0-2-16,-3 0-12 0,0 0 8 15,1 0-7-15,0 0 5 0,0 0-15 16,-1 0 6-16,0 0-2 0,0 0 2 16,0 0-13-16,0 3 10 0,-3 2-4 0,-5 0 5 15,2-1-11-15,-4 2 11 0,-2-1-5 16,-1 1 4-16,0 0-8 0,1-2 7 16,-5 0-1-16,0-2 3 15,1 1-10-15,-3-1 7 0,-1-1 0 0,-2 2 3 16,-3-2-10-16,2 4 7 0,-4-1 2 15,3 0 7-15,2 3-15 0,-4-3 9 16,0-1-5-16,0 2 4 0,-1-1-14 16,-1 0 12-16,1-1-6 0,1 0 4 15,1 0-8-15,-1-2 7 0,2 4-4 16,2-3 5-16,0-2-9 0,2 2 8 0,0 0-3 16,-1 0 4-16,1-2-9 0,-2 4 7 15,2-3-1-15,-1 2 3 0,-1 0-11 16,2 0 11-16,-4-2-4 0,3 1 4 15,-2 0-12-15,4-2 12 0,-1 2-4 16,0 0 3-16,3-1-10 0,0-1 11 16,2 0-4-16,1 0 4 0,0 0-11 15,-1 0 11-15,1 0-4 0,1 0 3 16,1-1-9-16,2-1 10 0,-1 0-3 16,-1 2 3-16,1-1-10 0,2-2 10 0,-2 3-3 15,2-1 3-15,2-1-10 0,2 2 11 16,-2-1-4-16,3 1 2 0,0-3-8 15,-1 2 10-15,2-1-5 0,0 1 4 16,0-1-11-16,-1 0 12 0,3 2-4 16,1 0 1-16,-1 0-7 0,1 0 10 0,-1 0-5 15,1 0 2-15,0 0-8 16,0 0 10-16,0 0-4 0,0 0 3 16,0 0-9-16,0 0 9 0,-1-4-2 15,0 2 1-15,-1 0-10 0,-1-3 11 0,2 1-5 16,1 1 4-16,-3-2-14 0,3-1 9 15,0 1-5-15,2-1-3 0,3 0-15 16,1 0 1-16,5 2-12 0,0-3-4 16,2 1-33-16,5 0-29 0,2 1-101 15</inkml:trace>
  <inkml:trace contextRef="#ctx0" brushRef="#br0" timeOffset="33827.92">17527 1276 37 0,'0'-5'-9'0,"0"0"-2"0,0 2 108 15,0-4 11-15,0 0-54 0,0 2-30 16,0-1-5-16,0 0 6 0,-1-2-4 16,1 4 1-16,0 1-7 0,-2 0 7 15,1 3-3-15,0 0 4 0,-1 0 1 16,2 5 7-16,0 1-1 0,-5 1 0 15,5 3-8-15,0 4 0 0,0 1-6 16,0 3-1-16,0 0-9 0,5-1 4 16,1 0-4-16,-1 0 0 0,2 1-2 0,-2 2 3 15,-2 0-1-15,6-1 0 0,-1 0-5 16,-2-2 3-16,1 3-1 0,0-3 1 16,-4 2-4-16,2 0 7 0,3 4-7 15,-4-1 4-15,2-3-3 0,-2 1 7 16,-1 1-3-16,-1-6-1 0,4 4-4 0,-1 3 7 15,5-2-3-15,1 5 0 0,-2-2-4 16,3-2 7-16,-4 2-3 16,2-3 1-16,2 3-5 0,-2-3 5 15,-5-4-2-15,-1 2 0 0,3-1-3 0,-5 1 3 16,0-5-1-16,1 2 2 0,-1 0-4 16,0-3 6-16,2 2-7 0,-2-1 4 15,2 0-4-15,-2 3 7 0,5-1-4 16,-4 3 2-16,1-5-6 0,0 2 8 15,0-3-5-15,1 3 1 0,-2-1-4 0,3-1 6 16,-3 2-4-16,-2-5 1 0,2 4-2 16,-1-1 6-16,4-3-3 0,-2 3 0 15,-2 1-3-15,-1 2 5 16,1 3-2-16,2 1 1 0,-1 1 2 0,0 1 1 16,-1-1-5-16,-2-4 1 0,0 2-4 15,0-2 5-15,-4-1-1 0,0 1-1 16,1 1-1-16,3 1 6 0,0 0-6 15,-1 2 3-15,-2 0-3 0,0 1 5 16,2 0-3-16,1 0-1 0,-1 3-1 0,-1-2 6 16,0 2-4-16,-1 0 2 0,1 0-4 15,0-1 3-15,-1-2-2 0,2 3 0 16,-4-2 0-16,1 1 1 16,2 0-2-16,-1-1 2 0,-1 0-1 0,2 6 2 15,0-2-1-15,0 0 0 0,-1 2 1 16,2-2-3-16,-2 2 1 0,-1-2 0 15,3 2-1-15,0 1 4 0,1-3-2 16,-2 3-3-16,2 1 1 0,-5-3 5 16,1 2-4-16,2 1-1 0,0-1 0 15,2 4 0-15,0-4 4 0,0 6-2 0,0-4-2 16,-1 2 3-16,1 0 0 0,0-2-3 16,0 4 0-16,0-2 3 0,2 2-2 15,1-2-2-15,1 0 1 0,-1 3 1 16,0-3 1-16,4 1-3 0,-6-3-1 15,1 1 3-15,1 0 0 0,-3 3-2 0,2 1-1 16,5 4 3-16,-2 1-1 16,6 5-3-16,-2 4 0 0,6 3 3 15,0 2-5-15,0-1 1 0,3 0-1 16,-8-5 0-16,3-6-5 0,-4-4-7 0,-3-8 0 16,-4-8 2-16,-2-8-1 0,0-9-4 15,-3-7-6-15,-1-9-8 0,-4-13-10 16,0-10-29-16,-1-9-77 0,-1-13-52 15</inkml:trace>
  <inkml:trace contextRef="#ctx0" brushRef="#br0" timeOffset="34815.41">17317 1410 141 0,'4'0'106'15,"0"-2"100"-15,1-4-133 0,-5 5-40 16,0 1-9-16,0 0 13 0,0 0-1 16,0 0-5-16,0 4-10 15,0-1-3-15,1 3-3 0,0 5 0 0,-1-1-6 16,0 5 5-16,-1-1-4 0,-2 2 1 15,-4 2-6-15,2 3 0 0,-4-1 0 16,1 2 2-16,-1-1-6 0,3 2 3 16,0-2-2-16,0 2 3 0,2-1-7 15,0 1 4-15,-1-1 0 0,0-3 1 16,-2 1-7-16,-1-5 6 0,2-3-3 0,2 0 4 16,-1-5-6-16,0-2 3 15,1-4-2-15,2-1 1 0,-1-2-4 16,1-3 7-16,2-6-1 0,-3-3 2 0,2-7-7 15,1-9 4-15,0-5 0 0,0-6 0 16,0-6-2-16,1-2 1 0,4-1 1 16,3 4 3-16,0 3-6 0,4 0 5 15,-2-1-1-15,6 9 4 0,4-4-7 16,3 11 3-16,4 5 1 0,-1 1 1 0,-4 6-5 16,-1 2 7-16,-2 6-2 0,7 8 3 15,-2 0-4-15,8 4 6 0,5 8-3 16,0 2 2-16,0 1-9 0,-3 3 5 15,4 8 2-15,-6-4 5 0,-2 7-8 16,1 1 3-16,-4 0-2 0,-1 3 3 16,3 1-8-16,0 3 7 0,-5-5-3 15,2 2 2-15,-9-3-7 0,-2-4 3 16,-3-4-3-16,-7-5 0 0,-2-3-7 16,-2-5-3-16,-1-1-11 0,0-2-16 15,-2-4-19-15,-2-1 6 0,2-2-18 0,2 0-74 16</inkml:trace>
  <inkml:trace contextRef="#ctx0" brushRef="#br0" timeOffset="35827.55">17866 1713 188 0,'0'-3'284'15,"0"0"-182"-15,0 3-68 0,0 0-23 16,-6 0 2-16,-4 0-2 0,-13 0 3 15,-1 0 7-15,-4 0 6 0,-15 0-4 0,-2 1-1 16,-4-1-4-16,-6 6-5 16,7 1-6-16,-1 4-2 0,0-2 1 15,5 0 0-15,0-1-6 0,8 3 0 16,-1-3 1-16,3 3 1 0,3-3-4 0,2 1 0 16,7-4-5-16,7-1-1 0,5 1-1 15,2-4-8-15,7 5 0 0,1-1-9 16,0-4-21-16,7 4-39 0,9-1-116 15</inkml:trace>
  <inkml:trace contextRef="#ctx0" brushRef="#br0" timeOffset="36931.55">15679 1732 96 0,'-1'-7'8'0,"-2"3"287"15,3 3-189-15,0-2-58 0,0 3-11 16,0 0-2-16,0 2 5 0,2 5-1 15,4 2-10-15,1 8-6 0,6 7-1 16,-1 2-4-16,2 4 0 0,-1 4-7 16,2-1 0-16,0 3-2 0,1 0-4 0,1 5-3 15,-1-2 2-15,-1 1-2 0,2-2 2 16,-5-4-7-16,0-3 5 0,-3-5-2 16,-1-2 2-16,-5-10-5 15,-3-3 3-15,0-6-2 0,-4-5-2 0,-3-4-4 16,1-12 7-16,-7-5 1 0,2-2 2 15,-5-11-7-15,-1-7 6 0,1 0-1 16,-1-7 2-16,1 4-5 0,3 2 3 16,0-2 0-16,1-3 3 0,4-5-6 15,-1-1 4-15,0-4-1 0,4-2 3 0,0 2-7 16,0 3 7-16,3 4-3 0,2 4 5 16,0 7-8-16,5 7 6 15,1 6 0-15,3 3 3 0,-2 7-7 16,4 11 7-16,-5-1-1 0,2 6 1 0,-1 1-5 15,5 5 2-15,0 9 0 0,2 4 0 16,0 4-6-16,-1 5 7 0,-1 2-3 16,-1 6 3-16,-1-2-8 0,-5 3 6 15,-2-2-3-15,0 1 4 0,-3-4-11 16,0 0 7-16,-5-3-2 0,-1-3 3 16,-4-6-6-16,2-1 3 0,-1-4-2 0,3-1 2 15,-1 0-6-15,5-5 7 0,-2 0 1 16,1-2 2-16,0-3-4 0,3-1 5 15,0-1-1-15,0-2 2 0,0 0-2 16,3 0 7-16,2 0-1 0,6 0-4 16,0 0-2-16,3 0 4 0,7 1 1 15,-2 2 0-15,4 2-6 0,1 1 6 16,3 0-3-16,1-4 2 0,-2 4-4 16,3-1 4-16,0 3-2 0,-3 4 3 15,0 1-6-15,-1 5 4 0,-4 1-3 0,-1-1 3 16,-9 2-7-16,0 3 6 0,1 2-4 15,-8 0 4-15,-3 0-8 0,-1 0 6 16,0 0-4-16,-9-3 1 16,-3-1-6-16,-4-2 5 0,-6-1-6 0,4 3 1 15,-1-2-8-15,-1 2 3 0,2-2-5 0,1-4-3 16,1-1-9-16,0-3-5 0,2-3-4 16,2 0-7-16,-3-4-28 0,0 5-52 15,0-5-66-15</inkml:trace>
  <inkml:trace contextRef="#ctx0" brushRef="#br0" timeOffset="51783.6">2540 8369 23 0,'3'0'24'0,"0"-1"-17"16,5-2 192-16,0 0-109 0,-2 1-52 15,-1-1-5-15,1 0-5 0,-1 0 11 16,0 1-8-16,1 2 1 0,-3-2-11 15,3 1 6-15,0-1-4 0,-2 2 0 16,0 0-11-16,0 0 6 0,-3 0-7 16,-1 0 3-16,0 0-12 0,0 0 11 15,0 0-7-15,0 0 2 0,0 2-12 0,-6 1 14 16,-1-1-4-16,-4 3 2 0,-2 0-10 16,0-3 11-16,-3 3-6 0,-1-1 4 15,1-1-12-15,-3-2 11 0,0-1-3 16,-2 0 3-16,-2 0-12 0,2 0 14 15,-4 0-6-15,5 0 2 0,-1-1-10 16,-2-2 13-16,0 0-6 0,-1 2 1 16,2-1-7-16,2 1 11 0,0 1-7 15,1 0 4-15,-1 0-8 0,0 1 9 16,1 2-4-16,0 2 2 0,1-1-8 16,4 0 11-16,-3 1-5 0,4-1 2 0,-1-1-6 15,-1 2 8-15,3-3-4 0,-3 2 2 16,8-2-8-16,-2 3 11 0,-2-2-4 15,6 0 1-15,-1 1-8 0,1 0 12 16,2 1-4-16,-1 0 1 0,-3 1-8 16,1-1 11-16,-2 1-3 0,2 1 0 15,-2 0-7-15,2 0 11 0,0-1-7 16,0 1 3-16,0 0-7 0,-2 3 10 0,6 2-5 16,-2-2 4-16,2 4-10 15,1 1 13-15,0-1-5 0,-1 3 0 0,0 0-6 16,-2 1 9-16,3-2-4 0,0 1 2 15,0 0-8-15,0-1 10 0,-1-2-5 16,2 3 1-16,-3-1-7 0,1 0 11 16,-1-1-5-16,0 1 1 0,1 0-7 15,0 0 11-15,1 2-5 0,1 0 2 0,0 0-9 16,0 0 13-16,0 3-5 0,0-1 0 16,0 3-6-16,1-3 10 15,2 1-5-15,0-1 2 0,-2 0-8 0,2 0 10 16,2-1-4-16,-3-1 1 0,-2-1-6 15,1-2 9-15,1 2-4 0,-1-4 1 16,3 1-6-16,1 2 10 0,-3-1-4 16,2 0 0-16,4 1-6 0,-4-1 9 15,1 2-4-15,4 1 2 0,-5 0-6 16,4 0 8-16,-2-1-3 0,-4 1 0 0,5-2-7 16,-5-2 11-16,0 2-5 0,1-4 0 15,0 1-5-15,3-1 9 16,-3 1-4-16,-1 1 0 0,0-1-6 0,5 4 10 15,-1 0-3-15,2 1-2 0,-3-2-5 16,-2 1 10-16,4-2-4 0,-3 1-1 16,2-2-5-16,2-2 11 0,-5-1-6 15,-1-1 1-15,0 2-7 0,-1-1 12 16,2-1-6-16,-1 0 0 0,0-1-3 16,1 0 6-16,-1-1-2 0,1 3-1 0,0 1-4 15,0-1 8-15,1 0-3 0,-2 0-1 16,4 1-5-16,-3 0 10 0,0-1-5 15,0-2 1-15,2 2-6 0,-4-4 9 16,0 0-3-16,0 2-1 0,0-4-4 16,2 2 7-16,-1 0-3 0,-1 0 0 15,1 0-2-15,0 0 4 0,2 0-1 0,-1 1-2 16,-1 1-1-16,1-1 5 16,-1 2-2-16,1-2-2 0,0 1-2 15,-1 1 6-15,1-1-1 0,0-1-3 16,1-1 0-16,-2-1 3 0,0 0-2 0,-2-2-1 15,0 2 0-15,0-2 3 0,0 2-1 16,2-1-2-16,-2-1-2 0,0 2 6 16,1 0-1-16,2 2-4 0,2 1 0 15,0-1 6-15,-1 1-2 0,1 1-3 16,-1-1 1-16,-2-1 3 0,2 2 0 0,1-2-4 16,-4-1-1-16,1 1 5 0,-2 1 0 15,0-2-4-15,0-1-1 16,0 0 5-16,3-3 0 0,-3 1-6 15,0-1 2-15,0 0 4 0,0-2-1 0,0 1-4 16,0-2 0-16,0 3 5 0,0-3 0 16,0 0-6-16,0 0 2 0,0 0 5 15,1 0-1-15,2 0-3 0,2 0 1 16,-1 0 4-16,1 0 0 0,4 0-4 16,4 0-1-16,-2 0 5 0,6 0-2 15,1 0-5-15,1 0 1 0,4 0 3 16,0-1 1-16,4-4-6 0,2-1-1 0,0-4 6 15,-1 1 0-15,-5-3-6 16,-1 0 2-16,-3 5 3 0,-2 1 2 0,-2 4-7 16,1 2 1-16,1 4-2 0,2 6-6 0,-3 5-16 15,2 0-1-15,-2-1 2 16,-2-1-10-16,-3-2-30 0,4-4-59 16,-3-1-95-16</inkml:trace>
  <inkml:trace contextRef="#ctx0" brushRef="#br0" timeOffset="53776.66">15550 8356 33 0,'-3'-2'33'0,"1"1"105"0,2-1 73 16,0 2-136-16,1 0-48 0,3 0 5 15,-2 0 1-15,1-1-3 0,1 0-15 16,7 1 8-16,-1-2-3 0,3 2 3 16,3-3-11-16,-1 2 9 0,5 1-9 15,1 0 3-15,1-2-13 0,3-1 12 0,-2 2-4 16,3-4 0-16,6 2-10 15,-3 0 11-15,-2 1-7 0,3-1 4 16,-8 1-13-16,7 2 12 0,1 0-5 16,1 0 4-16,2 0-13 0,1 5 12 15,-3-3-4-15,3 4 3 0,-5 0-12 0,0-1 14 16,6-1-6-16,-8-1 4 0,7-2-12 16,-6 1 14-16,2-1-6 0,1-1 2 15,-2 0-10-15,0 0 14 16,0 0-6-16,-7 0 2 0,1 0-10 0,-2 0 14 15,-2 2-6-15,-2 4 3 0,-3 0-10 16,-3 2 12-16,3 3-5 0,-5 2 1 16,-6 4-8-16,1 3 12 0,-2 2-4 15,3 1 1-15,-1 6-9 0,-2 0 12 16,-1 2-5-16,3 4 1 0,4 3-7 0,-3 4 11 16,4 2-5-16,-2 1 2 0,3 1-8 15,1 1 12-15,2 1-7 0,-2-2 3 16,1-2-8-16,-2-1 11 0,1-2-5 15,-2-2 2-15,0-5-7 0,-2-3 9 16,-1-4-4-16,-1-2 2 0,-1-2-8 0,1-2 10 16,-1-1-3-16,0-4 1 15,2 1-9-15,1-1 12 0,1 0-5 0,-2-1 3 16,2 0-10-16,-1-1 12 16,2-1-5-16,-1-1 2 0,0-1-8 0,-4-1 11 15,5-1-5-15,-4 1 1 0,0 0-7 16,2-1 11-16,-3 0-5 0,1 0 1 15,-1-2-7-15,-3 1 10 0,2-1-4 16,-2 1 2-16,0 1-9 0,-1 0 12 16,1 3-5-16,-1-3 2 0,2 1-9 0,3 0 12 15,-4-2-5-15,0-1 2 0,-1-1-8 16,0 3 10-16,0-2-4 0,0 1 2 16,1-1-8-16,1 0 10 0,-2 0-3 15,1-2 0-15,-1 1-7 0,0-3 10 16,0 1-4-16,0-1 1 0,0 1-7 0,0 1 10 15,-1-2-3-15,0 1-1 16,-1 1-5-16,0-4 10 0,-1 1-6 16,1 1 1-16,-1-1-5 0,-3 3 10 15,-3 0-5-15,3-1 0 0,-5 0-5 0,-1 2 10 16,0 0-5-16,-4 0 0 0,-1-1-5 16,1-1 10-16,-4 0-5 0,-2 1 1 15,-3-1-5-15,-1-1 8 16,1-2-4-16,-6 3 0 0,1-2-4 0,2 0 9 15,-1-2-5-15,1 0 0 0,1 0-6 16,1 0 10-16,-1 0-4 0,1 0-1 16,5 0-7-16,-2 0 7 0,3 0-8 0,5 0-7 15,1 0-16-15,3 0-7 16,2 0-37-16,6-2-70 0</inkml:trace>
  <inkml:trace contextRef="#ctx0" brushRef="#br0" timeOffset="90492.84">2006 8403 62 0,'0'0'94'0,"-1"-3"0"16,-2 0-47-16,-4-3-16 15,-1 0-8-15,0-1 8 0,0 0-5 16,0-2-4-16,0 0-4 0,-3 0 2 0,1 0-7 16,-3-1-2-16,3 2-7 0,-4-3 5 15,-4 1-6-15,6 0 0 0,-6-1-6 16,4-2 8-16,-3 1-4 0,-1-3-1 16,3-1-5-16,-2 0 8 0,4-1-8 15,-1 3-5-15,3-2-2 0,3 3 6 0,-1 2-2 16,6 3-1-16,-1 2-2 0,3-1 8 15,1 3 0-15,0 3-2 0,6-1-5 16,5 2 6-16,-3 0-11 0,7 0 0 16,2 0-5-16,1 2 9 0,1-1 9 15,0 2 2-15,-2-2 0 0,1-1 3 16,-1 0 4-16,-2 0 4 0,1-1-1 0,-1-4 6 16,1 0-4-16,0 1-2 15,1-1-2-15,-4 0 2 0,0 0-5 16,-7-1-3-16,4 2-2 0,-3-2 3 0,-1 0-3 15,-2-2 0-15,-3 1-3 0,-1 1 3 16,0 0-24-16,0 0-32 0,0-1-22 16,0 1-23-16</inkml:trace>
  <inkml:trace contextRef="#ctx0" brushRef="#br0" timeOffset="91334.91">1997 8101 2 0,'-4'6'4'0,"3"-2"51"15,1-2 82-15,0 2-75 0,0 3-21 16,2 0-2-16,4 5 5 0,0 1-7 0,4 0-5 15,-3 2-3-15,0 0-3 16,-1-3-14-16,-4-1 3 0,-1-2-6 16,-1 0-1-16,0 0-8 0,0-2 6 15,-4 0-3-15,0 2 1 0,-2 0-8 0,2-2 6 16,-2 4-1-16,0-3 3 0,3 3-10 16,-1-3 8-16,2 3-4 0,-4-1-7 15,3-1-18-15,3 1-2 0,0-1-2 16,-1-2-6-16,1-1-29 0,-3-1-4 15,0-4-7-15,3-1-40 0</inkml:trace>
  <inkml:trace contextRef="#ctx0" brushRef="#br0" timeOffset="92213.51">1944 8271 66 0,'-4'-11'82'16,"1"-2"-4"-16,1-3-43 0,0 0-4 0,-1-2 13 16,1 1-6-16,0 5-3 0,-1 1-12 15,1 5 3-15,0 5-6 0,1 0-1 16,1 1-10-16,0 0 2 0,0 1-8 15,1 5 0-15,-1 5-6 0,7 3 8 16,-1 2-4-16,3 2 2 0,-2-2-6 16,-4 0 7-16,4-2-4 0,-6-3 2 0,0-2-6 15,-1-2 8-15,0-1-4 16,-5-3 1-16,1-1-8 0,2-1 2 16,-2-1-7-16,0 0 2 0,-5-1-2 15,-1-5 11-15,3-1-4 0,-2-4 2 0,1 1-6 16,-3-4 7-16,6 1-3 0,-4 1 2 0,6-3-4 15,-3 1 12-15,2 1-5 16,2 3 1-16,2 1-6 0,0 3 12 16,0 4-2-16,3 1 4 0,6 1-5 15,3 1 3-15,4 9-3 0,-1-1 0 0,4 6-2 16,0-1 6-16,4 0 0 0,-1 1 0 16,3 0-9-16,-1-1 8 0,-3-1-4 15,-2 1-2-15,-3-4-7 16,-2-1 11-16,-7-3-8 0,-1-2-20 0,-1-1-38 15,-3-1-56-15,4-2 2 0</inkml:trace>
  <inkml:trace contextRef="#ctx0" brushRef="#br0" timeOffset="116906.9">20719 3141 56 0,'7'0'41'16,"-4"-3"178"-16,5 2-122 0,-6-1-50 15,-1-1-19-15,0 0 7 0,5 3-2 16,-2-2-4-16,-4 2-2 0,3-1-2 0,-3-2-2 15,1 3-3-15,0 0-4 0,0 0-8 16,-1 0-4-16,0 0-1 0,0 0-4 16,-3 0-2-16,-4 0-5 0,-3 8-4 15,0 2-10-15,4 9-16 0,-3 5-30 16,6 6-44-16,3 8-89 0</inkml:trace>
  <inkml:trace contextRef="#ctx0" brushRef="#br0" timeOffset="117230.88">20754 4741 149 0,'-3'-5'83'0,"3"4"148"15,0 1-159-15,1 0-40 0,-1 0-2 16,0 0 0-16,0 0-1 0,0 0-5 16,2 0-2-16,-2 0-13 0,0 0-3 15,2 0-1-15,-2 0 0 0,0 0-10 16,0 0 5-16,0 0-6 0,0 0-1 0,-2 3-13 15,2 6 0-15,0 4-25 0,0 6-23 16,8 3-56-16,-1 3-57 16</inkml:trace>
  <inkml:trace contextRef="#ctx0" brushRef="#br0" timeOffset="117591.52">20718 7432 409 0,'4'21'258'0,"4"-3"-214"0,2-8-44 16,5-9-2-16,1-2-19 0,2-8 2 16,3-7 4-16,-3-6-8 0,1-5-13 15,7-3 9-15,-4-5 8 0,-1 3 8 16,-4 1-12-16,-1 5-5 0,4 4-27 15,-3-2-41-15,2 3-84 0</inkml:trace>
  <inkml:trace contextRef="#ctx0" brushRef="#br1" timeOffset="130785.09">15086 9249 41 0,'-3'-2'38'15,"3"2"199"-15,0 0-108 0,0 0-84 16,0 0-27-16,0 0 2 0,0 0-2 16,0 0-1-16,0 0-10 0,0 0-1 15,-2 0 3-15,0 0 0 0,-1 0-3 16,-6 0 1-16,0 0 6 0,0 0 2 0,-4 0-5 16,0 0-2-16,-1 0 3 0,2 0-3 15,-3 2-5-15,0-1 0 0,-1-1 3 16,0 1 0-16,0-1-3 0,1 2 0 15,-1 0 3-15,3-2 0 0,-5 0-5 16,3 0 1-16,-3 0 1 0,-2 0 4 16,2-2-6-16,-3-1 3 0,-1-1 1 15,2 1 0-15,-2-2-5 0,2 3 4 16,1-2 0-16,-1 2 1 0,5 1-6 16,0-2 1-16,4 2 3 0,1 1 1 15,-1 0-7-15,4-1 2 0,-2 1 3 0,3 0 2 16,-2 0-8-16,2 0 5 0,0 0 0 15,1 0 1-15,0 0-4 0,-1 0 2 16,3 0 0-16,0 0 4 0,0 0-8 16,3 0 5-16,-3 0 0 0,2 0 2 15,1 0-4-15,0 0-1 0,0 0 4 16,0 0 6-16,0 0-8 0,0 0 9 16,7-3-2-16,1 1-1 0,4-2-11 15,5 0 6-15,3-1-2 0,6 2 6 16,6 0-11-16,1 2 6 0,4 1-1 0,3 0 6 15,0 0-10-15,-5-2 5 0,-3 2-1 16,-5 0 4-16,-7-1-8 0,-2 1 5 16,-3 0 0-16,-6 0 4 0,0 0-9 15,-4 0 6-15,1 1-1 0,-5-1 2 16,1 0-6-16,0 2 5 0,-2-2-2 0,0 0 6 16,0 0-11-16,0 0 7 15,0 0-2-15,-1 0 5 0,-6 1-11 16,-2 2 7-16,-2 1 0 0,-3 1 4 15,-4 1-10-15,-4-2 7 0,3 0-1 0,-6 1 4 16,2-4-9-16,-3 3 7 0,-1-3-2 16,1-1 4-16,0 0-10 0,-2 0 8 15,0 0-2-15,0-5 6 0,2 1-12 16,4 0 7-16,-1-1 0 0,5-1 3 16,0 4-10-16,4-2 7 0,0 2 0 0,2-2 3 15,7 3-10-15,-2 1 8 0,5-1-2 16,1 1 4-16,-1 0-10 0,0 0 9 15,1 0-3-15,1 0 6 16,0 0-12-16,0-3 9 0,6 1-3 0,4-1 2 16,2-1-11-16,4-1 9 0,2 3-10 15,-1-2-3-15,-2 2-30 0,0-1-10 16,-4 3-10-16,-4-2-27 0,-1 2-72 16</inkml:trace>
  <inkml:trace contextRef="#ctx0" brushRef="#br1" timeOffset="132677.79">6980 9944 47 0,'-5'0'30'0,"-1"0"-8"16,3 0 12-16,2 0 51 0,-1 0-39 15,-1 0-22-15,-3-1-1 0,-1 0 9 16,-2-1-9-16,-1 0 0 0,2 1-8 15,-3 1 7-15,1 0-6 0,1 0-2 0,-3 0-6 16,2 0 10-16,0 0-7 0,-1 3-2 16,0 1-6-16,-1-2 9 15,0 2-7-15,-1-3 2 0,-1 2-8 16,-1-1 11-16,-1-2-7 0,1 1 1 0,-5 1-6 16,4-2 9-16,-2 0-4 0,-3 0 0 15,-1 0-7-15,1-2 13 0,-2 1-9 16,4-2 1-16,-2 1-4 0,3 1 9 15,2 0-6-15,0-2 1 0,1 1-5 16,0 2 10-16,1-1-5 0,-2 1-1 0,0-1-3 16,-1-1 7-16,1 2-2 0,-3 0-2 15,2 0-2-15,-1 0 5 16,0-2-3-16,1 2 0 0,-3-1-3 0,2 1 8 16,1 0-4-16,-1 0-2 0,-3 0-1 15,1 0 7-15,-4 0 0 0,3 0-1 16,-4 0-2-16,2 1 6 0,-3 3 0 15,-1-3-4-15,0 2 2 0,-2 0 6 16,0-2-1-16,0 0-4 0,2 1-2 16,-2 1 5-16,0-3-2 0,1 3-6 0,-1 0-2 15,1-2 0-15,0 3 10 0,0-2-11 16,1 0 1-16,-3-2 5 16,0 3-1-16,1-2-5 0,2 0 2 0,0 2 4 15,1-1-2-15,2 1-3 0,3 0-1 16,0 0 6-16,4 1-1 0,1 1-6 15,1-3 0-15,2 2 6 0,2-2-1 16,0 0-6-16,1 1 0 0,4-2 7 16,-3 1-3-16,5 0-4 0,1-1-1 15,-2 0 7-15,4-1-4 0,-2 0-4 16,2 2-3-16,0-1-3 0,0-1-4 0,-2 0-18 16,-3 0-25-16,0-3-14 0,3-7-71 15</inkml:trace>
  <inkml:trace contextRef="#ctx0" brushRef="#br1" timeOffset="150816.5">12656 11062 38 0,'8'0'9'0,"5"0"85"0,-3-1 43 0,1-3-97 16,1-2-25-16,-5 2-1 15,3 0 5-15,0-2 12 0,-2 1-12 16,0-1 5-16,0 1-8 0,3 3 2 0,0-2-5 16,0 3 8-16,0 1-8 0,0-2 0 15,2 2-6-15,0 0 13 0,-1 0-6 16,3 0-1-16,-4 0-9 0,3 0 7 15,0 0-7-15,-1 0 2 0,1 0-9 16,-1 0 10-16,0 0-2 0,0 0 1 0,1-3-7 16,1 1 9-16,1-2-5 15,0 1-1-15,-1-1-5 0,-1 1 11 16,2 0-3-16,-2 0 0 0,2-2-9 16,-1 3 13-16,1-2-8 0,0 2 2 0,-1-1-7 15,0 0 8-15,-1 0-2 0,-1 0 0 16,1 0-6-16,-1 0 10 0,-2-2-5 15,3 3 0-15,0-1-7 0,5 0 13 16,-2 0-7-16,2 0 2 0,-2 2-8 16,-1-1 13-16,1 0-4 0,1 2 0 0,-2 0-6 15,0 0 11-15,0 0-7 0,1 0 1 16,0 0-7-16,4 0 13 16,-3 2-8-16,-1-2 1 0,0 0-7 0,1 0 13 15,5 0-7-15,3 0 1 0,4-2-7 16,3 2 10-16,0 0-2 0,-2 0-2 15,0 0-6-15,-2 0 12 0,4 0-5 16,-1 0-1-16,-1 5-6 0,3 1 11 16,0 1-5-16,3 0 0 0,-1 0-6 15,-1-2 12-15,0 0-6 0,1-1 2 0,-2 0-7 16,-1-2 10-16,-2 1-5 0,-2-1 0 16,0-1-5-16,-1 2 11 0,-1-2-6 15,2 1 0-15,-1-1-5 0,-3 1 10 16,1 0-5-16,0-2 0 0,-3 0-4 15,3 0 8-15,-5 0-4 0,3 0 0 16,3-2-5-16,-5-1 10 0,5-1-5 0,-1-1 0 16,-2 0-6-16,-1-1 11 15,-1-1-9-15,0 2 0 0,0 0-6 16,-4 2 8-16,0 3-3 0,1 0-6 16,-6 5-11-16,1 5 4 0,-6 1-12 15,-8 1-39-15,-1 3-17 0,-12 2-36 0,-1 3-4 16</inkml:trace>
  <inkml:trace contextRef="#ctx0" brushRef="#br1" timeOffset="152427.5">3264 11857 20 0,'6'1'2'0,"6"-1"64"0,2 0 99 15,3 1-84-15,0-1-52 0,3 0 6 16,-1 0 4-16,6 0 0 0,2 0-19 0,0-1 4 15,6-1-3-15,1-1 3 0,0 1-12 16,3 2 7-16,-1-2-3 0,1 0 3 16,1 1-12-16,3 1 7 0,1-2-4 15,-4-1 1-15,3 2-12 0,-1-2 7 16,3-1-4-16,4-3 4 0,0 2-13 16,7-4 10-16,-1 0-2 0,2 2 4 15,2-3-11-15,1 0 10 0,-2 1-3 16,-2-3 5-16,-1-1-9 0,-2-1 12 0,3 4-4 15,-4-2 2-15,4 2-12 0,0 3 10 16,-1 1-6-16,4-1 6 16,2 3-11-16,1 1 8 0,-1-2-3 15,-2-1 1-15,-5-1-10 0,-5-1 9 0,-5-1-8 16,-5-1 4-16,-8-2-17 0,-6 1 0 16,-5 0-20-16,-3 2-20 0,-6 0-45 15,4 4-9-15</inkml:trace>
  <inkml:trace contextRef="#ctx0" brushRef="#br1" timeOffset="163812.35">28792 10526 135 0,'-4'-7'138'16,"0"3"21"-16,1 1-107 0,-4-2-31 15,-3 4 2-15,-2 1-9 0,0 1 0 16,-3 10-7-16,-1 5 9 0,-1 7 0 16,1 7-2-16,2 5-8 0,3 8 6 15,7 4-4-15,4 4-4 0,0 1-5 16,0-2 6-16,4-3-5 0,3-4 0 16,-3-4-7-16,0-1 3 0,1-2-12 15,-1-3-62-15,0 5-57 0,3-6-76 16</inkml:trace>
  <inkml:trace contextRef="#ctx0" brushRef="#br1" timeOffset="163992.97">28724 10932 26 0,'-7'-43'44'0,"-1"3"28"0,2 2 124 16,-2-2-133-16,-6 0-22 0,-2-1-9 16,-6-5 2-16,-8-2-8 0,-6-6-1 15,0-1-13-15,-5 0-3 0,7 7-5 16,1 10-3-16,3 7-2 0,3 4 5 15,3 10-3-15,6 3-2 0,1 8-2 0,5 5 3 16,2 1-17-16,4 7-37 0,-1 4-33 16,5 7-67-16</inkml:trace>
  <inkml:trace contextRef="#ctx0" brushRef="#br1" timeOffset="164542.54">28762 12986 74 0,'0'-11'85'16,"0"2"107"-16,-5 1-123 0,-1 0-43 15,-1 2-10-15,-1 2 2 0,-3 4-1 16,0 0-6-16,-3 9 1 0,-5 7 3 15,2 8 2-15,0 8-5 0,3 8-3 16,-1 4 0-16,2 9-1 0,7 0-6 0,-3 1 1 16,5-3-2-16,2-2 3 0,0-5-7 15,2-1 2-15,0-5-1 0,0 0 2 16,0-1-38-16,3-3-72 16,3-3-60-16,6-2 5 0</inkml:trace>
  <inkml:trace contextRef="#ctx0" brushRef="#br1" timeOffset="164725.2">28711 13500 13 0,'0'-41'30'0,"0"0"-22"16,-5-2 141-16,-5 0-39 0,-1-3-79 0,-4-1-7 15,-5-3 7-15,0 1 6 0,-4 0-4 16,-4 5-12-16,4 6-7 0,-2 6-2 16,-1 4-7-16,5 6 6 0,-2 3-2 15,6 5-1-15,2 3-9 0,1 5 3 16,2 1-3-16,1 4 5 0,0 1-8 0,2 0-5 15,-2 6-38-15,0 1-52 0,1 5-74 16</inkml:trace>
  <inkml:trace contextRef="#ctx0" brushRef="#br1" timeOffset="165347.82">26230 12949 90 0,'1'0'220'0,"-1"0"-134"0,0 0-59 16,0 0-14-16,-6 0-2 0,-4 4 29 16,-5 4 4-16,-2 2 0 15,-2 3-13-15,-1 4-5 0,0 3-11 16,-1 3 5-16,1 3-4 0,0 1-2 0,1 4-9 16,2 0 3-16,2 4-3 0,1 1 1 15,6 0-9-15,-2 3 5 0,5 1-2 16,0-2 2-16,2-1-16 0,1-4-12 15,0-3-25-15,0-4-90 0,2-3-139 16</inkml:trace>
  <inkml:trace contextRef="#ctx0" brushRef="#br1" timeOffset="165541.14">26139 13372 179 0,'-4'-7'200'16,"1"-3"-95"-16,-6-5-64 0,-4-9-22 15,-10-2 2-15,-1-5-7 0,-6 0 2 16,-2 2-8-16,5 1-2 0,1 4-9 16,1 4 6-16,-1 1-3 0,2 0 1 0,-1 2-6 15,-2 3 6-15,4-1-10 0,-8 0-6 16,2 1-6-16,-7-1-18 0,1 2-53 16,2 4-68-16</inkml:trace>
  <inkml:trace contextRef="#ctx0" brushRef="#br1" timeOffset="166442.7">23671 12999 335 0,'0'-4'73'0,"-4"0"-32"15,-7 3-14-15,0 1 5 0,-3 0-1 16,-1 3 9-16,-4 7-9 0,1 7-6 16,-6 4-9-16,3 6 3 0,0 4-8 15,1 4-3-15,2 2-6 0,3 4 9 16,2-1-8-16,4-2 0 0,3 0-8 0,3-1 10 16,-3-1-8-16,2-4-12 15,2-1-18-15,-2-4-15 0,1 3-58 16,3-4-91-16</inkml:trace>
  <inkml:trace contextRef="#ctx0" brushRef="#br1" timeOffset="166642.17">23509 13466 214 0,'-4'-7'286'0,"1"-3"-205"16,-6-6-46-16,-6-9-19 15,-4-9 15-15,-6-6-9 0,0-1-3 16,2-1-11-16,2-1 6 0,1 0-10 15,-2-1 0-15,0-2-7 0,-3-3 5 0,3-5-4 16,-1 3-1-16,1-1-9 0,1-2 0 16,-5-2-5-16,-2-3-1 0,0-5-30 15,-5 0-26-15,9 6-44 0,5 3-105 16</inkml:trace>
  <inkml:trace contextRef="#ctx0" brushRef="#br1" timeOffset="167326.97">23656 10369 213 0,'9'-1'340'0,"-7"0"-290"0,1-1-25 0,-1 2-5 16,-2 0-3-16,1 0 2 16,-1 6-8-16,0 5-9 0,-4 6 1 0,-7 3 3 15,-1 7-1-15,-4 2-5 0,-3 3 0 16,0 1 3-16,-2-1-1 0,3 1-4 16,-3-1 0-16,-3 0 1 0,3-2 3 15,0 1-14-15,4-2-27 0,6 5-26 16,4-3-77-16,4-2-138 0</inkml:trace>
  <inkml:trace contextRef="#ctx0" brushRef="#br1" timeOffset="169837.01">26099 2499 390 0,'4'-14'136'0,"3"0"-91"16,-2 1-1-16,-3 1-1 0,3 1-22 0,-1 3-12 16,-3 5-6-16,1 0-1 0,-2 3 2 15,1 0-1-15,-1 0-2 0,2 0-2 16,-2 6 3-16,0 2 0 0,1 3-3 16,-1 7 0-16,0 0 4 0,0 2-1 15,0-2-4-15,0 3 2 0,0 1 1 16,0-6-1-16,0 3-15 0,7-4-32 15,0-3-50-15,9 1-130 0</inkml:trace>
  <inkml:trace contextRef="#ctx0" brushRef="#br1" timeOffset="178142.44">31633 10065 51 0,'0'-8'17'15,"0"1"3"-15,1 1 24 0,1 0-11 16,2 2 84-16,-2 2-58 0,2 0-22 16,-3 1-16-16,-1 0 4 0,0 1 1 0,0-2 5 15,0 1-7-15,-6 1 5 0,0-1-5 16,-5-1-5-16,-5 2-8 0,-2 0 8 15,-7 0-3-15,-4 4 4 0,2 2-7 16,-1 2 4-16,1 2-7 0,1 2 0 16,-2 1-10-16,-1 2 9 0,3 2-6 0,1 2 2 15,0 1-7-15,-2 2 6 16,-2 2-3-16,1-1 2 0,0 2-5 16,6 2 7-16,-4-1-4 0,-1-2 1 15,4-3-5-15,-4 0 6 0,4-4-3 0,4 0 2 16,2-3-6-16,1 0 7 0,3-3-3 15,0-3 1-15,2 1-5 0,4-5 6 16,-1 0-2-16,5-4 0 16,3 0-4-16,0 0 5 0,0 0-2 0,0 0 0 15,0 0-4-15,1-6 6 0,8-1-3 0,-3-3 1 16,7-5-2-16,2 1 4 16,3-4-4-16,5 0 1 0,0-1-5 15,4-2 7-15,2-2-1 0,1-2 0 16,2 0-3-16,1 1 7 0,-8-1-3 0,2 2 0 15,-3 2-4-15,-5 1 6 0,-3 1-2 16,0 2 0-16,-6 6-4 0,0 3 7 16,-1 4-3-16,-2 2 1 0,0 1-4 15,2 1 8-15,-1 1-4 0,3 7 1 16,4 2-4-16,0 8 6 0,3 4-4 0,-3 7 1 16,3 7-4-16,3 5 6 0,-2 3-3 15,3 3 1-15,-3 0-4 0,-1 1 7 16,-1-5-3-16,0 1 1 0,4-2-6 15,-7-7 7-15,-1-1-2 0,-3-5 0 16,-2-6-4-16,0-4 6 0,0-3-3 16,-3-7 1-16,0-3-5 0,-4-2 7 15,2-2-3-15,-2-2 1 0,-1 0-4 16,1 0 7-16,-1 0-4 0,0 0 1 16,0 0-5-16,0 0 6 0,0 0-2 15,1 0 1-15,1 0-3 0,-2 0 6 0,0 0-2 16,0 0-1-16,0 0-3 0,0 0 7 15,0 0-4-15,0 0 0 0,0 0-5 16,-7 0 6-16,-8-2-1 0,-5-2 2 16,-3 0-7-16,-5 1 9 0,-1-1-3 15,-4 2 0-15,0 1-4 0,1 1 7 16,0 0-4-16,3 0 0 0,-1 0-2 16,-2 1 4-16,2 2-1 0,-2 0-2 15,-1 3-1-15,-3-3 4 0,1 1-2 16,-3 1-1-16,3-2-3 0,1-2 8 0,0 1-5 15,4-1 0-15,4-1-4 0,1 0 8 16,3 0-4-16,5-1 1 0,3-4-4 16,4-1 6-16,-1 2-2 0,2-2 0 15,2-1-2-15,-1-1 7 0,5 0-3 16,0-1 2-16,-1 1-3 0,4 2 5 16,0 0-3-16,0 2 0 0,2 1-5 15,3 2 6-15,-2-2-5 0,3 1 1 16,-3 1-5-16,0-2 5 0,-1 1-3 15,4 2-2-15,-4-1-3 0,2-2 3 0,-2 0-6 16,1 0-4-16,5 0-4 0,-5 1 3 16,-1-2-5-16,3 0-12 0,-1-2-23 15,-1 2-26-15,0-1-62 0,4-1-215 16</inkml:trace>
  <inkml:trace contextRef="#ctx0" brushRef="#br1" timeOffset="-212106.71">16204 17011 19 0,'12'-14'32'0,"-3"0"47"15,0-1 55-15,-6 3 27 0,-3-2-118 0,0-4-14 16,-5 0-11-16,-8 1 2 0,-8 1-6 16,-1-1 2-16,-5 4-11 0,-2 1 8 15,0 3 0-15,-3 1 1 0,1 5-9 16,-3 3 7-16,-2 0-4 0,4 5 5 16,1 5-9-16,4 1 8 0,0 6-6 15,7-1 3-15,1 3-11 0,-2 2 10 16,8-2-7-16,8 1 6 0,-1 1-11 15,1 1 10-15,4 0-4 0,0 1 3 16,1 1-8-16,10 1 6 0,3 0 1 0,3 1 3 16,1-1-9-16,3 0 7 0,4-1 0 15,-2-5 3-15,3-1-10 0,0-5 9 16,-2-6-2-16,3-3 1 0,-1-4-12 16,-1 0 11-16,1-10-3 0,-2-1 3 15,-6-3-11-15,-1-3 11 0,-3-2-4 0,-3-2 3 16,0-3-11-16,-7-1 11 15,2-1-4-15,-3-2 4 0,-2-2-11 16,0-3 13-16,0-2-5 0,-3-4 4 16,-8-3-7-16,-1 0 8 0,-2 0-1 0,-5 2-1 15,0 5-11-15,-3 4 10 0,-4 7-3 16,3 5 1-16,-1 3-13 0,4 4 13 16,-1 5-2-16,5 3-1 0,1 2-9 15,2 2 11-15,4 0-5 0,-1 2 6 16,4 5-11-16,1 1 13 0,3 0-2 0,2 3 6 15,0-3-11-15,3 3 14 16,7-3-3-16,1 3 0 0,1-4-7 16,6 2 16-16,0-3-8 0,5-2 6 15,3-1-12-15,2-1 14 0,0-2-3 0,4-3 6 16,3-6-17-16,6-3 16 0,9-6-8 16,8 3 1-16,4-5-17 0,-1 1 15 15,0 2-7-15,-6 0 4 0,-6 3-17 16,-5 2 10-16,-4 0-2 0,-6 2 6 15,-3 0-13-15,-3 2 14 0,-4 1-13 16,-2 3-2-16,-4-1-16 0,-4 4 15 0,-2 0-11 16,-3 0-4-16,-5 1-30 0,-4 3 2 15,0 6-44-15,0 4-58 16</inkml:trace>
  <inkml:trace contextRef="#ctx0" brushRef="#br1" timeOffset="-211291.49">16719 17308 46 0,'10'-17'51'15,"2"0"112"-15,-6 7 9 0,-3 1-130 16,-3 2-16-16,0 4-9 0,0 0 3 16,-6 2-13-16,-2 1 4 0,-2 0-4 15,-4 1 2-15,-3 5-9 0,0 2 9 16,-1 4-4-16,-4 1 0 0,5 4-7 15,-1 2 11-15,2 0-4 0,1 1 2 16,4 3-7-16,0-3 9 0,7 1-2 16,1 1 5-16,1-2-5 0,-2-1 12 15,4-2-8-15,0-3-2 0,0-2-10 0,6-3 8 16,-3-3-6-16,1-3 2 0,4-3-8 16,0 0 8-16,5-11-7 15,3-6-1-15,-2-5-13 0,2-8 15 16,-4-1-7-16,0 1 3 0,-5 3-8 0,0 7 15 15,-3 3-4-15,-3 7 2 0,1 5-4 16,-2 1 9-16,0 4-3 0,0 0 1 16,0 2-4-16,1 5 12 0,6 7-5 15,-3 1 0-15,-1 3-6 0,4 1 9 16,0 0-4-16,4 3 0 0,-2-5-8 0,0 0 11 16,3-4-6-16,-2-2-1 0,0-5-10 15,3-3 9-15,-1-3-22 0,4-2-39 16,-3-10-27-16,3-3-19 0,2-8-97 15</inkml:trace>
  <inkml:trace contextRef="#ctx0" brushRef="#br1" timeOffset="-210955.64">16887 17059 48 0,'-7'-11'23'16,"4"6"154"-16,3 5 21 0,0 8-129 0,0 6-15 15,0 7-14-15,6 7-12 0,-2 9-14 16,3 7 6-16,1 4-7 0,-1 2-1 15,2-3-5-15,0-6 7 0,-5-5-9 16,0-5-4-16,-2-6-7 0,-1-5 9 16,3-2-6-16,-4-2-8 0,0-2-24 0,0-4-12 15,0-2-26-15,0-5-16 0,0-3-27 16,-1-6 13-16,1-7 21 16,0-6 60-16,0-4 12 0,0 2 13 15,-4-1 6-15,1 1 16 0,-1 2 19 0,-4 2 34 16,3 0-12-16,-3 1-17 0,2 3-12 15,-3 3 4-15,1 4-18 0,4 3-8 16,0 3-12-16,3 0 7 0,0 0-1 16,1 3 1-16,0 6-5 0,0 1 3 15,1 2-8-15,7 1-7 0,-3-3-9 16,3 1-3-16,-2-3-24 0,3 3-34 0,-2-4-55 16,7-1-6-16</inkml:trace>
  <inkml:trace contextRef="#ctx0" brushRef="#br1" timeOffset="-210668.67">17097 17380 56 0,'13'-6'21'15,"-1"0"209"-15,0 4-23 0,-2 0-139 16,-1 2-23-16,-6 0-8 0,5 0-8 16,-1 4 0-16,-3 4-10 0,5 3-10 0,-2 4-4 15,3 3 3-15,-2 1-1 0,-2 1-4 16,-3 0-3-16,-3-4 4 15,0 0-2-15,0-5-4 0,-2-4-1 16,-2-5 5-16,-2 1-1 0,-2-3-10 0,-5 0 0 16,-1-5 2-16,-2-6 1 0,1-3-4 15,1-4 0-15,2 0-1 0,0-2 0 16,4-1-5-16,0-1-4 0,4-2 5 16,4 4-5-16,0 0-10 0,0 3-3 15,2 4 10-15,5 3-1 0,2 2-13 0,3 4-22 16,2 0-30-16,2 0-45 0</inkml:trace>
  <inkml:trace contextRef="#ctx0" brushRef="#br1" timeOffset="-210065.01">17346 17343 28 0,'0'0'25'15,"0"0"70"-15,0-1 114 0,2 1-85 16,-1 0-73-16,-1 0-22 0,1 0-13 0,-1 0 2 15,0 1 7-15,-1 7 4 0,-4 2-8 16,-1 5-1-16,2 4 3 0,1 3-3 16,0-2-10-16,-4-1-3 0,5 1 2 15,1-4-5-15,0-4-6 0,1-2 1 16,-1-1 4-16,0-6 1 0,-3 0-8 0,0-2 2 16,4-1 1-16,0 0 1 0,4-1-8 15,4-8-4-15,3-5 5 16,-4-5 5-16,6-2-5 0,0-5 2 15,-2 1 1-15,4 0 2 0,-4 2-6 16,-3 1 2-16,2 4 3 0,-6 5 2 0,-2 3-6 16,-1 4 5-16,0 3 2 0,0 3 2 15,2 0-6-15,-3 3 2 0,0 4 3 16,0 6 3-16,0 4-9 0,0 3 5 16,0 2 1-16,-2 2 4 0,1-1-9 15,0-2 5-15,1-2-1 0,-1-2 5 0,1-1-7 16,0-7 2-16,-1-1-1 0,1-2 7 15,0-4-11-15,0-2 6 0,0 0-1 16,1-5 4-16,6-7-12 16,-4-7 7-16,2-6-1 0,7-1 2 0,-2-3-9 15,4 2 5-15,2 2 1 0,1-2 5 16,-2 4-6-16,4-1 3 0,-1 5 1 16,-1 1 3-16,-2 6-7 0,-6 4 4 15,-3 3 0-15,-3 5 3 0,-1 0-6 16,0 2 5-16,1 4 4 0,3 5 5 0,-1 6-13 15,-2-1 5-15,0 3 2 0,3 2 3 16,-2-1-8-16,-2-1 5 0,-1-1 0 16,0-4 3-16,-1-2-11 0,1 0 6 15,3-3-3-15,-3-1 5 0,2-4-11 16,-3 1 7-16,0-1-4 0,1-3-2 0,0-1-22 16,6 0-22-16,0-5-37 15,6-3-43-15,4-4-107 0</inkml:trace>
  <inkml:trace contextRef="#ctx0" brushRef="#br1" timeOffset="-208849.67">18275 16860 20 0,'23'-21'80'15,"1"-1"95"-15,5-3 58 0,-7 1-167 16,-2-2-37-16,-5 0-8 0,-9 0 19 16,-4 3-16-16,-4 1-3 0,-8 3-18 15,-5 2 7-15,-5 1-6 0,0 6 4 16,-8 3-14-16,-3 4 9 0,0 3-2 15,0 6 5-15,-1 7-12 0,0 6 10 0,5 6-1 16,3 6 3-16,3 3-13 16,12 4 12-16,0-1-5 0,4 2 4 15,4-2-10-15,0-2 11 0,1 0-4 16,0-5 2-16,7-1-7 0,4 0 8 0,4-4-2 16,3-2 5-16,0-1-12 0,4-4 11 15,-3-2-3-15,6-4 7 0,-1-3-13 16,6-5 11-16,5-4-5 0,-2-2 5 15,0-11-13-15,3-5 13 0,-7-7-6 16,-1-4 4-16,-4-6-11 0,-6-3 11 0,-5-4-6 16,-6-3 4-16,-7 0-12 0,0-3 13 15,-8 0-8-15,-7 1 3 0,-4-1-13 16,-8 2 12-16,-2-2-5 16,-5 4 3-16,2 5-13 0,-4 2 15 0,3 6-3 15,0 7 4-15,5 4-9 0,2 4 12 16,6 6-5-16,4 4 4 0,4 4-11 15,5 2 12-15,4 0-3 0,3 4 6 16,0 6-10-16,2-1 12 0,8 7-1 16,3-3 9-16,5 1-15 0,2 1 14 0,5-3-4 15,5 1 5-15,1-3-10 0,2-3 14 16,4-2-12-16,0-4-3 0,4-1-13 16,5 0 12-16,3-6-2 15,5-2 4-15,6-3-13 0,3 0 11 0,-4 0-4 16,-8 0 2-16,-8-3-13 0,-7 3 14 15,-7 0-4-15,-5 3 3 0,-11 2-11 16,-5 0 13-16,-4 1-5 0,-4 4 4 16,0 1-15-16,0 0 0 0,-7 0-20 15,-7 0-13-15,0 3-23 0,-4 3-38 0,1 1-127 16</inkml:trace>
  <inkml:trace contextRef="#ctx0" brushRef="#br1" timeOffset="-207175.2">18941 17098 23 0,'-4'-9'27'0,"1"3"33"15,3 3 108-15,-1 3-17 0,1 0-87 16,0 0-28-16,0 0 9 0,0 0 2 16,0 6 4-16,-2 7-16 0,-1 6-10 0,1 11-12 15,-2 1 1-15,4 2-6 0,0 0-3 16,0-2-8-16,0-3 10 0,0-8-7 15,1-1 0-15,2-3-6 16,-3-5 12-16,0-4-10 0,0-3-4 0,-3-4-7 16,3 0 10-16,0 0-8 0,0-7-5 15,0-7-5-15,0-7 15 0,4-7-4 16,2-3 4-16,-2-1-7 0,2 0 12 16,0 2-1-16,4 2 4 0,-2 5-5 15,3 4 10-15,-4 4 7 0,0 6 8 0,-2 3-7 16,0 3 8-16,-1 1-7 0,4 2 1 15,-2 0-5-15,3 8 6 0,-1 4-7 16,1 7-4-16,1 3-8 0,-1 2 9 16,-1 2-5-16,0-1 0 0,-4-2-5 15,4-1 10-15,-2 1-7 0,2-4 1 0,0-3-4 16,1-3 9-16,-4-3-7 16,4-4-4-16,-2 0-9 0,0-5 7 15,1-1-9-15,2-4 0 0,4-5-7 16,1-3 7-16,-3-1-6 0,0 0 0 0,-1 0-1 15,-1 0 13-15,-1 2-3 0,-2 2 7 16,1 1 1-16,-4 0 9 0,3 2-3 16,-1 2 0-16,-4 0-3 0,-1 1 7 15,-1 1-2-15,0 2 4 0,0-1-1 16,0 1 10-16,5-3-3 0,0 1-1 16,-2 1-1-16,3 0 10 0,-1-3-3 0,0 3-1 15,7-4-5-15,-1 3 6 16,-2-3-3-16,4-1-4 0,1-1-4 15,2-2 5-15,-1-1-5 0,3-2 0 16,-3-2-5-16,-2-1 7 0,-2-1-4 0,-5-1-4 16,1-3-3-16,-2 1 5 0,-5-4 0 15,0 2-4-15,-4 1-4 0,-5 3 9 16,1 0-4-16,-2 6-1 0,-5 2-4 16,0 3 6-16,0 2 0 0,0 4-4 15,1 0 1-15,0 7 5 0,0 5 0 16,2 4-2-16,4 4-1 0,-2 3 5 15,6-1 0-15,1 1-4 0,3-2-1 16,0 2 7-16,0 1-1 0,2 1-2 16,1-2-2-16,7-1 6 0,3 1-3 0,-4-7-5 15,6 0-1-15,-2-4 3 0,2-1 0 16,-1-2-6-16,2 1-3 0,-1-3-1 16,1-3-5-16,-1-1-19 0,0-2-20 15,-3-1-25-15,0-1 0 0,2-5-57 16,-1-1-121-16</inkml:trace>
  <inkml:trace contextRef="#ctx0" brushRef="#br1" timeOffset="-206953.79">19589 17120 48 0,'3'-5'14'16,"-1"1"137"-16,3 3 75 0,-4 1-135 15,0 0-42-15,3 0-16 0,-2 0-4 16,1 0 1-16,0 5-2 0,-2 3-13 15,6 0-5-15,-3 6 0 0,-1 2 1 0,-1-1-9 16,-2-1-2-16,0 1 5 0,0-2-2 16,0-2-6-16,0-3 1 0,0-2 2 15,0-4-6-15,0 0-14 0,0-2-11 16,0 0-12-16,0-5-26 0,0-6-29 16,0-5-44-16,0-6-57 0</inkml:trace>
  <inkml:trace contextRef="#ctx0" brushRef="#br1" timeOffset="-206805.19">19615 16976 19 0,'-4'-21'30'16,"0"2"51"-16,4 3 169 0,0 6-144 16,0 1-57-16,0 3-14 0,0 4-1 0,0 1-2 15,0 1-8-15,0 0-8 0,2 0-1 16,0 1-4-16,1 5-11 0,4 1 0 16,-3 2-1-16,-1 0-7 0,3 2-29 15,-2-1-27-15,0 0-12 0,1 1-49 16,4-1-112-16</inkml:trace>
  <inkml:trace contextRef="#ctx0" brushRef="#br1" timeOffset="-206231.96">19833 17043 54 0,'5'-4'52'0,"0"-2"127"0,3 0 29 15,-4 1-151-15,2-5-24 0,-3 2-4 0,-1 1 0 16,-1-1-10-16,-1 0-6 0,0 4 0 16,0-1 0-16,0 0-11 0,-3 3 1 15,-5-1-2-15,-4 1 3 0,1 2-9 16,-5 0 5-16,-1 0 0 0,2 0 4 16,-2 5-10-16,0 0 6 0,6 2-2 15,-2 1 6-15,3-1-10 0,3 0 6 16,1 0 0-16,5 1 4 0,-2-2-7 15,3 3 4-15,0-2 1 0,4 0 4 16,3 1-9-16,0-3 4 0,5 0 1 16,-1 0 3-16,2-1-7 0,0-1 7 0,0-2 1 15,2-1 3-15,-1 0-9 0,0 0 5 16,0 0 2-16,0 0 2 0,2 0-9 16,-2 0 5-16,-7 0-1 0,0 3 7 15,-5 5-12-15,1 0 4 0,1 10-1 16,-3 6 3-16,-1 3-8 0,0 6 4 15,-5 3 1-15,0 1 4 0,-4 0-10 0,2-1 7 16,-7-4 1-16,5-4 4 16,1-3-10-16,4-9 6 0,0-7-2 0,1-5 3 15,1-3-11-15,-3-1 6 0,-2-4 0 16,1-7 4-16,-2-7-10 0,3-8 8 16,3-6-4-16,-5-3 5 0,7-3-12 15,0 0 8-15,5 0-4 16,5 1 6-16,-3 1-12 0,-1 3 6 0,7 3-5 15,-4 4 5-15,0 2-14 0,1 4 7 16,-4 3-4-16,5 4 5 0,-4 3-14 16,3 2 4-16,-3 2-4 0,1 4-2 15,0 2-29-15,-5 0-29 0,2 2-49 16</inkml:trace>
  <inkml:trace contextRef="#ctx0" brushRef="#br1" timeOffset="-205648.15">20045 16731 58 0,'-2'-1'20'0,"2"1"222"0,0 5-92 16,0 6-94-16,0 7-20 0,0 5 2 16,0 8-9-16,0 6 7 0,0 3-11 15,0 2 0-15,0 0-17 0,0-4 9 0,0-4-5 16,3-6 1-16,0-8-13 0,-1-4 8 16,-2-2-5-16,0-6 3 0,0-3-14 15,0-2 11-15,0-1-4 0,0-2 4 16,0 0-15-16,1-2 7 0,1-7-6 15,2-7-4-15,6-6-8 0,0-6 12 16,4 0 0-16,7 1 8 0,-2 1-7 16,3 3 13-16,-3 5-2 0,-5 6 4 15,-2 6-9-15,-5 3 15 0,-3 3 6 16,6 4-2-16,-1 7-14 0,-2 5 7 16,1 6-2-16,-2 6 3 0,-5 3-12 0,1 3 10 15,-1 1-2-15,-1-2-1 0,0-4-10 16,0-7 9-16,0-8-3 0,-3-2-1 15,-4-4-25-15,-3-1-11 0,-2 2-57 16,-1-2-56-16</inkml:trace>
  <inkml:trace contextRef="#ctx0" brushRef="#br1" timeOffset="-204513.06">14163 16110 166 0,'17'-12'380'0,"5"1"-285"0,-12 1-40 0,-2-1-25 16,-5 1 8-16,-3 8-14 0,0 2-6 15,0 0-19-15,-11 0 6 16,-7 2-4-16,-12 8 6 0,-5 3-13 15,-10 5 14-15,-4 2-6 0,1 3 3 0,-2-1-12 16,-4-1 12-16,2-5-5 0,0-1 0 16,6-5-11-16,3-1 15 0,4 0-9 15,8-2 1-15,9-1-10 0,5 1 15 16,8 2-4-16,5-3 3 0,4 2-7 16,0 0 14-16,7 3-4 0,10-1 2 0,6 5-5 15,6 1 14-15,5 0-4 0,5 3-1 16,5 2-10-16,1 1 14 15,-6 2-8-15,-3 1 2 0,-6 2-11 16,-13 4 12-16,-3 3-6 0,-9 6 0 0,-5 1-9 16,-9 5 14-16,-14 5-6 0,-5 8 0 15,-6 6-9-15,0 2 13 0,-5-2-8 16,1-9 6-16,-3-9-12 0,-2-12 12 16,3-4-6-16,3-8 0 0,4-2-7 15,7-2 13-15,2-1-4 0,10-5 4 0,7-1-11 16,1-5 16-16,6-2-5 0,7-1 0 15,7 0-2-15,7 2 16 0,6 0-9 16,8-1-2-16,6-4-11 0,6-1 11 16,5 0-6-16,3-7 1 0,1-4-12 15,4-2 16-15,-1-3-5 0,-2-3 2 16,-2 0-10-16,-3-1 12 0,-1 3-4 16,-9 0 1-16,-6 3-9 0,-10 4 11 15,-8 1-3-15,-5 4 0 0,-6 1-9 16,0 0 13-16,-6 2-6 0,-1 0-7 15,0-3-24-15,-3-1-4 0,-7-3-33 0,0-1-35 16,4-1-64-16</inkml:trace>
  <inkml:trace contextRef="#ctx0" brushRef="#br1" timeOffset="-197019.45">11480 17068 63 0,'7'5'43'0,"2"-2"195"16,-6 0-74-16,0-2-113 0,2-1-27 0,-4 0-1 15,0 0-8-15,-1 0 5 0,0 0-1 16,-4-1 6-16,-5-5-5 0,-2 1-4 16,-4-1-6-16,-1 2 5 15,-3 1-5-15,-4 2-1 0,-4-1-4 0,1 2 6 16,-6 0-4-16,-2 0 1 0,1 2-6 15,-5 0 4-15,3-2-5 0,2 0-1 16,1 2-3-16,4-2 6 0,3 2-3 16,0-1-1-16,4 5-3 0,2-1 7 15,2 0-3-15,7 1 0 0,0-2-4 0,6 1 7 16,1-2-3-16,3 1 0 16,0-2-4-16,0 1 6 0,8-2-2 15,5 0 0-15,4 3-2 0,7-3 6 16,2 0-4-16,4-1 0 0,6 0-2 0,5 0 6 15,4 0-5-15,3-1 2 0,0-5-4 16,0 2 7-16,-4-2-2 0,-7 1 0 16,-4 1-4-16,-7-1 10 0,-3 1-1 15,-5 1-2-15,-4-1-2 0,-2 1 7 16,-4 3-5-16,1-1 0 0,-5-1-5 16,-3 2 8-16,1 0-4 0,-2-2 1 0,0 2-4 15,1 0 4-15,-1 0-4 0,0 0-1 16,-5 0-3-16,-11 0 5 15,-8 0-1-15,-6-1 0 0,-4 1-3 0,-8 0 5 16,-4 0-2-16,-1-1 1 0,-3 1-1 16,2-2 8-16,1-1-1 0,4 2-2 15,2-4-4-15,3 1 6 0,2 1-5 0,5 1 0 16,2-1-5-16,5 2 5 16,2 1-4-16,5-1 0 0,4 1-3 15,4 0 3-15,1 0-5 0,4 0-4 0,-1 0-3 16,4 0 0-16,0 0-5 0,1 0-6 15,5 0-15-15,2 2-13 0,8 0-33 16,4 1-111-16</inkml:trace>
  <inkml:trace contextRef="#ctx0" brushRef="#br1" timeOffset="-187472.65">16462 15827 3 0,'0'-3'24'0,"-2"1"-26"15,2-4 30-15,0 1 48 16,6-2 31-16,-1-2-15 0,-1-1-38 15,5-1-9-15,-5-1 2 0,-1 4-6 16,5 0-4-16,-5-1-12 0,1 3 3 0,3 4-6 16,0-1-2-16,3 0-5 0,-3 0 4 15,6-1-9-15,0 3-3 0,4-3-9 16,5-1 5-16,0 1-5 0,6-5-2 16,0-3-4-16,4-3 5 0,0 0-6 15,-2-3 1-15,-1 1-2 0,-4 5 6 0,-3 1 0 16,-1 4 4-16,-2 3-3 0,0 4 7 15,2 0-4-15,-3 1 1 0,-4 5-6 16,-4 2 6-16,-2 1-5 0,2 1 3 16,0 0-3-16,-1-3 6 0,1 1-2 15,-2-2 1-15,2-4-5 0,3 3 7 16,3-5-2-16,7 0 1 0,-2-5-5 16,0-3 4-16,4-3-8 15,0-5-3-15,6-1-6 0,4-4 10 0,2-3-2 16,1 1 0-16,2-1-6 0,-2 2 8 15,-2 0 0-15,-1 4 5 0,0 4-4 16,-5 3 9-16,-1 7-5 0,-4 2 2 0,2 2-6 16,-1 0 10-16,-2 4-2 15,-3 3 2-15,-1 0-4 0,5 4 5 16,-1 0-2-16,-3 1-1 0,2 1-2 0,-2 0 8 16,1-1-3-16,1-3-4 0,2-2-4 15,-2 1 3-15,0-5-1 0,-1 0 0 16,3-2-7-16,-4-1 7 0,2 0-4 15,3-6 0-15,1-1-5 0,-1-3-3 16,1 1-9-16,1-1 4 0,-6 2 1 0,0 2 11 16,-4 3-5-16,-4 3-4 0,1 0-11 15,-5 8-2-15,1 1-26 0,-1-2-43 16,1-1-169-16</inkml:trace>
  <inkml:trace contextRef="#ctx0" brushRef="#br1" timeOffset="-186971.75">17235 13840 28 0,'0'-4'32'0,"0"2"248"16,0 2-152-16,0 0-79 0,0 5-10 0,0 5-5 15,0 7 3-15,0 8-12 0,0 8-4 16,0 5-7-16,0 5 6 0,3 5-7 15,0 2-1-15,0 2-9 0,0 2 4 16,0-4-6-16,2-1-1 0,0-4-3 16,2-5 4-16,-3-5-9 0,-1-4 1 0,-1-6-19 15,-1-6-18-15,0-7-56 0,6-5-33 16</inkml:trace>
  <inkml:trace contextRef="#ctx0" brushRef="#br1" timeOffset="-186752.26">17476 14145 213 0,'0'4'316'0,"8"2"-228"0,-7 0-55 16,-1-2-13-16,-5 3 3 0,-8-1 3 16,-1 5-5-16,-3-3 0 0,-4 3-5 15,-1-3-8-15,-6 0-3 0,-3 2 1 16,-2-1-3-16,-3 0-4 0,-1 0-3 15,-2 0 0-15,3-3-1 0,-4 0-16 16,-1-2-9-16,5 0-6 0,-4 2-29 16,6 0-54-16,6 1-95 0</inkml:trace>
  <inkml:trace contextRef="#ctx0" brushRef="#br1" timeOffset="-180696.75">10770 16448 15 0,'43'-11'-9'0,"4"0"26"0,1 3 38 16,5 2-8-16,-2 4-22 0,0 2-10 15,0 0-10-15,1 8 6 0,-3 7-3 16,-2 4 4-16,-2 5-7 0,-2 4 11 16,-4 4-3-16,-1 5 2 0,0 2-10 15,-1 5 8-15,1 5-5 0,-4 6 4 0,-1 2-5 16,-2 0 5-16,-2 4-3 0,-3-3 2 16,-8-2-14-16,-5-1 7 0,-8-5-1 15,-5-9 7-15,-21-5-7 0,-10-1 3 16,-12-6-2-16,-10 0-1 0,-11 1-6 15,-2 2 8-15,-7 4-5 0,1 0 2 16,3 1-7-16,4-1 8 0,3-3-3 16,5-4 2-16,1-8-6 0,3-6 6 15,1-8-2-15,0-7-9 0,1 0-31 16,5-10-17-16,2-4-17 0,7-5 2 16,1-6-1-16,7-6 39 0,6-4 34 0,1-5 0 15</inkml:trace>
  <inkml:trace contextRef="#ctx0" brushRef="#br1" timeOffset="-180589.04">10489 17004 4 0,'14'-68'3'16,"5"-6"16"-16,5-1 48 0,6-1 22 16,5 1-29-16,5 4-38 0,3 5-19 15,3 9-6-15,-1 10-10 0,-1 10 0 16,-1 10-5-16,0 13-1 0,-1 6-15 16,5 8-20-16</inkml:trace>
  <inkml:trace contextRef="#ctx0" brushRef="#br1" timeOffset="-169268.4">13002 16617 7 0</inkml:trace>
  <inkml:trace contextRef="#ctx0" brushRef="#br1" timeOffset="-168748.79">13002 16617 22 0,'20'5'23'0,"-15"-4"9"15,3 0-5-15,-3 1 10 0,4-1-11 16,-3 1 23-16,0-1-14 0,-2-1-7 16,-1 1-9-16,0 1 7 0,0 0-3 15,2-1 4-15,-3 0-5 0,0 1 8 16,0-1-5-16,4 1 1 0,-4-1-11 0,1 1 7 15,1 1-7-15,-2 0 2 0,3-2-11 16,-5 1 10-16,1-1-5 0,-1-1 5 16,0 0-11-16,0 0 9 0,0 0-5 15,0 0 3-15,0 0-9 0,0 0 8 16,0 0-2-16,-1 0 3 0,-5 0-9 16,1 0 10-16,-3 0-3 0,2 0 3 15,-4-1-11-15,1-1 10 0,0 1-3 16,-3-1 5-16,2 1-9 0,-2 1 6 15,-5-2-1-15,-1-1-1 0,-2 2-6 16,-4 1 9-16,0-1-7 0,-3 1 3 0,-2 0-10 16,0 0 11-16,-1 0-6 0,-1 1 4 15,-1 3-11-15,2-2 9 0,-2 1-4 16,0 1 2-16,2 0-7 16,0-1 8-16,0 2-3 0,-1 0 3 0,2 0-11 15,1 2 14-15,4 0 5 0,0-2-6 16,4 0-11-16,2-2 9 0,-2 1-3 15,2-1 1-15,1 0-8 0,2 0 10 16,2-2-4-16,2-1 4 0,6 2-12 16,0-2 12-16,0 0-5 0,3 0 3 0,2 0-10 15,0 0 9-15,-1 0-3 0,1 0 1 16,0 0-11-16,0 0 15 0,0 0-9 16,0 0 3-16,1-2-11 0,7 1 8 15,0-2-8-15,2 0-1 0,3-2-13 16,0 4 9-16,2 0-7 0,0 1-3 15,1 0-18-15,-1 0 1 0,2 2-9 16,-1 3-4-16,1 2-34 0,4 1-21 16,-2-1-132-16,1 1 234 0,-2 0 8 15</inkml:trace>
  <inkml:trace contextRef="#ctx0" brushRef="#br1" timeOffset="-167799.84">12622 16781 70 0,'7'-1'102'0,"1"0"-7"16,-1-1-28-16,-1 1-29 0,-3 1-5 15,0 0-9-15,0 0 6 0,2 0-5 16,-3 0-1-16,-1 0-10 0,0 0 10 15,0 0-5-15,0 0 1 0,1 3-11 16,1-2 6-16,-1 0-6 0,1 4 4 0,-1-1-12 16,-1 1 13-16,2 1-5 15,-1-1 0-15,1 4-6 0,-2-1 9 0,2 0-3 16,0 2 2-16,-1 0-8 0,4 1 10 16,-4 0-2-16,0 2 1 15,0-1-10-15,1-1 12 0,0 2-7 0,2 1 3 16,-1 1-10-16,-1 1 10 0,0 0-6 15,2 2 1-15,1 1-8 0,-2 2 9 16,1-1-3-16,-1 0 2 0,-4 3-9 16,1-3 10-16,1-1-4 0,-2 2 0 15,0-5-6-15,0 2 8 0,0-2-4 0,0 0 3 16,-2-1-8-16,0 1 10 0,0 2-5 16,0-4 3-16,1 4-9 0,0 0 12 15,-1-2-6-15,-1 3 2 0,1-2-5 16,2 1 11-16,-3 1-6 0,1 0 3 15,1 0-9-15,-5 2 11 0,3 1-5 16,0 1 2-16,0-2-7 0,-3 0 9 16,1 0-5-16,0-2 1 0,-5-3-7 15,2 0 10-15,2-4-5 0,-2-1 2 16,0-2-7-16,-1-1 8 0,1-1-3 0,-4-3 1 16,2 2-6-16,-1-1 10 0,-2 1-5 15,0-1 2-15,-1 0-8 0,0-1 11 16,-2 1-5-16,0-2 2 0,-4 1-8 15,2-1 11-15,1 0-5 0,1-2 1 16,0-1-6-16,-2 0 10 0,0 0-5 0,1 0 2 16,0-1-9-16,1-1 11 15,2-2-4-15,-1 0 2 0,2 0-9 16,5 0 12-16,-3 0-6 0,4 1 3 16,2 0-9-16,2 0 12 0,0 0-5 0,-1 0 1 15,1 2-7-15,0-2 12 0,2 0-6 16,-1-2 2-16,-1 2-8 0,-1-2 10 15,1-1-4-15,-1-3 2 0,1-1-8 16,-2-1 10-16,1-1-4 0,1 1 2 16,-3-1-9-16,2 2 12 0,0-2-5 0,1 2 1 15,-2 2-7-15,1 1 11 0,2 1-5 16,0 2 1-16,0 1-8 0,1-2 12 16,-3 3-6-16,3 0 2 15,0 0-7-15,0 1 10 0,1 0-4 0,0-1 1 16,0 0-7-16,0 1 11 0,0 1-5 15,0-1 0-15,0-2-5 0,0 3 9 16,0-2-5-16,0 1 3 0,0 0-9 16,0 1 11-16,0 0-4 0,0 0 0 15,0 0-6-15,0 0 10 0,0 0-6 16,0 0 0-16,3 0-4 0,4 0 6 0,0 0-10 16,3 0-3-16,1-2-13 15,2-1 0-15,2 0-24 0,2-5-37 0,2 0-32 16,5-4-116-16</inkml:trace>
  <inkml:trace contextRef="#ctx0" brushRef="#br1" timeOffset="-162948.27">13540 17945 47 0,'1'0'69'16,"0"0"-62"-16,-1 6 32 15,0 2 77-15,0 1-14 0,0 2-59 16,0 2-21-16,0 1-4 0,0 4-1 16,-2 3-1-16,1 1-9 0,-5 3-2 15,4 0-3-15,0 1 2 0,-1-1-2 0,0-1-1 16,-3-4-1-16,3 1 3 0,2-5-3 16,-2 1 0-16,3-4 0 0,-2-3 2 15,1-1 2-15,1-3-4 0,-1-4 0 16,1-2 3-16,0 2-3 0,0-2 2 15,0 0 0-15,0-2 4 0,4-3-2 0,0-7-3 16,3-1-1-16,-1-5 2 0,0-1-1 16,3-3-2-16,-1 2 0 0,-2 0 3 15,-3 3-3-15,2 2 1 16,-2 1-1-16,-1 1 2 0,1 3 0 0,0 1-1 16,2 1-1-16,-1-2 4 0,-1 3-1 15,4 1 0-15,1 2 6 0,-4 2 4 16,2-1 2-16,-1 2-4 0,-4 1-3 15,2 0 1-15,2 6-3 0,-1 4-5 16,-3 3 2-16,1 1-1 0,0 2 1 0,-1 0-4 16,3 0 2-16,-2-1-1 0,0 1-1 15,1-1-4-15,3-2-2 16,-3 2-5-16,2-5-9 0,-1 2-14 0,0-3-18 16,-1-3-25-16,0-2-56 0,2-1-12 15</inkml:trace>
  <inkml:trace contextRef="#ctx0" brushRef="#br1" timeOffset="-162571.73">13768 18176 37 0,'7'-4'30'0,"-2"-1"5"0,3 0 98 16,-2-1 12-16,2-1-83 0,-2 0-32 15,0-2-14-15,1-1 1 0,-2-1-1 16,0-2-4-16,-1-1-6 0,0-1-2 16,-3 0-2-16,0 2 0 0,-1 0-3 15,0 2 0-15,-3 3 2 0,-2 3 0 0,-4 2-4 16,2 3 0-16,-3 0 2 0,-2 4-1 16,1 7 2-16,1 2 0 0,0 2 3 15,4 2 3-15,-3 1-3 0,5 1 4 16,-1-1 0-16,4-2-1 0,1 2 3 15,0-3 4-15,0-1 0 0,5-2 0 16,0 1-4-16,2-1-1 0,2-5 1 0,2 0-3 16,2-1-6-16,1-4 0 15,2 1 2-15,0-3-3 0,1 0-6 0,-1-3-3 16,1-3 1-16,0-3-13 16,-2-1-22-16,-1 0-23 0,0-3-39 0,-5 1-42 15</inkml:trace>
  <inkml:trace contextRef="#ctx0" brushRef="#br1" timeOffset="-162375.67">13975 18059 37 0,'0'2'18'0,"0"3"54"0,0 3 169 16,0 1-117-16,2 1-75 16,3 2-14-16,-2 0 1 0,0 0-7 15,0 1-13-15,2-1-5 0,-1-2-2 0,-2-1-4 16,1-2-6-16,1-2 1 0,-2-3-3 15,3-2-4-15,-2 0-8 0,-1 0-12 16,3-6-16-16,-2-2-22 0,-2-7-38 16,0-1-54-16,-1-3 28 0</inkml:trace>
  <inkml:trace contextRef="#ctx0" brushRef="#br1" timeOffset="-162225.08">14012 17991 13 0,'-3'-15'12'0,"-2"1"62"0,4 4 74 0,1 3 17 15,0 1-92-15,0 4-17 16,0 2-18-16,0 0-2 0,0 0-11 0,0 0 2 15,0 2-13-15,3 4-4 0,4 3-6 16,0 1-1-16,2 0-8 0,-2 1-2 16,3-3-2-16,-2 0-12 0,-1 0-26 15,4-3-14-15,-4 1-24 0,5-2-59 16,-2 2-66-16</inkml:trace>
  <inkml:trace contextRef="#ctx0" brushRef="#br1" timeOffset="-161826.11">14188 18037 17 0,'6'-6'49'0,"-3"2"53"16,3 1 90-16,-1 2-76 0,-3-4-72 15,-1 3-14-15,0 0-10 0,-1 0-4 16,0 2-5-16,0 0-4 16,-3 0-6-16,-2 0 1 0,-4 0 0 15,1 5 1-15,-3 1-5 0,0 1 3 0,0 2 0 16,2 0 1-16,-1-3-4 0,3 2 2 15,-1-3 0-15,5-2 2 0,2 0-6 16,0-2 5-16,1-1-2 0,-1 0 3 16,1 0-5-16,0 0 3 0,1 0 1 15,3-2 3-15,7-2-6 0,-4 2 5 0,3-2 0 16,2 4 2-16,-4-1 4 0,0 1 13 16,-2 0-1-16,3 3-2 15,-5 7-6-15,0 3 0 0,0 2-3 0,-2 6-2 16,-2-1-8-16,0 5 5 0,0 4-4 15,0-3 1-15,0 0-5 0,-1-2 5 16,-4-6-2-16,1-5 1 0,0-3-9 16,-2-6 3-16,1-2 0 0,2-2-7 15,0 0-11-15,-2-8-3 0,2-9 6 16,3-5-2-16,0-6-15 0,0-3-20 0,3 0-45 16,5 2-45-16,4-1 4 0</inkml:trace>
  <inkml:trace contextRef="#ctx0" brushRef="#br1" timeOffset="-161480.92">14386 17842 99 0,'0'3'54'16,"0"6"264"-16,2 1-195 0,-2 6-76 16,1 3-7-16,-1 2-8 0,0 7 5 0,0 0-13 15,0 0-8-15,0-3-10 0,0-3 2 16,0-5-5-16,0-2 1 0,0-3-8 15,0-6 6-15,0-2-4 0,0-3 1 16,0-1-6-16,0 0-5 0,0 0-12 16,0-5-11-16,0-4-5 0,1-7 13 0,6-2 0 15,0-1 11-15,2 2 1 16,2 0 14-16,4 4 2 0,-4 0 3 16,2 2-1-16,-2 5 5 0,-4 6 10 15,1 0 7-15,-2 0-7 0,4 8 5 0,-3 3-6 16,-1 6-5-16,4 2-8 0,-6 3 6 15,1 1-3-15,0 2 0 0,-3 0-11 16,-1 0 6-16,-1-4-3 0,0 0-1 16,0-5-9-16,0-1-5 0,-6-2-27 15,1-6-41-15,0-1-80 0,-4-1-237 16</inkml:trace>
  <inkml:trace contextRef="#ctx0" brushRef="#br1" timeOffset="-158197.15">3355 16860 119 0,'0'-9'62'0,"0"3"144"16,-1 3-101-16,-8 2-89 0,-3 1-13 15,-5 0 0-15,-3 4 4 0,-3 7-3 0,-4 1 0 16,-3 5 1-16,-5 0 1 0,3 3-7 16,1 0 2-16,1 2 0 15,4 3 0-15,3 1-2 0,-5 1 1 16,4 1 1-16,1 0 1 0,2-3-4 0,4 0 2 15,-1-3 1-15,5 1 1 0,1 0-3 16,4-2 1-16,3 2 2 0,4-2 1 16,1 2-3-16,0-3 4 0,2 3 10 15,5-2 2-15,0 2-5 0,2-2 1 16,-4 3-2-16,3 1 1 0,-2 0-8 0,2 1 3 16,-2 1-2-16,2 1 0 0,-4 0-4 15,0 0 2-15,1 0-1 0,-2-3 1 16,-1 4-4-16,-1 0 2 15,-1 1 1-15,0 1 1 0,0 1-3 0,0 3 2 16,0 1 1-16,-2 2 1 0,-1 2-5 16,-2 1 9-16,1 0 2 0,2 0 5 15,-2 1-7-15,-2-3 2 0,2-1-2 16,0-1 0-16,-2-7-3 0,3-5 1 16,1-5 1-16,0-5 2 0,2-6-2 0,0-5 1 15,0 0 1-15,4-4 0 16,5 0-1-16,5-8 2 0,4-7 0 0,8-6 2 15,9-2-8-15,6-10 3 16,7-2-3-16,5-3 0 0,3-2-6 0,4 3 3 16,1 4-2-16,-11 5 4 0,-8 6-4 15,-12 3 3-15,-8 6-3 0,-7 3 0 16,-4 2-10-16,-6 3-12 0,-1 3-14 16,-3-2-11-16,-1 0-30 0,0-1-59 15,0-5-130-15</inkml:trace>
  <inkml:trace contextRef="#ctx0" brushRef="#br1" timeOffset="-158000.67">3223 17656 215 0,'-17'-19'216'0,"3"2"-29"0,-5 2-132 0,-3 3-22 16,-2 5-6-16,-4 1-3 16,0 6-8-16,2 0-4 0,-1 1-4 15,5 9-1-15,0 0-7 0,0 1 3 16,2 3-3-16,1-1-1 0,0 2-9 0,4-2 5 15,1 0-5-15,5 0-8 0,1 0-12 16,3 4-8-16,0-1-14 0,5 0-39 16,0 1-92-16</inkml:trace>
  <inkml:trace contextRef="#ctx0" brushRef="#br1" timeOffset="-157272.12">3963 17868 0 0,'-3'-7'29'15,"-1"-2"-19"-15,0 0 1 0,1 3 95 0,3 0 15 16,0 4-6-16,0-1-52 0,0 1-15 16,0 2-10-16,0 0 3 0,0 0-3 15,0 0-5-15,0 0-12 0,-3 5-1 16,-1 3-1-16,-2 6 2 0,2 2-8 16,0 4-1-16,0 5-1 0,-1 0-3 15,1 4-7-15,1 0 4 0,-3 2-2 16,2-2 0-16,4 3-5 0,0-1 4 15,0-1 0-15,0 1 0 0,0-4-4 16,5 2 5-16,2-6-2 0,-1 2 2 16,6-3-6-16,1-3 6 0,2-1-1 0,1-4 2 15,-2 0-5-15,0-5 4 0,5-3-1 16,-2-4 2-16,8-2-4 0,1-4 3 16,2-6-3-16,4-7 2 0,1-2-6 15,1-6 5-15,-2 0-3 0,-7-4-3 16,-6 2-11-16,-9 2-2 0,-4 0-13 0,-6 2-1 15,-2-2-41-15,-7-3-86 16,-8-1-235-16</inkml:trace>
  <inkml:trace contextRef="#ctx0" brushRef="#br1" timeOffset="-157084.95">3760 17542 155 0,'4'-8'383'15,"0"1"-195"-15,-1 0-136 0,3 1-34 0,-5 3-4 16,-1-2-2-16,0 4 2 0,0-2-13 16,0 0-2-16,1-1-7 0,-1 2 10 15,1 1-11-15,2 0-10 0,-1 1-19 16,7 0-8-16,-4 1-35 0,4 6-127 16</inkml:trace>
  <inkml:trace contextRef="#ctx0" brushRef="#br1" timeOffset="-155258.33">4112 18080 28 0,'3'-4'-4'0,"5"-2"38"0,-3 0 83 0,2 0-16 16,-4-1 26-16,-1 1-61 0,-2-3-24 15,0-1-11-15,0-2-2 0,-2 2-5 16,-4-2-1-16,-3 0-6 0,-4 2 0 16,1-1-6-16,-3 1-6 0,-3 3 1 15,-1-1 0-15,-4 3 0 0,1 2-5 0,-3 3 0 16,-3 3 4-16,4 7-5 16,-1 9 0-16,0 3 0 0,7 4 3 15,1 7-3-15,1 1 0 0,6 1-1 16,5 5 2-16,-1-5 0 0,6 2-2 0,0-2 1 15,2-1 2-15,7-3-1 0,2-2-1 16,5-1 1-16,-2-4 3 0,3-2-2 16,0-3 2-16,5-5 1 0,0-3 3 15,1-4 0-15,1-4-6 0,2-3 1 16,1-4 1-16,2-7-2 0,-6-7-4 0,-1-7 2 16,-4-5 0-16,-4-5 2 15,-4-5-4-15,-5-1-2 0,-4-2 4 16,-1 2 2-16,-4 0-5 0,-6 1 1 15,-1 5 0-15,3 4-1 0,-4 6-1 0,2 5 2 16,4 4 1-16,1 8 1 0,1 3-2 16,3 4 2-16,1 0 2 0,0 1 3 15,0 1-3-15,8 8 2 0,-1 7 0 16,5 4 1-16,4 5-2 0,-1 5 0 16,3 0 1-16,-2 2 0 0,1 1-5 0,2 0 0 15,1-1 3-15,3-3-2 0,-3-2-5 16,0-4 3-16,-2-5-6 15,-2-5-4-15,-1-2-8 0,-2-8-6 16,0-3-9-16,-3-2-13 0,1-10-36 0,-1-2-56 16,-5-5-9-16</inkml:trace>
  <inkml:trace contextRef="#ctx0" brushRef="#br1" timeOffset="-154879.33">4359 17809 61 0,'-9'-11'90'15,"7"4"148"-15,1 3-149 16,1 4-34-16,0 2-15 0,3 8 7 16,8 11-7-16,1 7-10 0,5 9-11 0,2 7-2 15,4 4-5-15,-3 2 1 0,0 0-8 16,-1-1 0-16,-4-2-1 0,0-6 1 16,-2 0-8-16,0-4-1 0,-4-6 1 15,-1-5-6-15,-3-1-16 0,0-5-4 16,-1-9-11-16,-1-4-21 0,1-7-42 15,-1 0-10-15,1-14-3 0,-1-5 33 0,-3-8 34 16,0-3 36-16,-1-3 18 0,-6 2 15 16,1 2 20-16,-4 2 33 0,3 4-10 15,-6 2-12-15,-1 2-11 0,-2 3 2 16,-2 1-3-16,-1 2-11 0,0 5-11 16,1 5-3-16,3 0-3 0,1 3-4 0,3 6-6 15,4 0 3-15,-2 5-2 16,5 2 1-16,4 1-5 0,0 2 0 15,0-1-2-15,7-1-11 0,-1-3-42 16,1-5-46-16,3-1-34 0,1-4-115 0,0-1 245 16</inkml:trace>
  <inkml:trace contextRef="#ctx0" brushRef="#br1" timeOffset="-154447.67">4754 18062 42 0,'1'-6'-13'15,"3"-1"61"-15,-1-1 65 0,2 1-12 16,2 0-33-16,-2 3-24 0,1-2-9 16,1 3 5-16,0-1-10 0,-3 0-3 15,1 2-9-15,2-1 0 0,-1 0-10 16,1 2 5-16,-2-1-4 0,-1 0 2 0,-1 1-6 15,1 1 5-15,-3 0-2 0,0 0 3 16,-1 0-8-16,0 0 4 0,0 1-3 16,0 7-1-16,-5 3-4 0,1 4 3 15,-2 0 0-15,-2 1 0 0,-1-1-4 16,0-5 4-16,-2-1-3 0,2-3 4 16,1-3-6-16,0 0 5 0,0-2-2 15,3 0 3-15,-2-1-7 0,4 0 7 16,-2-1-3-16,-1-6 2 0,0-2-5 15,-3-1 5-15,4-7-2 0,-3 0 1 16,4-1-4-16,0-1 1 0,-1-2-1 0,1 4-1 16,4 2-7-16,0 2 4 0,5 2-1 15,2 4 0-15,-2 3-14 0,2 1 2 16,-1 3-6-16,4 0-13 0,0 1-34 16,-2 5-19-16,5 4 1 0,0-1 5 15</inkml:trace>
  <inkml:trace contextRef="#ctx0" brushRef="#br1" timeOffset="-154199.17">5145 18018 28 0,'-6'-6'-2'16,"3"-2"24"-16,2 3 57 0,1 1-5 0,0 1 12 15,0 2-39-15,0-3-13 0,0 4-9 16,0 0 0-16,0 0-13 16,0-3 2-16,0 2-10 0,0-1-2 15,-2 2-2-15,0 0 1 0,0 0-1 0,-1 0-8 16,-2 0-33-16,3 0-16 0,-1 5-20 16,-2-4 10-16,3 1-8 0,-2 0-23 15</inkml:trace>
  <inkml:trace contextRef="#ctx0" brushRef="#br1" timeOffset="-153629.22">5145 18018 2 0,'-68'-56'8'0,"68"53"1"15,0 0 96-15,0 2 53 0,0-2-48 16,0-1-54-16,0-1-2 0,0-1-7 0,0 4-2 16,0 0-12-16,3 2 2 0,-3-2-10 15,1 2 1-15,0 3-9 0,1 6 1 16,1 10-7-16,4 6-1 0,1 8-6 15,1 5 4-15,-2 3-3 0,0-1 1 16,-1-2-8-16,-3-3 5 0,2-4-3 0,-3-4 2 16,0-5-7-16,-1-8 8 0,0-4-4 15,-1-8 1-15,0 0-8 0,0-2 6 16,0-3-5-16,2-9 2 0,-2-8-6 16,2-11 8-16,-2-6 1 0,2-4 1 15,2-2-4-15,2 2 6 0,0 0-1 16,2 4 2-16,-3 3-6 0,0 6 6 15,0 6-2-15,-4 9 1 0,1 4-4 16,-1 6 5-16,-1 3-2 0,1 0 2 16,3 1-5-16,0 10 4 0,1 5-1 15,3 6 3-15,0 3-6 0,-2 3 5 0,-1 1-1 16,4 0 1-16,-5-2-5 0,3-2 6 16,0-6-2-16,-2-2 0 0,1-7-4 15,-4-6 5-15,-1-2-2 0,0-2 2 16,-1-2-6-16,2-8 6 0,0-3-2 15,0-9 0-15,-2-8-5 0,4-1 5 16,-2-4-1-16,1 1 1 0,4 3-3 16,4-1 4-16,5 1-2 0,2 2 3 15,3 4-7-15,-1 4 6 0,1 7-1 16,-3 3 2-16,-1 5-6 0,-2 5 7 0,0 1-2 16,0 6 2-16,-1 5-5 0,0 4 6 15,2 6-2-15,-3 1 0 0,-1 3-5 16,-2 1 6-16,0 1-4 0,-4-2 2 15,-1-6-5-15,-2-3 5 0,-3-7-6 16,0-3-11-16,4-3-14 0,4-3-9 0,6-1-53 16,7-5-179-16</inkml:trace>
  <inkml:trace contextRef="#ctx0" brushRef="#br1" timeOffset="-153143.61">7021 17217 158 0,'3'0'146'0,"-1"0"94"16,-2 0-172-16,0 0-46 0,-8-1 4 15,-3 0 13-15,-8 1 2 0,-1 0-13 16,-2 0-7-16,-4 3-8 0,-2 2 0 16,-4-2-7-16,-1 1 0 0,-4 1-8 0,3-3 2 15,-2 2-5-15,3-2 1 0,4 0-9 16,1 1-8-16,8-2-13 0,2 4-11 15,5-1-31-15,6 3-58 0,7 4-177 16</inkml:trace>
  <inkml:trace contextRef="#ctx0" brushRef="#br1" timeOffset="-152920.89">7049 17498 216 0,'37'16'382'16,"0"0"-303"-16,-11-4-38 0,-9-5-4 15,-9-2 1-15,-4-5-28 0,-4 1-3 16,-4-1-5-16,-9 3 5 0,-8 0-4 16,-9-2 1-16,-6 1-5 0,-4-2 8 15,-7 0-3-15,-1 0 0 0,2 0-4 0,-3-2 5 16,-1 0-1-16,2-2-5 0,4 3-5 16,3 0 0-16,8 1 1 0,5 0-14 15,4 6-18-15,1 1-4 16,5 5-24-16,5-2-66 0,2 3-283 0</inkml:trace>
  <inkml:trace contextRef="#ctx0" brushRef="#br1" timeOffset="-151527.27">22975 16760 141 0,'4'-2'224'16,"2"2"-8"-16,-4 0-157 0,-2 0-32 0,0 3-12 15,0-2 8-15,-4 1 10 0,-5-1 4 16,-1 1-14-16,-1-2-3 0,-6 1-6 16,2 2 4-16,-3-3-10 0,-4 2 2 15,1-1-2-15,0-1 4 0,-2 2-8 16,2-1 3-16,-2 1 1 0,1-1-2 0,-2 0-8 15,3 4 6-15,0-2-2 0,1 1 0 16,2 1-4-16,-2-2 4 16,-1 1-2-16,0 1 2 0,-1-3-6 0,2 1 4 15,-3-1-2-15,8-2 4 16,0 0-10-16,6 0 7 0,2 0-4 0,2 0 5 16,-1 0-10-16,4 0 2 0,1 0-6 15,1-2 3-15,0-1-9 0,1 2 0 16,10-1-13-16,-1-1-7 0,0 1-13 15,5 0-20-15,-3-1-30 0,6 2-100 16</inkml:trace>
  <inkml:trace contextRef="#ctx0" brushRef="#br1" timeOffset="-147208.15">26080 16436 14 0,'2'-5'52'16,"1"4"14"-16,1 1 115 0,1 0-32 16,0 6-100-16,1 5-22 15,-1 3-2-15,1 4-9 0,2 7 11 0,-3 6-4 16,6 5 1-16,-4 5-11 0,3 3 3 15,-2 2-5-15,1 1 2 0,0 1-9 16,-3-2 8-16,4 0-6 0,-5-4 2 16,-1-3-4-16,-1-4 2 0,-3-3-3 15,0-1 3-15,-3-4-8 0,0 1 8 0,-2 0-6 16,-3 1 2-16,3 0-4 0,0-3 4 16,-1-3-1-16,3-5 1 0,-1-4-6 15,-1-5 4-15,1-4-1 16,3-4-3-16,-1-1-11 0,0 0 8 0,-1-7 0 15,-2-10 0-15,1-4-1 0,-1-9 7 0,-1-3-1 16,0-6-1-16,2-1-6 16,-1-1 6-16,4 1-2 0,-2-2 5 15,1-1-5-15,1-1 7 0,0-3-3 16,1-3 2-16,0-1-7 0,2-3 9 0,4 2-3 16,2-4 3-16,5 0-7 0,-3-5 7 15,6-2-2-15,5-1 1 0,-2-3-4 16,-1 6 4-16,3 2-2 0,-5 13 3 15,0 11-5-15,2 13 10 0,-2 10 1 16,2 9 0-16,1 3-1 0,-1 7 3 16,1 10-1-16,1 2-3 0,-2 6-9 15,-2 5 6-15,0 3 1 0,-6 3 0 16,0 4-8-16,-1 5 7 0,-6 0-2 16,-1 1 3-16,-2-2-8 0,0-1 6 0,-2-6-3 15,-10-4 2-15,-1-3-10 0,1-7 11 16,-3-3-7-16,1-5 2 0,-4-3-7 15,1-5 5-15,-1 1-4 0,2-5 2 16,-1-2-4-16,1-1 12 0,1 0-10 16,1-4 3-16,-1-5-3 0,3 1 10 15,-1-4-2-15,4 0 3 0,4 1-7 0,3 0 9 16,2 3-3-16,0 1 7 0,0 1-8 16,5 2 14-16,6 1-1 15,0 0 2-15,2 1-8 0,4 2 5 16,1 0-4-16,2 6 1 0,5 3-7 0,-2 1 9 15,1 5-3-15,3 3 2 0,-4 4-8 16,-1 3 7-16,-1 3-4 0,-2 4 3 16,-3 2-8-16,-3 0 6 0,-5 1-2 15,0-3 0-15,-5-1-8 0,-1-3 10 16,-2-3-6-16,0-1 3 0,-3-1-8 0,-9-2 7 16,0-1-3-16,-4-2 1 0,-4-3-6 15,0-3 6-15,-5-2-3 0,-1 0 1 16,-2-4-8-16,0-2 9 0,-1-1-4 15,-4-3 4-15,5 0-10 0,3 0 6 16,-3-4-4-16,3-4 3 0,1 0-11 16,2-3 8-16,4 1-3 0,-1 0 0 0,5-1-12 15,-1 2 8-15,5-2-10 16,0-1-5-16,-1 0-21 0,5 2-26 16,1 0-56-16,1 3-54 0</inkml:trace>
  <inkml:trace contextRef="#ctx0" brushRef="#br1" timeOffset="-143464.12">27275 16712 55 0,'10'-6'39'15,"0"1"118"-15,3-1 39 16,-5-2-125-16,1 1-49 0,-3 1-6 16,2-2 4-16,-3-2 1 0,-2 1 5 15,1-2-3-15,-4 1-4 0,0-2-13 0,0 0 8 16,-7-1-5-16,-6 1 2 0,0 2-11 15,-2-1 8-15,-3 3-3 0,-1 0 0 16,-3 3-6-16,-1 1 7 0,-4 4-4 16,0 0 1-16,1 9-4 0,3 0 7 15,-1 4-4-15,5 5 1 0,2 3-6 16,3 2 9-16,4 4-6 0,4 1 3 0,0-1-5 16,4 2 6-16,2-2-3 15,0 0 1-15,2-1-4 0,8-2 6 16,-4-2-3-16,3-3 1 0,6 0-4 15,-2-2 6-15,2-4-3 0,2-2 2 0,2 0-5 16,2-6 7-16,2 1-4 0,2-2 0 16,-1-4-4-16,1 0 7 0,1-8-2 15,2-2 3-15,0-5-7 0,-6 0 7 16,1-1-4-16,-6-1 2 0,-2-1-5 16,-3 0 6-16,-1 2-3 0,-7 0 1 0,-1-2-5 15,-3-1 8-15,0-5-5 0,-4-1 1 16,-8-1-7-16,-2-3 9 0,-6-2-3 15,-2-2 0-15,-1 2-6 16,-3 1 7-16,-1 3-5 0,0 2 4 0,2 2-6 16,-3 3 6-16,3 5-4 0,0 1 2 0,3 4-6 15,4 4 10-15,3 3-2 16,2 1 1-16,3 2-5 0,4 0 7 16,0 2-3-16,4 0 1 0,0 0 2 15,0 1 5-15,2-2-2 0,0 1 3 0,0 2-5 16,4-2 7-16,5 3-3 0,4-1 7 15,3 0-7-15,-1 0 7 16,6-2-4-16,2 1 3 0,0-3-7 16,5 0 2-16,0 0-7 0,1-4 1 0,2-3-7 15,5-2 8-15,-1-2-6 0,-2-2 2 16,0 2-6-16,-3-1 8 0,-3 0-5 16,0 1 3-16,-6 3-5 0,1-3 8 15,-2 4-3-15,-3 1 1 0,2 0-6 16,-4 2 9-16,3 1-5 0,-3-2 1 0,3 3-6 15,1-3 10-15,2 3-6 0,-1-3 1 16,2 0-5-16,-4 1 8 0,1 0-4 16,-5-1-4-16,1 1-17 0,-4 1 3 15,-5 0-8-15,1 0-1 0,-4 3-20 16,-3 0-16-16,1 9-48 0,2 2-81 16</inkml:trace>
  <inkml:trace contextRef="#ctx0" brushRef="#br1" timeOffset="-138151.77">28107 17198 16 0,'7'-7'19'0,"-4"0"47"0,4-3 52 16,-3 1 7-16,-2-1-73 0,-1-2-23 15,-1 0-9-15,0-1 4 0,-1 1-5 0,-5-1 4 16,-2 0-5-16,0 1-4 0,-3 0-10 16,-1 4 4-16,0 2-2 0,-1 1-1 15,1 4-6-15,-2 1 6 16,2 0 1-16,-1 6 6 0,1 3-4 0,4 6 10 15,-1 0-5-15,3 5 1 0,0-1-11 16,6 2 8-16,-1-1-2 0,1-1 3 16,0 0-6-16,1-2 5 0,5-2-2 15,-2-1 0-15,2-3-7 0,0 0 6 16,0-4-3-16,4 0 1 0,-4-1-8 0,4-2 5 16,-4-4-3-16,1 0 1 0,-2 0-8 15,4-5 6-15,-3-2-3 0,-1-5 1 16,2-6-12-16,-3-2 7 0,0-5 1 15,0-2 4-15,-2 2-8 0,-2 2 5 16,1 5-1-16,-1 2 5 0,0 7-5 16,0 2 9-16,0 4-3 0,0 3 3 15,0 0-4-15,0 0 10 0,1 0 0 16,3 4 1-16,1 6-2 0,0 2 0 16,3 6-4-16,0-1 1 0,1 6-8 15,1-3 8-15,1-2-3 0,0 0 1 0,2-4-7 16,-4-2 3-16,4-5-6 0,1-2-4 15,-4-5-41-15,-1-2-44 0,5-8-83 16</inkml:trace>
  <inkml:trace contextRef="#ctx0" brushRef="#br1" timeOffset="-137803.65">28319 16793 60 0,'-8'-12'-12'15,"5"7"236"-15,3 5-59 0,0 0-97 16,0 3-12-16,0 5-9 0,0 9 1 0,2 10-19 15,4 9-1-15,1 8-10 0,0 5 1 16,-3-1-12-16,2 2 7 0,0-3-9 16,-4-3-2-16,3-3-7 0,-2-4 6 15,1-4-6-15,-2-6 0 0,-1-2-6 16,-1-4-4-16,0-5-13 0,0-5-14 0,0-4-25 16,0-7 0-16,0-2-11 15,1-9 11-15,1-7 2 0,-2-7 17 16,1 0 25-16,-1-5 17 0,0 4-1 15,-1 0 8-15,-4 2 14 0,-2 5 12 0,0 1-5 16,-1 5 6-16,0 3 4 0,-1 2-3 16,-3 5-8-16,6 0 3 0,-2 2-7 15,4 1-3-15,1 0-7 0,-2 5 5 16,1 2-4-16,3 2-3 0,0 2-6 16,1 0-4-16,0-1-28 0,1-1-5 0,6-2-64 15,2-1-89-15</inkml:trace>
  <inkml:trace contextRef="#ctx0" brushRef="#br1" timeOffset="-137468.54">28555 17141 4 0,'5'0'100'0,"2"0"146"0,-1 0-58 15,-2 0-131-15,1 1-27 0,0 0 7 0,-1 3-12 16,5 0 2-16,-4 1-8 0,1 0 1 15,0 2-13-15,-4 4 9 0,-2-3-10 16,0 4 1-16,0 0-12 0,-5 1 8 16,-6-2-3-16,-2-1 1 0,0-1-7 15,-3-7 7-15,2 3-2 0,-3-4-2 16,1-1-13-16,-3-1 12 0,4-6-6 16,-1-4 5-16,4-1-6 0,3-1 6 15,2-1-1-15,4-4 2 0,2 0-4 16,1 4 8-16,0-5-4 0,4 2 0 15,5 3-10-15,1 0 3 0,4 1-6 0,2 3-3 16,0-1-15-16,2 4-2 0,0 1-17 16,-3 5-10-16,0 1-32 0,-1 0-1 15,2 1-27-15,-1 5 24 0,0 0 91 16,-4-1-5-16,-1-3 4 0</inkml:trace>
  <inkml:trace contextRef="#ctx0" brushRef="#br1" timeOffset="-136933.7">28689 17058 29 0,'5'0'4'15,"1"0"148"-15,3 0 125 0,3 2-180 16,-7-1-55-16,3 2 4 0,-3 0-10 0,3 3-7 16,-1-2-13-16,-1 5 1 0,0 3-8 15,1 1-4-15,-3 5-8 0,2 2 7 16,0 4-4-16,-4 0 3 0,-1-1-7 16,-1-1 8-16,0-4-4 0,0-1 1 15,0-3-5-15,-1-3 7 0,0-2-3 0,0-3 2 16,-2-3-7-16,1-3 8 0,1 0-6 15,0 0-2-15,0 0-11 16,-2-5 8-16,3-6-7 0,-3-6 5 16,2-3-2-16,1-5 9 0,0-1-3 0,3 1-3 15,3 4-2-15,1 5 10 0,-2 3 1 16,0 5 1-16,2 4-5 0,-4-1 7 16,2 5 0-16,1 0 5 0,-2 0-6 15,-1 6 7-15,3 5-4 0,0 2 0 16,-1 1-8-16,1 5 6 0,-2 4-3 0,-2-3 3 15,1-2-6-15,-1-4 7 0,-2-2-3 16,1-6 0-16,-1 0-6 16,1-3 9-16,-1-3-4 0,0 0 1 15,0-2-6-15,0-4 7 0,0-2-8 0,0-4 0 16,1-4-5-16,1-5 14 0,4-2-6 16,3-2 0-16,3 0-10 0,1 0 4 15,2 3 4-15,3-1 0 0,-1 6-2 16,0 4 8-16,-2 4-2 0,-1 4 2 15,-3 4-4-15,-3 1 12 0,2 5-2 16,-2 5 2-16,0 7-6 0,4 8 2 0,-3 4-4 16,-2 3 3-16,-1 5-5 0,1-2 8 15,-4 0-3-15,-2-4 1 0,-1-6-7 16,0-6 6-16,0-3-5 16,-3-6 0-16,-6-2-6 0,2-2 0 0,-5-3-32 15,-1-3-41-15,0 0-71 0,-1-2-140 16</inkml:trace>
  <inkml:trace contextRef="#ctx0" brushRef="#br1" timeOffset="-135138.85">24618 16739 17 0,'0'-8'18'0,"-2"4"13"0,2 1 91 0,0 3 53 16,0 0-87-16,0 0-40 0,-1 0-9 15,1 6 2-15,-1 6 3 0,1 4-3 16,0 6-11-16,0 9-5 0,0 3-4 15,0 2-7-15,1 5-1 0,0-2 1 16,-1 1-3-16,0 1-5 0,0-2 0 0,0 0 2 16,0-4 0-16,-1 1-3 15,-2-3-3-15,-5 3 4 0,5 3 1 16,1-1-3-16,1 1 3 0,0-4 0 16,-2-6 0-16,-1-7-5 0,1-1 0 0,2-3 0 15,-1-2 1-15,2-3-6 0,-1-2 3 16,0-3 1-16,-1-3 0 0,0-3-3 15,2-2 2-15,0 0-1 0,0 0 2 16,0 0-5-16,0 0 3 0,6-7 0 16,-2-5 1-16,2-2-6 0,1-10 5 0,-3-5-3 15,3 0 5-15,-2-3-5 0,2-3 3 16,0 2 0-16,-3-2 3 16,2-1-5-16,-2 2 3 0,0-1 0 15,-2 1 2-15,1 3-6 0,0 1 4 0,-3 3 0 16,0-1 3-16,0 1-7 0,1 1 4 15,0-2-1-15,0 1 2 0,3 1-6 16,-4-2 5-16,1 1-1 0,1 2 3 16,-2 2-6-16,0 1 5 0,0 4 0 15,1 0 1-15,2 5-6 0,-3 1 5 16,0 5 0-16,0 3 2 0,0 1-6 0,0 2 5 16,0 0-1-16,0 0 4 0,0 1-7 15,0 0 4-15,0 0-1 16,0 0 2-16,0 2-6 0,-2 5 3 0,-1 6 2 15,1 6 0-15,0 2-3 0,1 2 1 16,1 2 2-16,0 2 1 0,0-2-5 16,0 1 4-16,3-2 0 0,-1-2 2 15,3 0-4-15,-2-2 3 0,1-2-2 16,0 0 4-16,4-3-8 0,-3-2 4 16,1 0 0-16,0-4 2 0,0 0-7 0,4-1 6 15,-2-3-2-15,-2 1 3 0,6-1-7 16,-5-3 5-16,4 1-1 0,-1-1 3 15,-2-1-8-15,2-1 6 0,-1 0-1 16,1 0 2-16,0-6-6 0,1-1 4 16,0-2-1-16,-1-5 3 0,-6 1-7 15,4-1 4-15,-2-3 0 0,0 0 4 16,1 1-9-16,3-3 6 0,-2-1-1 16,2-2 3-16,0 2-7 0,-2-5 6 15,4 0-1-15,-5-1 2 0,0-1-7 0,-1 2 7 16,-3 3-2-16,1 1 3 0,-3 2-8 15,-1 2 7-15,2 0-3 0,-2 1 5 16,0 3-9-16,-1-1 7 0,-1 4-2 16,0 0 4-16,1 0-8 0,0 2 7 15,-2 1-3-15,2 0 3 0,1 2-8 0,0 2 7 16,-1 0-1-16,0 2 2 0,-2 0-7 16,3 0 5-16,-1 1-1 15,1 0 3-15,-1 0-7 0,1 0 5 16,0 0-2-16,-1 0 3 0,0 0-7 0,-1 0 8 15,-2 0-2-15,2 2 3 0,0-1-8 16,-1 4 8-16,-1-2-2 0,-1 2 1 16,3 3-6-16,-2 1 6 0,2 3-1 15,1 2 1-15,0 3-5 0,-2 0 5 16,3 4-3-16,0-1 5 0,0 3-10 0,0 0 9 16,0 2-3-16,1 0 3 0,4 0-7 15,0 0 7-15,-4 0-3 0,5-3 2 16,-4-2-6-16,1-1 6 0,0 1-2 15,0-3 3-15,1-1-9 0,-1-1 8 16,-2-3-2-16,1 0 2 0,3-1-7 16,-3-2 6-16,4-1-2 0,-3-1 2 15,-3-1-8-15,1-2 8 0,0 1-5 16,-1-2 3-16,0 0-9 0,1-2 10 16,-1 0-5-16,0 3 2 0,0-4-8 15,0 1 7-15,0-1-5 0,0 0 2 0,0 1-11 16,0-1 7-16,0 0-10 0,0 0-5 15,0 0-19-15,0 0-6 0,1 0-31 16,6 0-23-16,0 0-86 16</inkml:trace>
  <inkml:trace contextRef="#ctx0" brushRef="#br1" timeOffset="-127919.52">31991 14729 22 0,'0'-11'63'0,"0"2"-35"0,4 2 172 16,3 2-84-16,-7 5-59 0,2-1-18 15,-2 1-2-15,0 0-5 0,4 1 4 16,-4-1-6-16,0 2-9 0,1 1-9 0,-1 2 5 16,0 4 4-16,1 5-3 0,-1 5 0 15,-1 8 4-15,-2 2-4 16,-2 7-7-16,-1 3-7 0,2 5 3 0,-2 4-3 16,-1-2 1-16,-3 2-8 0,4-3 9 15,-3-2-3-15,2-6 1 0,-2-1-7 16,1-3 7-16,-1-3-2 0,4-2-1 15,-2 1-4-15,1-3 5 0,-1-1-3 16,-1 1 3-16,1-2-6 0,3 0 7 16,0-1-5-16,0-3 1 0,-1-3-8 0,3-1 5 15,-2-4-6-15,-2-4 7 0,3 1-13 16,1-6 2-16,0-1-3 0,2-2 1 16,0-2-3-16,3-2 5 15,3-6-16-15,4-4-14 0,1-5-24 0,0-6-17 16,3-4-38-16</inkml:trace>
  <inkml:trace contextRef="#ctx0" brushRef="#br1" timeOffset="-127417.84">32025 14720 45 0,'-2'-2'54'0,"1"2"1"16,-2 0 130-16,1 0-110 0,-5 6-41 0,1-1 0 15,-3 0 1-15,-4 7-6 0,-1 0-1 16,3 2-8-16,-7 4 2 0,11-3-6 15,-5 2-1-15,0-5-9 0,7 1 5 16,-8-1-8-16,4-5 1 0,3-1-6 16,0 1 5-16,1-6-3 0,4 1 0 0,1-1-3 15,-2-1 4-15,2 0-2 0,0-4-1 16,3-4-5-16,6-8 1 16,7-7 2-16,-3-10-2 0,2-4-10 15,5-1 0-15,0 3-2 0,2 1 3 0,5 5 10 16,-4 5 10-16,-1 2 1 0,-5 7 4 15,-2 5-6-15,-2 6 8 0,-2 2-1 16,-4 2 5-16,0 4-2 0,6 7-2 16,-1 3-7-16,1 5 3 0,2 4-6 15,-6 2 7-15,1 4 2 0,-2 6 0 0,-4 3-4 16,3-1 5-16,1 1-6 0,-3-5-2 16,3-2-10-16,2-4 5 15,-6-3-11-15,7-2 2 0,-4-4-24 16,-4-5-19-16,-1-6-58 0,-1 0-47 0</inkml:trace>
  <inkml:trace contextRef="#ctx0" brushRef="#br1" timeOffset="-122494.28">26457 15266 13 0,'-2'0'43'0,"-3"0"-12"0,4 0 177 15,1 0-62-15,0 4-88 16,0 0-17-16,-1 5-6 0,-3 1 10 16,1 6 2-16,3 4-8 0,0 3-13 0,-3 2-6 15,2-3-3-15,1 3-4 0,0-3-10 16,0-2 1-16,1 0-1 0,3-4-2 15,0-2-4-15,3 2-3 0,-1-3 4 16,2-1-8-16,3-1-20 0,-1 1-10 16,4-2-19-16,0-3-28 0,-2-3-22 15,-1-4-63-15</inkml:trace>
  <inkml:trace contextRef="#ctx0" brushRef="#br1" timeOffset="-122272.86">26552 15499 55 0,'-2'-2'22'0,"0"2"205"15,2 0-69-15,0 0-104 0,-3 0-29 16,0 0 9-16,-5 0 8 0,-3 0-2 16,-2 0-7-16,-4 1-12 0,-3 0-4 15,0-1-3-15,-2 2 0 0,1-2-9 0,-4 0 2 16,4 0-5-16,-2 0 1 0,3 0-8 16,2 0 2-16,3 0-3 0,0 0 2 15,3 1-5-15,0-1-11 0,6 2-10 16,0-2-6-16,5 0-16 0,1 1-9 15,0-1-6-15,6 0-36 0,9 0-73 0</inkml:trace>
  <inkml:trace contextRef="#ctx0" brushRef="#br1" timeOffset="-119984.73">27541 15271 33 0,'0'5'42'0,"-2"-1"64"0,2 2 126 15,0 7-169-15,0-1-30 0,0 6-3 16,-3 2 3-16,3 5-5 0,-3 3 2 16,2 3-9-16,1 2-4 0,-1-1-8 15,1 0 4-15,0 0-2 0,0-3-2 16,1-2-8-16,0 1 5 0,0-6-5 15,1-1 0-15,0-2-7 0,4-3 6 16,-1 0-4-16,1-4-5 0,1-2-18 0,-1-2-19 16,2-2-24-16,0-2-9 15,2-4-43-15,3 0-81 0</inkml:trace>
  <inkml:trace contextRef="#ctx0" brushRef="#br1" timeOffset="-119732.49">27729 15514 96 0,'0'0'57'0,"0"-2"252"0,0 2-239 16,-3 0-43-16,-4 0-14 0,2-1 21 16,-6-2 0-16,0 3 5 0,-2-3-17 15,-4 0-4-15,-3 2-9 0,1-1 6 16,-6 0-6-16,0 1-4 0,-2-2-6 15,0 1 4-15,-2 2-5 0,2 0-3 16,5 0-6-16,0 0 6 0,4 0-13 16,0 0-7-16,2 0-12 0,0 5 1 15,5-2-16-15,0 3-35 0,4 0-80 0</inkml:trace>
  <inkml:trace contextRef="#ctx0" brushRef="#br1" timeOffset="-106858.77">32985 15104 163 0,'0'12'138'0,"0"5"-139"16,-1 2 19-16,1 3-6 0,0 3 34 16,0 3 10-16,-1 0-23 0,-7 1-12 15,5-1-2-15,2 1-2 0,-4-2-4 0,0 0-6 16,0-4 0-16,-1 0-3 15,0-3 1-15,6-2-5 0,0-4 3 16,-2-2-2-16,2-2-1 0,-3-2-1 16,3-4 1-16,0-1-12 0,-2-1-24 0,1-2-45 15,-11 0-39-15,12-2 9 0</inkml:trace>
  <inkml:trace contextRef="#ctx0" brushRef="#br1" timeOffset="-106436.97">32881 15047 25 0,'0'0'293'16,"0"0"-186"-16,0 4-83 0,-6 2-18 15,1 2-1-15,-2 4 2 0,-1 2 17 16,2 0 2-16,-3 2-7 0,3-4-9 15,-5 0 3-15,4 0-5 0,-6-3-2 16,4 4-3-16,3-3 3 0,-4-2-5 0,7 3 1 16,3-3-4-16,0-1 4 15,0-1-2-15,0-2 0 0,0-3-4 16,3-1-1-16,0 0-9 0,4-4-8 16,3-8-3-16,8-2 12 0,-7-4 4 0,4 0 2 15,0 1 0-15,-5-1 6 0,6 3 1 16,-2 4 3-16,-5 1 0 0,10 0 15 15,-10 5 3-15,8 0 2 0,-1 2-1 16,-11 3 2-16,7 0-4 0,-6 0 0 16,2 5-5-16,7 2-2 0,-9 2-3 0,2 1-4 15,4 6-3-15,2-1 0 0,2 1-1 16,0 3-1-16,2 0-4 0,-6-1-4 16,4 0-20-16,-4-3-25 15,6-4-86-15,-1-2-159 0</inkml:trace>
  <inkml:trace contextRef="#ctx0" brushRef="#br1" timeOffset="-90088.52">2884 14347 15 0,'0'0'23'16,"-2"0"-25"-16,-2 0 14 0,4 0 41 15,-1 0 88-15,1 0-53 0,0 0-38 16,0 0-16-16,0 0-1 0,0 0-2 0,0 0-4 15,0-2-4-15,5 2-4 16,1 0-1-16,-3 0-1 0,2 0-2 16,-2 0 0-16,3 2-3 0,2-2 0 15,0 2-4-15,0 1 0 0,3 0 0 0,0-1-1 16,1 0-3-16,-1 0 3 0,-1-2-2 16,3 3 1-16,-2-3-4 0,-2 0 2 15,3 0 0-15,0 0 2 0,0 0-5 16,-2-3 2-16,4 0-1 0,-1 0 3 15,1 0-4-15,1-2 3 0,0 5-2 16,0-6 3-16,2 4-5 0,2-1 4 0,-1-1-2 16,1 0 2-16,2 0-4 15,2 2 2-15,3-2-2 0,1 1 4 16,2 2-5-16,-3-2 1 0,0 1 2 16,1 2 1-16,-1-4-5 0,-2 2 4 0,4 0 0 15,-1-2 3-15,-1 0-5 0,0 1 1 16,0-1 2-16,0 0-2 0,3-1-2 15,1 2 2-15,0-2-1 0,1 1 2 16,4 0-3-16,-3 0 2 0,0-1-1 16,0 2 3-16,-1-2-5 0,0 1 3 0,1-2-1 15,0 2 3-15,-6-2-5 16,2 1 4-16,-1 1-2 0,-1-2 2 16,1 2-4-16,-5 0 2 0,5 0 1 15,0 0 1-15,0 1-4 0,0 2 3 0,1-2-1 16,0 1 2-16,0 2-4 0,-1-1 3 15,0 0 0-15,-1 1 1 0,1 0-5 16,-1-2 5-16,2 0-2 0,-1 2 2 16,-4-2-5-16,3 0 5 0,1 0-2 15,-1-4 2-15,-3 4-5 0,2-1 4 0,0 1-1 16,-3-2 2-16,1 0-4 0,-1 0 3 16,-2 0 0-16,4 0 1 0,1 1-5 15,-3 0 4-15,2 0-1 0,-2 1 2 16,2 2-5-16,1-1 5 0,-4-2-2 15,6 3 2-15,-5-2-5 0,3 2 4 0,1 0-1 16,-4 0 3-16,3 0-6 16,0 0 4-16,-2 0-1 0,1 0 2 15,-1 0-5-15,2 2 4 0,0-2-1 16,-4 0 2-16,5 3-5 0,1-3 5 0,-3 0-2 16,4 1 2-16,1-1-5 0,-1 0 4 15,3 0-1-15,2 0 2 0,1 0-5 16,0 0 5-16,0 2-2 15,2-2 2-15,-2 0-5 0,5 0 4 0,-2 3-1 16,3-3 2-16,0 1-5 0,1-1 4 0,1 0-1 16,2 0 3-16,1 2-7 15,-1-2 5-15,2 0-1 0,0 0 2 16,3 0-5-16,-1 1 4 0,-2-1-1 16,3 2 3-16,-1-2-7 0,-1 1 5 0,2 0-1 15,1-1 3-15,2 0-7 0,3 2 5 16,-1-1-1-16,3 0 3 0,1 1-7 15,0-2 5-15,1 2-1 0,1-2 2 16,0 3-5-16,0-2 4 0,0-1-1 16,-1 4 2-16,1-3-5 0,-2 0 4 15,-1 1-1-15,-2 1 3 0,-2-3-7 0,-1 0 5 16,1 1-1-16,0-1 3 16,-3 0-7-16,3 0 6 0,-2 0-2 15,1 1 2-15,-1-1-5 0,1 0 4 16,-3 0-1-16,3 0 2 0,-2 0-5 0,-1 0 4 15,2 0-1-15,-1-1 2 0,2 0-5 16,-2-2 4-16,-1 0-1 0,2 2 2 16,-3-4-5-16,-2 0 4 0,0 1-1 15,-2 0 2-15,-2-2-5 0,2 0 4 16,-2 1-1-16,0-3 1 0,-2 2-3 0,1 0 4 16,2-1-2-16,-2 1 0 0,1 1-2 15,1 1 3-15,-4 1-1 0,3 0 1 16,1 1-3-16,-1 0 3 0,-1-2 0 15,0 3-1-15,-1 1-2 0,-1-4 4 16,-1 1-2-16,2 0 0 0,-4 0-2 16,3-2 4-16,1 5-2 0,-5-6 0 15,0 2-2-15,1 0 4 0,-4-1-3 16,-1-1 3-16,0 4-5 0,-1-2 5 16,-1 2-2-16,-2-1 0 0,1 3-2 0,-2-2 4 15,1 2-2-15,0 0 0 0,2 0-2 16,-2 0 3-16,0 2-2 15,1-1 4-15,-1 2-7 0,3-2 5 0,-2 3-1 16,-1-2 1-16,2-2-5 0,0 4 6 16,-1-3-3-16,0 0 3 0,1 3-5 15,-1-3 4-15,-1-1-2 0,0 0 4 16,-2 0-6-16,2 0 4 0,-2 0-2 16,1 0 3-16,-1-3-5 0,-1 1 5 15,-2 1-3-15,1-2 4 0,-1 1-6 0,3 2 4 16,1 0-1-16,-5 0 2 0,3 5-5 15,-3 0 4-15,-1-1 0 0,-3-1 0 16,-1-1-4-16,-3 2 5 0,-3-3-1 16,4 0 2-16,5-1-7 0,-1 0 5 15,1 0-1-15,2 0 0 0,-2 0-3 0,-2 0 5 16,2 5-2-16,1-2 1 16,-3 1-4-16,1 2 5 0,-2 1-2 15,2-2 1-15,-1 2-4 0,2 0 4 16,-1-1-1-16,-2 2 1 0,1-2-4 15,-1 1 4-15,1-1-1 0,-2 3 2 0,3-1-6 16,-2 3 6-16,-1-2-2 0,1 2 2 16,0 0-6-16,-1-3 6 0,1 4-2 15,1-1 2-15,-3-1-6 0,0 2 6 16,1-1-2-16,0 0 1 0,-2-1-4 16,2 0 5-16,0 1-2 0,-3-1 1 0,2-1-5 15,-1 1 6-15,-4 0-2 0,3 2 1 16,-1 0-4-16,-3 1 5 0,2-1-2 15,-3 1 1-15,1 2-5 16,-4-2 5-16,3 1-1 0,-4-1 2 0,-2-3-6 16,0-1 6-16,-1-1-2 0,1 3 1 15,-1-4-4-15,0 0 5 0,1 1-3 16,-1-4 2-16,1 2-5 0,-1 1 5 16,2-2-1-16,-1 1 0 0,3-2-5 15,-1 2 7-15,-1 0-2 0,-1 0 1 0,1 3-6 16,0-1 7-16,-1-2-3 0,3 5 4 15,-2-3-7-15,-2 0 5 16,1 3-2-16,-1-3 3 0,0 2-5 16,0 1 4-16,0 1 0 0,1-3 0 0,0 4-5 15,1-2 6-15,-1-2-2 0,0 3 1 16,4-1-4-16,-3-1 5 0,0-1-2 16,-1 1 1-16,0-3-4 0,-1 0 5 15,0-1-2-15,0-1 1 0,-1-2-5 16,-1 1 6-16,-4 0-2 0,1 0 2 0,0 2-6 15,-3 2 7-15,2 1-4 0,-1-1 2 16,1 3-4-16,1 1 6 0,-2 1-3 16,2 0 1-16,-1 2-5 15,2 0 7-15,-1 0-3 0,-1 1 2 0,2-1-6 16,-1-3 6-16,-3 1-2 0,3-2 2 0,-5-3-6 16,2 2 6-16,-1 0-2 15,-1 0 2-15,0-1-5 0,0 2 5 16,0 0-2-16,0-1 3 0,-1 5-8 15,0-1 7-15,-1 0-2 0,2 3 3 0,-2-2-7 16,0 0 6-16,0-1-2 0,-1 0 2 16,1 1-6-16,-2-5 6 0,0 1-2 15,0-3 2-15,1 1-6 0,-3-2 6 16,3-1-2-16,-1-3 2 0,-1 2-6 16,1-1 8-16,-1 0-6 0,1 0 4 15,-2 1-6-15,2-2 8 0,-1 2-4 0,0-1 0 16,0 0-4-16,1 2 8 0,-2-1-4 15,1-1 1-15,-1-1-6 0,-1 0 9 16,-1 0-4-16,-1 0 0 16,-1-1-4-16,-3-2 8 0,2 0-4 0,-2 0 0 15,0 0-3-15,-2 0 6 0,0 0-3 16,0 0 2-16,-2 0-6 0,1 0 6 16,-1 2-1-16,-2 2 0 0,2 1-5 15,-2 1 7-15,-3-2-2 0,4 2 0 16,-1 0-4-16,0 0 6 0,0 0-4 0,1 1 2 15,-3-1-4-15,-3-1 6 0,2 1-3 16,0-2 1-16,-2-2-4 16,1-2 5-16,-3 2-2 0,1-2 1 15,-2 0-4-15,0 0 5 0,1 0-1 0,0 0-1 16,-1 0-2-16,2 0 5 0,0 0-3 16,0 3 1-16,1-1-3 0,-4-2 4 15,2 1-1-15,-3 2 1 0,2-1-5 16,-3 1 6-16,2 0-3 0,-1-1 1 15,-1 2-3-15,3 0 5 0,-1-1-3 0,2 0 1 16,-3 0-4-16,2-2 6 0,0 2-3 16,0-3 2-16,0 2-5 0,1-1 5 15,-4-1-2-15,4 0 2 16,-2 0-5-16,-1 0 6 0,0 0-3 0,-2-1 0 16,0-1-3-16,1-2 5 0,0 1-2 15,1 0 1-15,3 0-3 0,-3 1 4 16,4 0-2-16,-3 1 2 0,2-2-4 15,-3 3 3-15,1-1-1 0,0 0 1 16,-1 1-3-16,0-2 4 0,-3 1-2 0,1 1 0 16,0 0-2-16,1-2 4 0,-2 2-1 15,0 0 1-15,-1-1-4 0,1 1 7 16,0 0-3-16,2 0-1 0,-3-2-2 16,0 1 5-16,-1 1-4 0,1 0 1 15,-2-2-3-15,1 2 5 0,0 0-2 0,-2 0 0 16,1 0-4-16,3 0 6 15,-4 0-3-15,2 0 2 0,-2 0-5 0,-1 0 6 16,-4 0-2-16,3 3 1 16,-2-1-5-16,-3-2 5 0,4 0-1 15,-4 0 1-15,2 0-5 0,-1 0 7 0,1-2-4 16,-2-2 2-16,2-1-5 0,-3 2 6 16,2-2-3-16,-3 0 2 0,-1 1-4 15,2 0 4-15,0-2-1 0,1 4-1 16,6 0-2-16,-1 1 4 0,1 0-1 15,-4-1 0-15,4 2-3 0,-2-1 4 0,-1 1-1 16,3 0-1-16,-3 0-2 16,3 0 4-16,-2 0-2 0,3 0 1 15,0 0-3-15,1 0 4 0,-1 0-2 16,2 0 1-16,-1 0-4 0,2 1 6 0,0-1-3 16,-2 0 1-16,3 2-4 0,0-2 6 15,1 1-3-15,0 0 0 0,1-1-3 16,3 2 6-16,1 0-3 0,3-2 0 15,-2 4-3-15,-2-1 6 0,1 0-3 16,-3 0 1-16,2-2-4 0,-1 4 6 0,-3-1-3 16,1-2 0-16,-1 5-2 0,0-3 5 15,-1 2-2-15,0-2-1 0,1 0-3 16,-2 2 6-16,-1-4-3 16,-1 3 1-16,0-1-4 0,-6-1 5 0,1-2-1 15,-2 1-1-15,-1 0-2 0,-2-2 4 16,-1 0 0-16,3 4-2 0,-1-2-2 15,0 0 6-15,2 3-4 0,-2-2 0 16,-2 1 0-16,2 1 2 0,-4 2-2 16,0-3 1-16,-1 3-3 0,1-2 5 0,-2-1-4 15,0 2 2-15,-1-1-3 0,0-1 4 16,-3 0 0-16,-1 0-2 0,1-2 0 16,-4 1 4-16,4-1-2 0,-2 1-2 15,2-2 0-15,0 1 3 0,-4-2-3 16,2 0 1-16,-2 0-2 0,-2 0 3 0,-2 0-1 15,1-8-2-15,0-1 0 16,2-1 3-16,4-5-2 0,-4 2 1 16,7-3-3-16,0-6 4 0,2 0-2 15,5-2 1-15,0-4-3 0,9-1 4 0,1-2-2 16,4-3-1-16,8 3 0 0,-1-1 2 16,9 1 0-16,8-2-1 0,2 4-2 15,11 1 4-15,4 2-2 0,1 1 1 16,15 0-3-16,-2-3 4 15,3 0-2-15,4-2 0 0,2-1-2 0,3-5 2 16,3-3-3-16,-4 3-4 0,8 1 1 16,0 1-3-16,3 7-9 0,11 2-2 15,6 5-8-15,8 3-1 0,4 6-12 0,3 2-17 16,2 4-44-16,-4-3-99 16</inkml:trace>
  <inkml:trace contextRef="#ctx0" brushRef="#br1" timeOffset="-29931.09">11108 5373 153 0,'17'-31'219'15,"1"-1"-121"-15,-3-3-64 0,-6-4-15 16,-7 1 7-16,-2 3-7 0,0 1-3 15,-8 6-2-15,2 5 3 0,-4 4-5 16,-3 2 5-16,0 6-1 0,-7 1-2 16,-1 0-7-16,-6 9 1 0,-4 1 1 15,-3 6 1-15,1 10-6 0,0 8 1 0,-2 6 0 16,1 6 1-16,4 2-7 0,2 3 5 16,5 0-2-16,5 3 3 0,3-1-7 15,4 0 5-15,4-1-2 0,4-4 3 16,3-5-7-16,0-4 5 0,2-4-2 15,5-5 4-15,-1-6-7 0,6-2 4 0,0-6 0 16,2-5 2-16,3-1-7 0,4-2 4 16,5-9 0-16,5-2 2 15,2-7-6-15,0-3 4 0,-4 2 0 16,-6 3 3-16,-8 0-8 0,-4 8 6 0,-7 6-1 16,-4 0 3-16,0 4-8 0,-7 2 7 15,-3 7-2-15,0 4 3 0,1 1-7 16,1 6 6-16,6-1-2 0,0-2 3 15,2 2-7-15,0-1 5 0,0 0 0 16,5-5 3-16,3 0-8 0,-1-4 6 0,3-3-2 16,0-2 3-16,0-1-7 0,2-3 6 15,4 0-3-15,0-4 4 16,3-8-9-16,-2-2 3 0,1-5-11 16,0-5-2-16,4-4-15 0,-1 1-1 0,-2 1-29 15,0 1-26-15,-7 6-16 0,-2 3-6 16</inkml:trace>
  <inkml:trace contextRef="#ctx0" brushRef="#br1" timeOffset="-29363.63">11360 5413 47 0,'6'-7'34'0,"4"-4"75"16,3 0 54-16,3-3-104 0,0-2-21 15,2-2-5-15,2-2-5 0,2-4-7 16,-3 2-2-16,0-4-6 0,-5 2-3 16,-4 0-5-16,-2 0 12 0,-6 0-3 15,-2 3-2-15,0 0-9 0,-7 6 4 16,-4 2-2-16,-2 7 2 0,-2 6-10 0,-6 1 7 16,0 12 0-16,-1 7 5 0,2 9-7 15,2 3 5-15,3 5 0 0,2 6 3 16,2-2-9-16,5 2 5 0,2-1-1 15,4 0 1-15,0-3-7 0,0-1 7 16,5-3-4-16,-1-3 2 0,2-7-7 0,4-3 7 16,-7-7-3-16,5-5 3 0,-3-6-9 15,3-3 9-15,1-1-4 0,2-5 4 16,3-10-9-16,2-9 8 16,6-8-3-16,0-6 3 0,7-12-8 0,0-7 8 15,4-11-4-15,5-12 3 0,-5-9-8 16,-5-5 5-16,-11-5-4 0,-8 3 1 15,-8 7-5-15,-1 12 11 0,-10 13-4 16,-6 12 4-16,-2 16-7 0,0 6 7 16,2 6-2-16,3 11 3 0,3 7-7 0,-1 6 7 15,4 6-1-15,-1 13 2 0,5 12-3 16,1 13 7-16,2 11-2 16,0 9 2-16,4 5-9 0,5 6 9 15,-2 5-3-15,2 2 2 0,0 1-8 0,4-4 6 16,-2-10-3-16,2-7 2 0,-2-12-8 15,-1-10 7-15,1-10-3 0,-1-6 1 16,-2-9-7-16,4-8 2 0,3-4-13 16,2-3-9-16,6-1-23 0,1-6-26 15,8-6-47-15,6-3-52 0</inkml:trace>
  <inkml:trace contextRef="#ctx0" brushRef="#br1" timeOffset="-28872.87">12226 5186 30 0,'0'-17'40'0,"0"0"-19"0,0 0 157 15,2 1-67-15,3 1-64 0,-2 3-2 16,0 4 8-16,-1 3-7 0,4 4-15 16,-1 1 1-16,-1 10-2 0,4 9-9 15,-1 13-11-15,3 10 5 0,0 12-6 16,1 11 4-16,3 7-10 0,0 6 8 16,1 3-6-16,-3 1 1 0,-3-1-7 15,-5 0 6-15,-4-2-1 0,-4-4 4 0,-9-1-8 16,-2-8 8-16,-5-8-6 0,2-12 2 15,0-10-7-15,-1-11 8 0,-3-13-5 16,2-10 3-16,-2-2-8 0,2-8 7 16,2-10-4-16,2-7 4 0,4-11-9 15,1-8 7-15,5-7-3 0,6-9 3 16,0-5-5-16,1-4 7 0,11-3-2 0,-3 3 2 16,7-1-7-16,3 7 8 0,3 6-3 15,7 2 2-15,6 5-7 16,7 6 8-16,1 2-3 0,-1 5 2 0,-8 8-8 15,-6 4 5-15,-6 7-7 0,-7 6-2 16,-6 6-20-16,-4 4-3 0,-3 0-30 16,-2 0-32-16,0-2-50 0,1 0-171 15</inkml:trace>
  <inkml:trace contextRef="#ctx0" brushRef="#br1" timeOffset="-28669.42">12289 4898 48 0,'-5'-25'332'16,"4"0"-131"-16,1 0-147 0,0 2-22 16,0-2-3-16,1 2 8 0,2 5-15 15,1 0-9-15,0 5-11 0,2 1 7 16,4 2-7-16,-4 2 1 0,5 2-7 16,-3 3 7-16,-3 2-5 0,-1 1 3 15,0 0-18-15,1 4-4 0,-3 5-22 0,0 1-18 16,0 6-53-16,8-1-58 0</inkml:trace>
  <inkml:trace contextRef="#ctx0" brushRef="#br1" timeOffset="-28184.91">12726 5206 124 0,'12'-18'145'16,"1"-4"-7"-16,3-3-95 0,-3-5-3 16,-5 3 3-16,2-1-6 0,-5 0-18 15,-4 1 3-15,-1-1-6 0,0 7-3 16,-3 3-7-16,-7 4 6 0,3 5-6 0,-6 7 0 16,-4 2-8-16,-4 1 7 0,1 12-2 15,-5 6 0-15,2 6-6 0,-1 10 9 16,6 4-6-16,0 5 3 15,4 3-6-15,2 0 8 0,2-4-4 0,4-2 0 16,2-1-3-16,3-3 5 0,1-2-2 16,0-1 2-16,1-7-3 15,4-3 10-15,-1-5-6 0,4-6 1 0,-4-5-6 16,4-6 6-16,-2-2-4 0,2-6 1 16,0-9-6-16,6-6 10 0,0-8-7 0,3-7 2 15,2-6-5-15,-1-5 8 0,-3 0-5 16,-5-1 2-16,-3 7-6 15,-3 3 9-15,-2 9-4 0,-1 5 1 16,1 9-7-16,-2 5 10 0,0 6-5 0,0 4 1 16,0 0-6-16,0 6 6 0,0 4-3 15,6 3 1-15,-2-1-3 0,3 3 8 16,-2-1-4-16,-2-2-3 0,6 1-12 16,-2-2-2-16,1-1-12 0,-1-4-13 15,5 1-39-15,2-1-31 0,8-1-26 0</inkml:trace>
  <inkml:trace contextRef="#ctx0" brushRef="#br1" timeOffset="-27843.13">13187 4915 180 0,'0'-21'276'0,"0"-3"-211"0,0 2-37 16,1-1-4-16,0 2 17 0,-1 3-14 15,0 3-5-15,0 3-11 0,-2 3 8 0,0 5-5 16,-3 2-2-16,-3 2-9 0,-4 3 7 16,-5 7-4-16,-4 5 0 0,-5 7-5 15,-4 5 9-15,0 6-5 0,3 5 5 16,4 5-6-16,3 3 6 0,6-2-6 16,2 3 1-16,5-5-6 0,4 0 8 0,3-1-5 15,0-7 1-15,0-4-6 0,7-1 6 16,4-6-1-16,1-1-1 15,2-3-4-15,1-3 7 0,0-5-4 16,4-6 0-16,2-5-5 0,4 0 6 0,5-5-7 16,4-10-4-16,3-4-15 0,-4-5 0 15,-1-3-9-15,-2-2-9 0,-3 2-29 16,-3-2-32-16,3 3-76 0</inkml:trace>
  <inkml:trace contextRef="#ctx0" brushRef="#br1" timeOffset="-27460.56">13538 5154 156 0,'9'0'280'0,"4"0"-159"16,3-6-81-16,-4-7-17 0,1-5 4 15,-1-5-7-15,0-4 0 0,0-6-10 16,0-3 2-16,3-3-5 0,-3-4 6 0,-3 0-6 15,-3-1 0-15,-6 3-4 0,0 0 4 16,-13 8-5-16,0 4 0 0,-6 4-5 16,-7 12 6-16,1 2-3 15,-5 10 2-15,-2 2-6 0,5 10 8 0,0 7-6 16,2 8 0-16,7 6-3 0,4 9 10 16,2 4-4-16,7 2 2 0,0 4-6 15,3-1 7-15,2 2-3 0,1-2 0 16,8 2-3-16,5-3 7 0,2-3-3 15,2-5-1-15,3-7-4 0,0-6 8 16,3-8-5-16,-2-7-2 0,3-8-1 0,1-5 5 16,6-1-6-16,2-9 0 0,4-3-19 15,-2-6-9-15,-2-6-5 0,3-1-7 16,-4-4-21-16,9-1-69 0,-2 0-245 16</inkml:trace>
  <inkml:trace contextRef="#ctx0" brushRef="#br1" timeOffset="-27063.73">14115 4773 79 0,'1'18'277'0,"11"2"-30"16,4 8-192-16,2 5-30 0,-4 6 13 16,0 7-3-16,-1 3-11 0,-2 5-11 15,-1-3-8-15,0-1 10 0,-2 0-2 16,1-5-3-16,-4-7-6 0,0-4-2 15,-4-8 2-15,-1-8-1 0,0-5-5 0,-4-7 0 16,-1-5 2-16,1-1-5 16,-3-10-4-16,2-11 3 0,1-9 2 15,-1-11 2-15,3-9-4 0,2-11-3 0,0-4 4 16,1-7-2-16,10 0-6 0,5-2 2 16,2 6 8-16,3 7 5 0,-5 14-4 15,-2 13 4-15,0 17 4 0,-4 9 1 16,3 8-4-16,1 12 1 0,-1 11 15 15,2 9-15-15,-1 10-4 0,1 10 1 0,0 7 4 16,3 8 0-16,2 7-7 0,-1 0 2 16,-2-3 3-16,0-7 0 0,-5-13-7 15,-1-12 2-15,-6-12 0 16,-2-11-6-16,-3-13-13 0,0-5 6 0,0-18-15 16,-1-15-46-16,-2-9-44 0,0-7-34 15,3-8-43-15</inkml:trace>
  <inkml:trace contextRef="#ctx0" brushRef="#br1" timeOffset="-26845.42">14573 4203 179 0,'0'0'248'0,"8"1"-97"0,7 12-101 0,1 10-13 16,5 12 0-16,3 11-23 0,2 12-7 15,3 9 0-15,0 1-5 0,0 4 4 16,2 2 1-16,-4 0-3 0,-2 1-4 15,-5-5 0-15,-7-5 0 0,-6-6-2 16,-5-11-6-16,-2-13 3 0,0-10 1 16,-6-7-2-16,-4-12-12 0,3-5-19 15,-4-2-19-15,0-11-15 0,5-5-40 0,3-3 10 16,3-1-61-16,0-3-6 0</inkml:trace>
  <inkml:trace contextRef="#ctx0" brushRef="#br1" timeOffset="-26723.79">14875 4919 12 0,'4'-16'14'0,"1"5"21"16,-2 9 83-16,-1 2 26 0,0 0-43 15,0 6-41-15,-2 2-18 0,0 4-16 0,-8 3-2 16,-2 2-4-16,-7 6-3 16,0 0-12-16,-8 5-2 0,-8-2-1 15,-3 4 2-15,-3-2-13 0,-5 0-15 16,2-1-22-16,3 3-143 0</inkml:trace>
  <inkml:trace contextRef="#ctx0" brushRef="#br1" timeOffset="-16999.42">25680 7611 10 0,'0'-2'12'0,"1"0"-32"15,3-1 73-15,1 3 32 0,0-1 4 16,-3-2-19-16,2 2-27 15,-2-4-7-15,1 3-5 0,2 0 3 16,0-2-5-16,3 0 1 0,-2 1 0 0,2 2 0 16,-4-3-4-16,0-1 1 0,3 3-5 15,-1-2 1-15,-2 1-10 0,4 0 3 16,-3 0-1-16,4-1 0 0,0 1-5 16,1 0 3-16,-1-1 0 0,-2 0 0 15,6 3-4-15,-5-3 1 0,-1 1 2 0,4 0 0 16,-4 2-3-16,4-1 1 0,2 1-2 15,-1-1 0-15,1 0-4 0,2 2 0 16,0 0 0-16,0 0 3 16,0 0-3-16,0 0 0 0,-5 0-1 0,6 0 4 15,-2 0-3-15,2 0 0 0,1 2-1 16,-2 1 2-16,3 0-5 0,0 0 2 16,0 0-1-16,2 2 4 0,-2-3-6 15,0 1 3-15,0-2-2 0,-2 4 3 16,0-3-6-16,-3 2 3 0,1-1-1 0,-2 1 2 15,1-1-6-15,-1 1 4 0,-3 1-2 16,2 1 3-16,1 0-5 0,-1 1 4 16,0 1-3-16,1 0 4 0,1 3-6 15,-2-2 5-15,2 0-1 0,-2 1 4 16,1-2-6-16,1 1 4 0,0 2-1 16,0-3 3-16,0 3-5 0,-1-1 3 15,-2-2 0-15,-1 0 1 0,-1 1-3 16,2-2 2-16,-2 0-1 0,-3 0 3 15,0 0-4-15,2 3 1 0,-2-2 2 16,0 0 0-16,1 3-4 0,-2-4 4 0,0 4-2 16,1 2 3-16,0-1-6 0,-2 2 5 15,3 2-1-15,-1-1 1 0,-2 1-4 16,0 0 4-16,3 2-2 16,-3 0 3-16,-2-4-5 0,2 4 3 0,2-3 0 15,-5 0 2-15,0 0-5 0,2 0 4 16,-2-1-1-16,2 0 2 0,-1-1-5 15,0 2 4-15,-1-1-1 0,1 0 2 16,-1 1-5-16,0-1 4 0,0 0-1 16,0 0 2-16,-2 0-4 0,-1 1 3 0,1-1-1 15,-1-1 3-15,0 2-6 0,1-1 5 16,-3 0-1-16,-3-1 1 0,5 0-2 16,-2 2 2-16,-2-1 0 0,2-1 3 15,1-1-6-15,-4-1 4 0,0-1-1 16,-1 1 2-16,-1-1-6 0,2-1 6 0,-4-2-2 15,1 2 2-15,-5-3-6 0,2 1 5 16,-3 1-1-16,1-3 3 0,-2 2-8 16,0 0 7-16,-1-1-3 15,-1-1 4-15,0 1-7 0,0 1 6 0,0 0-3 16,-3 0 2-16,1 3-4 0,-2-2 4 16,-2 0-1-16,4 3 2 0,-2-3-6 15,2 1 6-15,1-1-3 0,2-4 3 16,-1-1-5-16,1-2 4 0,0 3 0 15,-1-3-1-15,0-1-3 0,0 0 5 0,0 0-4 16,-3 0 4-16,2 0-5 0,-5 0 4 16,-1-1-2-16,-1-3 4 0,2 3-7 15,0-2 5-15,-1 0-1 0,0 3 1 16,0-2-4-16,0-2 4 0,2 2-3 16,1-2 3-16,-2 1-5 0,4-1 5 15,-1 1-2-15,2-6 2 0,3 3-5 16,-1 0 5-16,2-2-2 0,0 0 1 15,2-2-4-15,0 0 4 0,3-1 0 16,0-1-1-16,0-1-2 0,1-3 2 16,-2 2-1-16,6-3 2 0,-1 3-4 0,-1-3 3 15,3 3-2-15,0-1 3 0,-2-1-4 16,2 1 2-16,-1 0 1 0,2 0 1 16,1 1-5-16,0-1 5 0,0 1-2 15,1-3 2-15,1 2-5 0,0 0 5 16,-2-3-2-16,2 1 2 0,1-2-5 15,-3-1 5-15,4-2-1 0,-1 3 0 16,1-1-4-16,0 2 6 0,0 1-3 0,0 2 4 16,0-2-8-16,3 4 6 15,1-2 0-15,1 1-2 0,2 0-2 0,-2 4 2 16,4-1 0-16,0 0 2 0,-2 2-4 16,1-3 2-16,-1-1-1 0,5 1 1 15,-2-1-5-15,-1 1 4 0,1 1-2 16,1 0 2-16,-3 1-4 0,3 0 6 15,-1 2-3-15,-3 1 2 0,3-2-3 16,-2 3 4-16,4 0-2 0,0-1 2 16,1 1-5-16,4 0 6 0,-1 0-2 15,2 2 1-15,7 0-4 0,-3-2 4 16,6 1-1-16,4 3 1 0,1 1-5 0,0 1 4 16,0 0 0-16,-2 1-1 0,-2 1-4 15,-3 2 5-15,-4-2 0 0,-1 1 0 16,-6 0-6-16,1 0 6 0,-3 0-1 15,0 0 1-15,-1-1-5 0,-1 2 5 16,2-1-9-16,-6-2-17 0,-2 2-20 0,-3-3-11 16,-2 0-31-16,0-1-70 0</inkml:trace>
  <inkml:trace contextRef="#ctx0" brushRef="#br1" timeOffset="-15773.32">23731 4779 51 0,'0'-2'-23'0,"2"0"226"0,-1 2-10 15,-1-3-128-15,0 1-23 0,0-1-5 0,0 1-1 16,-7 2-2-16,5-1 1 0,-4 1 0 15,1 0-7-15,2 0-4 0,-4 3 2 16,-3 6-5-16,0 0-1 0,-2 3-4 16,-1 1 2-16,-2 4-9 0,-2 4-3 15,0 4-6-15,-6 4 7 0,3 0-2 16,-1 4-2-16,-2 0-1 0,1-1 3 0,0 3-1 16,0-2 0-16,-4-1-2 0,1 5 3 15,-2 1-1-15,2 5-2 0,1 4-1 16,-1 1 5-16,3 1-3 0,3-2 2 15,-1-3-5-15,1-3 6 0,2-3-3 16,1-2 0-16,2-8-4 0,0-3 7 16,2-3-4-16,-1-6 2 0,5-4-6 15,0-2 6-15,3-3-4 0,-2-3-1 16,3-3-5-16,3 0 3 0,1-1 0 0,-1 0-4 16,1 0-7-16,0 0 6 0,0-2-6 15,3-3-1-15,3-1-9 16,-1-1 2-16,1-4-8 0,4 3-7 0,-2-3-10 15,3-1-7-15,1 3-22 0,5-2-51 16,-3 5-3-16</inkml:trace>
  <inkml:trace contextRef="#ctx0" brushRef="#br1" timeOffset="-15307.17">23903 5734 142 0,'3'-3'214'0,"1"-1"-21"16,-3-6-141-16,-1 0-30 0,-3-3 7 15,-7-2 6-15,-4 0 0 0,-2-2-7 16,-3-2-3-16,0-3-4 0,-6-3 2 0,-5-2-4 15,0 0-4-15,-3-3-4 0,-4 0 2 16,1 2-1-16,-6-1-4 0,-1 3-3 16,1-2 3-16,0 3-4 0,6 3-1 15,-8-2-3-15,1 0 3 0,5 4-1 16,-3-4 0-16,3 4-4 0,5-1 5 0,1 1-3 16,1 3 0-16,3 0-1 0,2 1 2 15,4 1-1-15,-3 2-3 16,5 1 0-16,2 0 1 0,2 0 2 15,3 2-5-15,1 0-1 0,-1 1 2 0,2 2-2 16,0 1-5-16,6 1-3 0,2 1-1 16,-1 3-2-16,3 0-4 0,-2 0-5 15,2-1-7-15,1 1-4 0,1 0-3 16,5-4-12-16,-1 5-21 0,4-1-24 16,-4-1-12-16,7 2-232 0,2 0 365 0,0 3 14 15</inkml:trace>
  <inkml:trace contextRef="#ctx0" brushRef="#br1" timeOffset="-14524.55">26353 4804 6 0,'7'0'98'0,"-4"0"93"0,0 0 31 0,-1 0-163 15,0 0-27-15,-2 0-8 0,0 3 4 16,0 6 1-16,-5 1 8 0,-4 3-9 16,-2 4-3-16,-4-2-5 0,-4 3 0 15,2 2-6-15,-2 0 0 0,-3 5-3 16,2 0-4-16,-1 3-4 0,-2 0 1 0,4 4 0 15,-4 5 1-15,-2 3-4 16,-2 4 3-16,-1 2 1 0,-2-2 1 0,-1-1-4 16,-1 0 4-16,-2-1-3 15,3 0 3-15,2-2-6 0,5-5 1 0,-2-2-1 16,1-7 2-16,6-4-8 0,3-4 3 16,1-5 2-16,6-4-4 0,4-3-6 15,2-2-1-15,3-1-1 0,0-1-1 16,1-1-8-16,6-1-6 0,6 0-17 15,5-1-12-15,4-8-8 0,3 1-42 0,7-2-49 16</inkml:trace>
  <inkml:trace contextRef="#ctx0" brushRef="#br1" timeOffset="-14198.11">26423 5698 214 0,'0'-4'305'16,"0"-6"-173"-16,-8-7-85 0,-8-8-32 0,-1-2 10 15,-5-4 7-15,-1 0-1 0,-3-1-10 16,-4-3-1-16,-2 2-4 0,-3-3-1 16,-4 0-9-16,0 1 2 0,-4-4-3 15,0 2-1-15,-3 1-2 0,-1 0 0 16,1 5-2-16,-2 4 1 0,3 0-5 0,1 3 1 15,0 0 2-15,7 3-3 16,0 2-9-16,4 0 4 0,5 2-2 16,4 1 0-16,3-1-9 0,1 0 0 15,0 0-1-15,4 1 0 0,3 1-6 0,7 2 3 16,2 2-3-16,1 0-11 0,3 2-15 16,4 0-13-16,4 2-20 0,8 1-30 15</inkml:trace>
  <inkml:trace contextRef="#ctx0" brushRef="#br1" timeOffset="-14171.82">25537 4822 9 0</inkml:trace>
  <inkml:trace contextRef="#ctx0" brushRef="#br1" timeOffset="-13291.53">28768 4828 55 0,'-3'-8'8'0,"0"1"244"0,3 3-80 15,0-1-121-15,-1 2-16 0,0-1-1 16,0 4-4-16,-2 0 1 0,1 0-6 16,0 0-2-16,-4 0-10 0,-4 6-4 15,1 2-3-15,-4 6 0 0,-1 3-4 16,-1 8 5-16,-3 5-4 0,-1 7 3 15,-1 2-4-15,-3 10 4 0,0 4-3 16,-1 3 3-16,4 5-3 0,-4 0 2 16,3 0-2-16,2 0 2 0,2-4-4 15,4-3 2-15,2-2-1 0,0-5 1 0,2-9-7 16,2-2 6-16,1-11-3 16,2-5-1-16,1-8-13 0,2-5 0 0,0-2-8 15,1-4-10-15,0-1-7 0,7 0-24 16,4-6-43-16,5-4-11 0,7-3-113 15</inkml:trace>
  <inkml:trace contextRef="#ctx0" brushRef="#br1" timeOffset="-13015.99">28928 5623 143 0,'4'-6'92'0,"1"2"207"15,-5-5-227-15,0-5-55 0,-11-7-5 16,-4-6 16-16,-8-4 2 0,-5-7-4 16,-6-4-7-16,-8-5 2 0,-6-3-4 15,-4-5-7-15,-5-1-6 0,-2 4 4 16,1 2-4-16,3 6-1 0,1 5-4 16,6 4 4-16,-3 4-5 0,-2 1 2 15,4 5-5-15,-4 2 2 0,7 4-7 0,5 3-7 16,5 3-1-16,4 3 1 0,6 5-1 15,4 2-6-15,5 3-12 0,9 1-18 16,6 14-45-16,2 6-101 0</inkml:trace>
  <inkml:trace contextRef="#ctx0" brushRef="#br1" timeOffset="-12163.93">28898 7611 157 0,'0'-4'261'0,"0"4"-76"0,0-1-130 16,0-1-34-16,0 2 5 0,-1-1 5 15,-1 1 9-15,-1 0-13 0,-4 0-9 16,0 0-13-16,-7 4 2 0,-6 8-2 16,-1 5-1-16,-6 7-3 0,0 4 4 15,2 8-2-15,0 5 0 0,-2 3-2 16,3 3 5-16,2 2-4 0,1-2-1 16,3-5-5-16,2 0 2 0,4-4-5 15,3-3-8-15,-1-1-14 0,5-2 0 0,4-4-17 16,1-3-21-16,4-3-79 0,11-4-180 15</inkml:trace>
  <inkml:trace contextRef="#ctx0" brushRef="#br1" timeOffset="-11860.57">28912 8288 6 0,'-3'-12'146'0,"-5"-1"219"0,-1-6-288 0,-8-6-41 16,-6-8 6-16,-4-7 4 0,-3-5-7 16,-2 0-6-16,-1-4-13 0,-5-4-9 15,-3-4-4-15,1-2 1 16,-1 0-2-16,0 2-1 0,6 3-2 0,3 5 2 16,-1 5-1-16,4 5-1 0,-1 5-2 15,-3-1 3-15,0 0-3 0,-3 2-1 16,-1-5-3-16,-3 4 2 0,3-1-2 15,0 4-5-15,4 6-6 0,3 0-3 16,2 6-3-16,1 1-3 0,6 3-3 0,5 5-3 16,1 2-2-16,5 3-15 0,7 1-39 15,1 1-41-15,2 2-64 0</inkml:trace>
  <inkml:trace contextRef="#ctx0" brushRef="#br1" timeOffset="-11039.3">29092 10005 60 0,'0'-6'10'16,"0"0"164"-16,0 5 66 0,0-1-172 16,0 2-31-16,0-2-9 0,-3 1 5 15,-6 1-2-15,-1 0-9 0,-4 0-5 0,-6 3 3 16,-1 6 0-16,-5 4 2 0,-2 3-8 16,-2 5 0-16,-2 4-1 0,0 2-1 15,-2 4-7-15,-2 5 1 0,3 3-2 16,-2 1 2-16,-2 5-3 0,-7 5 3 15,1 2-1-15,-4 4 1 0,-1 3-2 16,3 0 3-16,2-3-1 0,4 1 0 0,4-1-2 16,2-4 1-16,3-7 0 0,5-3-1 15,0-6-3-15,5-6 0 16,5-7 0-16,2-4-1 0,5-9-6 0,5-3 3 16,2-3-5-16,1-3-4 0,3-1-9 15,10 0-4-15,4 0-8 0,5-7-16 16,3-5-15-16,1-4-8 0,12-6-63 15,3-1-46-15</inkml:trace>
  <inkml:trace contextRef="#ctx0" brushRef="#br1" timeOffset="-10708.85">28912 10915 185 0,'2'0'264'0,"0"0"-98"16,-1 0-118-16,0-1-39 0,-1-6 6 16,0-6 17-16,-3-5 6 0,-8-9-11 15,-2-5-6-15,-3-9-1 0,-4-1-5 0,1-4-10 16,-5-5 1-16,-4-4-4 0,-5-3 4 16,-3-3-5-16,-4 2 2 0,0-1 1 15,1 4 0-15,-2 5-4 0,2 4 2 16,3 4 0-16,2 5 2 0,0 1-4 15,3 3 2-15,-5 2-3 0,-1 1 3 16,2 2-5-16,-1 4 1 0,4 3-2 16,3 4 5-16,4 5-10 0,0 2-3 15,3 4-5-15,3 4-2 0,3 3-13 16,2 0-7-16,2 4-11 0,5 4-26 0,4 4-81 16</inkml:trace>
  <inkml:trace contextRef="#ctx0" brushRef="#br1" timeOffset="-9853.38">26405 10093 114 0,'0'-1'171'15,"1"-1"46"-15,0 2-151 0,2 0-44 0,-2 0 6 16,-1 0 4-16,0 0 11 0,0 0-3 15,-1 3-4-15,-9 4-12 0,-1 5 1 16,-7 2-15-16,-2 6-2 0,-7 6-5 16,-4 3 3-16,-6 7-1 0,-5 3 0 15,-2 6-2-15,-2-1 2 0,2 4 1 0,0 1 0 16,1 0-3-16,2 2 4 0,-3 5-1 16,3 1 0-16,2 5-5 0,1-2 4 15,5-4-1-15,0-3 1 16,7-8-5-16,4-2 2 0,3-6-2 0,8-7 0 15,3-4-6-15,1-6 5 0,6-2-7 16,1-1-2-16,7-4-9 0,5 0 0 16,5-1-7-16,4-3-12 0,3-5-18 15,7-3-4-15,1-1-19 0,1-7-62 16,4-4-67-16</inkml:trace>
  <inkml:trace contextRef="#ctx0" brushRef="#br1" timeOffset="-9471.89">26327 11143 139 0,'5'0'238'15,"-2"0"-12"-15,-3-3-182 0,0-9-30 0,0-4-5 16,-5-3 20-16,-5-5 3 0,-3-1-3 15,-1-4-7-15,-6-2 0 0,-2-2-7 16,2 0 5-16,-7-7-9 0,-2-1-2 16,-2-6-7-16,-5-5 5 0,-4 1-3 15,-2 0 0-15,-2 2-3 0,0 2 4 16,2 6-1-16,5 1 1 0,-4 3-5 16,2 3 4-16,2 2-4 0,0 1 1 15,3 2-3-15,1 2 4 0,7 4-3 16,0-1 1-16,7 2-4 0,2 4 1 0,2-2 3 15,5 2-3-15,3 0-4 0,-2 4 3 16,3-2-3-16,0 2-2 0,2 4-7 16,3 0 1-16,0 4-2 0,1 0-6 15,0 3-10-15,0 2-8 0,2 1-9 16,7 0-36-16,-3 0-79 0</inkml:trace>
  <inkml:trace contextRef="#ctx0" brushRef="#br1" timeOffset="-8669.73">23724 10251 166 0,'0'-2'164'0,"7"2"56"0,-7 0-158 16,0 0-42-16,0 0 1 0,-3 0 3 16,3 0 1-16,-5 0-7 0,-4 1 2 15,-6 8 0-15,-5 8 2 0,-4 10-4 0,-2 7 1 16,-4 9-7-16,0 7-1 0,-1 2-5 15,-5 3 4-15,-2 1-6 0,-1-2 3 16,-2 0 6-16,2-2 1 16,3-2-10-16,-4-2-1 0,1-5-4 0,6-1 4 15,4-4-3-15,2-5-3 0,6-1-3 16,-1-7 4-16,8-7-11 0,4-1-4 16,4-4-7-16,5-6 3 0,1-2-8 15,0-3-6-15,9-2-12 0,6-2-3 16,2-4-18-16,10-6-42 0,3-4-24 15</inkml:trace>
  <inkml:trace contextRef="#ctx0" brushRef="#br1" timeOffset="-8338.7">23751 11146 124 0,'4'0'232'0,"-4"0"-15"0,0-2-167 16,-4-6-37-16,-3-7-5 0,-3-5 3 0,-1-5 14 16,-6-2 11-16,-3-7-6 0,0-3-8 15,-3-2-6-15,2-4 5 0,-2-2-5 16,2 3-4-16,-4 0-4 0,0 0 2 16,0 7-6-16,-6 2 0 0,-5 2-4 15,1 5 3-15,-5-3-2 0,2 0 0 16,-3-4-3-16,-5-2 3 0,3-3-2 15,-1-1 0-15,3 1-2 0,7-2 1 16,-3 3 2-16,7 1-4 0,3 2-5 16,3 4 2-16,3 4-2 0,3 1-3 0,1 3-5 15,1 1-4-15,2 2-12 0,1 0-12 16,2 1-19-16,6 1-39 0,-4 1-63 16</inkml:trace>
  <inkml:trace contextRef="#ctx0" brushRef="#br1" timeOffset="-7569">23987 7534 172 0,'-2'-2'265'0,"2"1"-114"16,0 1-107-16,0 0-23 0,-2 0-1 16,-3 7 11-16,-5 5 4 0,-5 3-3 0,-2 2-4 15,-2 5-7-15,-4 2-14 16,0 2 0-16,-1 2 0 0,1 6 0 0,1-1-4 16,-3 4-1-16,-3 1 4 0,2-1-1 15,-3 4-1-15,2 1-1 0,-1 2 1 16,0 3 0-16,0 2-2 0,-2 2 0 15,3-2 2-15,-1-2 0 0,3-2-2 16,1-5 0-16,-2-3 1 0,4-3 1 0,-1-5-5 16,3-5 0-16,3-2 0 15,1-8-1-15,1 1-3 0,4-5-6 16,-1-2-6-16,6-4 0 0,4 0-8 16,-1-3-4-16,3-1-12 0,11 0-26 0,8-5-49 15,8 3-80-15</inkml:trace>
  <inkml:trace contextRef="#ctx0" brushRef="#br1" timeOffset="-7529.11">23398 8507 12 0</inkml:trace>
  <inkml:trace contextRef="#ctx0" brushRef="#br1" timeOffset="-7251.85">24016 8712 265 0,'2'-11'243'0,"-2"-8"-108"0,-8-7-93 0,-11-15-28 15,-10-11 4-15,-9-4 13 0,-4-2-6 16,-7-6-3-16,-5 1-8 0,-8-3 2 16,-2 2-5-16,-3-2 3 0,-4 8-8 15,5 3 2-15,-3 5-3 0,5 6-1 16,4 3-4-16,2 1 1 0,7 5-1 0,-2 0 2 16,5 3-4-16,5 3 1 0,1 1-1 15,1 3 2-15,2 1-5 0,0 5 4 16,7 2-2-16,2 4-3 15,3 4-7-15,6 4-5 0,-1 1-9 0,9 4-10 16,5 0-15-16,2 0-16 0,2 2-29 0,3-2-68 16,1 0-177-16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075.03284" units="1/cm"/>
          <inkml:channelProperty channel="Y" name="resolution" value="1433.37708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6-02T04:06:07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27689 3882 138 0,'7'-4'118'0,"-5"-3"72"0,4 2-134 0,-2-1-35 16,-4 3 12-16,2 2 3 0,-2-1-5 16,0 2-10-16,-2 0 1 0,-8 0-6 15,-6 0 4-15,-8 0-6 0,-5 5 6 16,-6-4-4-16,-6 4-3 0,-3 0-5 16,-4 0 3-16,-4 1-2 0,0-2 1 0,2 3-9 15,-4-1 7-15,0 0-4 0,0 3 2 16,-4-1-6-16,-1 0 4 0,-1 1-3 15,-4 3 4-15,2-2-9 0,2 1 8 16,1 2-4-16,7-5 2 0,1 2-6 16,7-3 6-16,5 0-3 0,1-3 1 15,10 2-6-15,2-3 6 0,7 0-4 16,7 0-4-16,6-1-9 0,4-1 4 16,2 0-3-16,1 1-2 0,12-2-13 15,3 0-2-15,7 0-21 0,10 0-24 0,3 0-84 16,5-2-144-16</inkml:trace>
  <inkml:trace contextRef="#ctx0" brushRef="#br0" timeOffset="247.5">26934 3973 241 0,'9'6'254'15,"-4"0"-166"-15,-1 0-46 0,-3 6-15 16,2 10 12-16,-2 6-2 0,1 7-5 15,0 6-13-15,-2 3 1 0,1 4-6 0,-1 6 1 16,0 3-11-16,0 3 5 0,5 2-5 16,-4 0 1-16,1-2-7 0,0-7 6 15,-2-3-3-15,0-2 1 0,0-8-7 16,0 0 8-16,-2-8-5 0,-6-5-4 16,3-5-13-16,-4-4 0 0,3-2-6 0,1 0-12 15,-4 0-21-15,3 2-23 0,1 1-74 16</inkml:trace>
  <inkml:trace contextRef="#ctx0" brushRef="#br0" timeOffset="12627.25">28463 12706 93 0,'10'46'130'0,"4"5"131"16,-2 7-222-16,-1 5-28 0,-3 3-13 0,-1-1 11 15,-2 1-3-15,4 2 6 16,-4-6-8-16,3-2 6 0,-2-5-4 16,4-5 1-16,-5-7-10 0,-2-7 6 15,0-10-1-15,-1-8-2 0,-2-8-23 0,0-9-46 16,0-1-138-16</inkml:trace>
  <inkml:trace contextRef="#ctx0" brushRef="#br0" timeOffset="12989.53">28419 12657 81 0,'-22'-18'16'0,"3"6"169"16,3 0-125-16,-2 3-25 0,-1 3 3 15,3 2-4-15,0 4-1 0,-3 1-5 16,-1 10 5-16,-3 3-13 0,-2 7-1 15,4 1-5-15,2 3-1 0,0-1-12 16,6-4 7-16,4-2-5 0,-1-4 3 0,6-3-10 16,3-5 8-16,1-3-4 15,0-3 4-15,1 0-8 0,5-9-3 16,3-10-13-16,3-9-2 0,2-8-15 16,1-7-3-16,1-2-12 0,1 0 9 0,0 4 5 15,0 4 19-15,1 6 12 0,-2 7 11 16,-5 7 6-16,1 8 33 15,-4 3-6-15,-1 6-3 0,2 3-7 0,3 12 4 16,1 5-20-16,2 11 0 0,1 9-3 16,1 5 4-16,-1 7-2 0,3 4 4 15,2 2-11-15,3 1 9 0,1-7-2 16,-3-11-1-16,-2-14-10 0,-4-14 7 16,-1-7-6-16,1-6-4 0,5-8-38 0,9-7-17 15,9-7-33-15,10-8-49 0</inkml:trace>
  <inkml:trace contextRef="#ctx0" brushRef="#br0" timeOffset="13699.9">30750 12207 105 0,'0'0'64'0,"0"0"255"0,3 2-254 0,-3 7-49 16,0 5-2-16,-1 10 0 0,-4 14 10 16,-4 14 4-16,3 10 2 0,-3 8-10 15,0 9-4-15,1 0-5 16,1 4 4-16,-1 1-7 0,1-1-3 0,-1 0-7 15,5-5 9-15,-1-7-4 0,1-11-1 16,2-11-6-16,0-12 7 0,1-15-7 16,0-7-3-16,0-9-15 0,2-6-10 15,5-10-28-15,1-10-25 0,9-16-39 16,1-12-127-16</inkml:trace>
  <inkml:trace contextRef="#ctx0" brushRef="#br0" timeOffset="14079.64">30769 12362 79 0,'-8'-7'91'0,"-1"2"140"16,-1 1-160-16,-3 1-29 0,-2 0-9 15,-6 2 5-15,3 1-11 0,-4 1-1 16,-4 6-8-16,1 4-7 0,-3 2-5 16,1 0 6-16,2 4-6 0,1-2-1 15,1 2-3-15,3-4 5 0,6 0-4 0,6-6-2 16,2 1-4-16,2-5 8 0,3-2-6 15,1-1-1-15,0-1-9 0,12-10-3 16,3-5-13-16,4-12-4 16,0-4 1-16,5-6 9 0,-3-3 4 0,4-4 0 15,1 3-1-15,2-2 18 0,1 1 1 16,4 2-2-16,-1 4 5 0,-2 6 18 16,-3 11 6-16,-10 7 2 0,-1 7-3 15,-3 6 6-15,2 0-9 0,0 12-6 16,1 8-9-16,0 11 2 0,0 13-6 0,4 7-2 15,-1 11-3-15,0 3 6 0,-2 1-4 16,0-3-1-16,-1-7-3 0,-4-10 5 16,-1-11-3-16,2-9-6 0,-1-8-17 15,0-6-9-15,6-3-24 0,3-6-24 16,6-3-37-16,8-8-53 0</inkml:trace>
  <inkml:trace contextRef="#ctx0" brushRef="#br0" timeOffset="15283.93">32114 11940 83 0,'0'-1'151'0,"6"1"71"0,-4 0-146 16,-2 1-46-16,1 6-7 16,3 5-8-16,-1 5 0 0,7 10-1 0,-6 9 11 15,-2 3-12-15,3 4 2 0,-5 5-6 16,1-1 2-16,-1 2-9 0,0 0 4 16,0-1-2-16,0-1 3 0,0 2-11 15,0 1 6-15,-4 3-1 16,2 2 5-16,0 4-12 0,0 0 9 0,1 0-2 15,1 0 3-15,0-5-8 0,0-3 6 0,0-3-2 16,-6-4 4-16,0-7-10 0,1-4 6 16,5-5-3-16,-2-6 0 15,2-2-9-15,0-4 5 0,-5-3-2 16,5-1 3-16,0-2-8 0,-1-3 8 0,1 1 2 16,0-4 4-16,0 1-12 0,0-3 10 15,0 0-4-15,0-1 7 0,0-1-12 16,-3 0 8-16,1 0-4 0,1-1-1 15,1-3-6-15,-2-3 15 0,-6-6-2 16,1-4 3-16,-3-3-7 0,-2-5 5 0,4-4 0 16,-5-3 4-16,-3 1-9 0,1-1 7 15,-2 1-1-15,2 3 2 0,0 5-8 16,5 5 6-16,-1 5 0 16,5 5 1-16,-1 5-7 0,4 2 6 0,3 1 0 15,0 0 3-15,0 6-7 0,4 7 6 16,4 5-3-16,5 3 5 0,-3 4-10 15,0 4 8-15,4-2-1 0,-3 4 4 16,1-2-9-16,-2-4 9 0,2-4-3 16,4-3 3-16,0-3-8 0,4-5 10 0,-6 1-4 15,-3-6 4-15,3-1-8 0,3-2 10 16,1-2-5-16,0 0 2 0,1-3-10 16,-5-3 7-16,5-3-4 0,1-2 3 15,-3-4-7-15,1-1 6 0,-2-5-4 16,-1-2 1-16,-1-2-16 0,-3-3 4 15,0 3-7-15,-7 3-6 0,-1-1-22 16,-3 6-32-16,0 1-59 0</inkml:trace>
  <inkml:trace contextRef="#ctx0" brushRef="#br0" timeOffset="16856.05">28847 14393 123 0,'7'16'234'0,"5"5"-85"16,-1 8-108-16,-4 5-30 0,1 7-5 16,-1 9 11-16,2 5 2 0,0 3 0 15,2 4-9-15,0 0 5 0,-2-4-6 16,3-4-1-16,1-4-7 0,-2-6 7 16,-2-3-5-16,1-1 0 0,-3-5-6 15,0 1 7-15,-4-1-4 0,2 0 0 0,-1-1-7 16,-2-1 1-16,0 0-8 0,-2-3-5 15,0-5 0-15,0-5 10 0,0-3-6 16,0-4 0-16,0-6 0 0,-2-2 12 16,0-5-3-16,-2 0-4 0,-1-4-11 15,0-9 17-15,-5-6 3 0,-2-7 2 16,1-5-3-16,-4-5 9 0,-1 1-5 16,-4-1-1-16,0 0-1 0,-2 3 10 15,0 2-1-15,-1 2 0 0,1 8-4 16,-2 1 5-16,2 3-4 0,-1 4 0 15,4 5-4-15,2 1 4 0,1 3-5 0,4 4 0 16,0 0-3-16,0 4 6 0,6 2-1 16,-2 1-1-16,4 1 2 0,2 3 9 15,2-1-6-15,0 5-1 0,0-1-3 16,7 1 5-16,4 2-3 0,3 0-2 16,5-1-1-16,4 2 5 0,1-2-3 0,3-1 0 15,8-2-4-15,-1-3 4 16,5-3-1-16,-3-5 0 0,-4-2-3 0,-2 0 6 15,-3-7 2-15,-2-2-5 16,-5-2-2-16,2-3 4 0,0-2-4 0,-5-5-2 16,5-3-2-16,-2-5 3 0,-1-1-2 15,1-5-11-15,-1-1-2 0,-1-1 0 16,3-3-3-16,0 3-13 0,1-2-12 16,-1 3-10-16,0 0-21 0,4 4-24 15,0 0-59-15</inkml:trace>
  <inkml:trace contextRef="#ctx0" brushRef="#br0" timeOffset="17172.15">30362 14093 128 0,'11'15'237'0,"2"4"-111"0,-2 7-94 15,2 7-17-15,1 5 9 0,-2 4 3 16,1 7-1-16,-3 2-5 0,-3 1 1 0,-2 2-10 16,2 1 0-16,-7-4-1 15,0 1 0-15,0 1-11 0,-6-3 1 16,0-1 1-16,1-2 1 0,-2-6-7 15,2-6 2-15,-2-3-9 0,4-5-6 16,1-7-12-16,-1-2-9 0,1-5-15 0,-1-6-33 16,3-5-103-16</inkml:trace>
  <inkml:trace contextRef="#ctx0" brushRef="#br0" timeOffset="17431.08">30177 14205 132 0,'-16'0'192'15,"5"0"-102"-15,-8 0-33 0,1 4-19 16,1 3-2-16,1 4-13 0,0 1-4 16,3 2-9-16,1 3-1 0,0 2-10 15,6 1 5-15,0-1-2 0,4 0 3 16,2-2-8-16,0-1 5 0,6-3-5 15,1-1-6-15,4-2-18 0,3-3-4 0,-1-2-12 16,3-5-20-16,1-1-29 16,1-16-31-16,7-5-84 0,0-6 190 15</inkml:trace>
  <inkml:trace contextRef="#ctx0" brushRef="#br0" timeOffset="17584.66">30330 14191 0 0,'42'-32'11'0,"-3"1"24"16,0 5 133-16,-5 4-36 0,-5 7-72 15,-5 5-20-15,-4 4 1 0,3 6-8 16,-4 0-3-16,-1 4-17 0,1 8 2 15,-2 3 1-15,0 2-4 0,-1 8-6 0,-2 0 1 16,0 0-8-16,-2 2 4 0,-3-4-1 16,0 0 3-16,0-4-10 0,0-5 9 15,5-1-7-15,4-1-4 0,7 0-47 16,4-1-88-16,2-3-116 0</inkml:trace>
  <inkml:trace contextRef="#ctx0" brushRef="#br0" timeOffset="19118.98">31740 13902 4 0,'0'-3'59'0,"0"0"125"16,0 1 19-16,0 2-121 0,0 0-42 15,0 0-9-15,0 3-7 0,0 5-7 0,2 7 4 16,2 8-10-16,1 11-2 0,-3 9-8 16,0 6 11-16,1 6-1 0,-3 3 2 15,2 0-9-15,-1 1 8 0,-1 0-7 16,0-2 0-16,-4 0-8 0,3-2 8 15,-2-4-3-15,-2-3 1 0,3-3-9 16,-1-2 11-16,2-5-5 0,1 0 2 16,0-6-7-16,0-2 9 0,-1-5-4 15,1-5 1-15,0-3-7 0,-2-2 8 16,2-3-7-16,-1-4 1 0,1 0-11 0,0-4 7 16,0-1-4-16,0-1 2 0,-2-2-6 15,1 0 6-15,0 0-6 0,-3 0-2 16,1-5-10-16,-4-7 17 0,-4-5-3 15,2-7 5-15,-1-5-6 16,-3-7 12-16,0 1-5 0,-5-3 1 0,-4 2-5 16,1 4 11-16,-5 2 0 0,2 5 1 15,1 2-7-15,-1 7 8 0,4 4-1 16,2 3 3-16,4 5-6 0,6 4 11 16,1 0-6-16,2 7 5 0,3 7 0 15,2 4 14-15,0 7-12 0,3 2 1 0,8 3-3 16,4-1 8-16,1-1-4 0,1 0 1 15,2-5-8-15,3-1 8 0,1-5-6 16,-2-4 1-16,8-5-5 0,1-1 9 16,-2-4-3-16,3-3 0 0,1-3-4 15,0-8 6-15,3-5-6 0,-3-3-3 16,1-6-7-16,-8-3 9 0,2-3-6 16,-8 3-4-16,-7-2-19 0,-5 5 5 15,-7 0-18-15,-8 6-15 0,-7 4-42 16,-6 5-89-16</inkml:trace>
  <inkml:trace contextRef="#ctx0" brushRef="#br0" timeOffset="41820.49">21063 10569 9 0,'1'0'38'16,"0"2"-22"-16,-1 1-3 0,0-2 10 16,0 2-15-16,0 1 1 0,1-2 14 15,3 2-5-15,0 1 86 0,-3-1-55 0,0 0-17 16,-1 0-5-16,1-2 3 0,0 0-17 15,1 1 7-15,-2-3-6 0,0 0 3 16,0 1-16-16,0 1 11 0,0-2-4 16,0 3 7-16,0-2-14 0,0 1 10 15,-1 1-5-15,-1-1 6 0,2 2-15 0,-4-2 9 16,-2 0-2-16,4 2 5 0,-4 0-15 16,1 0 11-16,2 0-2 0,-4 1 2 15,0-1-11-15,1 2 9 16,-2-2-1-16,2 1 5 0,-1-3-16 0,3 3 15 15,1-4-5-15,0 4 5 0,-1-2-15 16,0-1 15-16,2 0-6 0,-3 0 6 16,1 1-15-16,2-3 14 0,0 2-5 15,-1-2 5-15,-1 2-14 0,0 0 14 16,0-2-5-16,-3 1 5 0,2 0-14 0,0-1 13 16,1 0-4-16,-2 2 5 15,3 1-13-15,-3-3 11 0,0 0-3 16,3 1 5-16,-1-1-13 0,-2 2 12 15,1 1-4-15,1-2 5 0,-2 1-14 16,3-2 14-16,1 3-6 0,0-3 6 0,1 0-12 16,0 1 10-16,-1-1-3 0,-2 1 4 15,1-1-13-15,2 0 13 0,-2 0-3 16,2 2 3-16,-1-2-13 0,-3 0 13 16,2 0-4-16,0 0 5 0,1 0-14 15,-4 2 13-15,4-1-4 0,-1-1 5 0,-2 1-14 16,0-1 14-16,1 2-5 0,0 0 4 15,0-1-11-15,-2-1 10 0,3 0-3 16,-2 0 4-16,-1 0-11 16,3 0 9-16,-2 0-1 0,3 0 3 0,-2 0-11 15,1 0 10-15,1 0-3 0,1 0 4 16,-3 0-11-16,-2 0 10 0,3 0-3 16,-2 0 4-16,-1 0-11 0,3 0 11 15,-1 0-4-15,-3 1 3 0,3-1-10 16,-2 2 11-16,-1-2-4 0,3 0 3 0,-5 0-10 15,3 2 11-15,-4-1-4 0,4 0 5 16,-1 1-13-16,1-1 12 0,1 2-3 16,-3-2 2-16,2 3-10 0,-2-2 12 15,2 3-5-15,-2-4 4 0,2 4-11 16,-3-2 11-16,2-2-4 0,0 1 3 0,1-1-10 16,4-1 11-16,-5 1-4 15,3-1 3-15,1 2-10 0,-5-2 11 0,3 0-4 16,-2 0 3-16,0 0-10 15,-2 0 11-15,6 0-3 0,0 0 2 0,-4 0-11 16,4 0 13-16,-3 0-5 0,-2 0 3 16,0 0-11-16,0 0 14 0,4 0-6 15,-5 0 2-15,6 0-9 0,0 0 12 16,-1 0-5-16,-1 0 2 0,2 0-9 16,-1 0 12-16,-3 0-5 0,3 0 2 0,2 0-9 15,-3 0 11-15,1 0-4 0,0 0 4 16,1 0-12-16,0 0 12 15,-3 0-4-15,4 0 4 0,-1 0-11 16,1 0 10-16,-1 0-2 0,-2 0 3 0,3 0-12 16,2 0 11-16,-4 0-2 0,2 0 2 15,-4 0-10-15,-1 0 10 0,0 0-3 16,2-2 4-16,-1 1-12 0,2 0 12 16,0 1-4-16,-3-3 3 0,2 3-11 15,-1-2 14-15,2 2-7 0,0-1 4 16,-1 1-12-16,2 0 14 0,-3 0-5 0,2 0 3 15,1 0-12-15,-1 0 15 0,0 0-7 16,0 0 4-16,0 0-12 16,-2 1 15-16,1-1-6 0,1 0 2 0,1 0-10 15,-3 0 14-15,1 0-7 0,-2 0 5 16,1 0-13-16,-1 0 15 0,1 2-7 16,0-2 4-16,-2 1-11 0,3-1 13 15,-3 2-4-15,3-2 2 0,0 0-12 16,-1 0 15-16,4 1-7 0,-4-1 5 15,0 0-13-15,2 1 14 0,-4-1-5 0,2 0 3 16,0 0-11-16,-2 0 13 0,4 2-5 16,-4-2 2-16,5 0-10 0,-2 0 13 15,-5 0-5-15,1 0 2 0,4 0-9 16,-2 0 12-16,1 0-5 0,0 0 2 16,-4 0-9-16,4 0 12 0,-2-2-5 15,2 2 2-15,-5-1-9 0,1 0 12 16,2-1-4-16,-3-1 1 0,6 2-9 15,-2 0 12-15,2-3-5 0,0 3 2 16,-5 0-9-16,1-3 12 0,2 3-4 0,-4-2 0 16,6 1-8-16,-3 1 13 0,2 1-6 15,-1-1 1-15,0 1-8 16,0 0 13-16,-1-2-6 0,0 2 3 0,0-1-12 16,-3 1 15-16,5 0-6 0,-5 0 3 15,1 0-12-15,3 0 15 0,0 0-5 16,1 0 0-16,2 0-8 0,-1-2 13 0,0 1-6 15,-3 1 1-15,4-3-8 16,-1 1 13-16,3 1-6 0,-2-2 1 16,-1 1-8-16,-2 0 14 0,-4 0-7 0,-1 0 1 15,1 1-8-15,4 1 13 0,-1 0-6 16,1 0 1-16,1 0-7 0,-2 0 11 16,-3 0-4-16,0 0-1 0,3 1-6 15,-4-1 12-15,-2 2-6 0,1 0 0 16,5-1-6-16,-1 0 12 0,0-1-6 0,2 0 0 15,-3 0-6-15,1 0 12 0,0 0-6 16,0 0 0-16,3 0-6 16,-1 0 11-16,-1 0-5 0,2 0 2 15,-3 0-9-15,1 0 12 0,1 0-5 16,0-1 3-16,-2 0-11 0,-1-3 13 0,-4 2-4 16,6-1 0-16,-2 0-8 0,2 0 12 15,1 0-4-15,-4 0 0 0,2 1-8 16,-5-2 12-16,2 1-5 0,0-1 2 15,1 1-9-15,4-2 12 0,-2 1-4 16,-1-2 0-16,0 2-8 0,-1-1 12 0,2-1-4 16,0 0 0-16,-3 0-8 0,6 1 13 15,-4-1-6-15,3 0 0 0,-2-2-5 16,-4 3 10-16,7-1-5 0,0 0 1 16,1 0-7-16,-2 0 11 0,-1 1-4 15,-5-3 0-15,7 2-7 0,-1-1 11 16,1-1-4-16,-2 2-1 0,0-4-5 15,1 1 10-15,1-3-4 0,-3 3-2 16,3-1-3-16,3-1 11 0,-2-3-6 16,1 3 0-16,1-1-6 0,-6 0 12 0,3-1-6 15,3 0 0-15,-6-1-6 0,2 0 11 16,0-1-4-16,-4 0-1 16,6 1-5-16,2-3 10 0,-6 2-5 0,7-3-1 15,-3 0-4-15,2 0 11 0,-2-1-4 16,-2 1-3-16,1-1-1 0,0 0 7 15,-4 0-4-15,9-1 0 0,-4 1-5 16,3-2 8-16,2 4-3 0,0-1-2 16,0 0-3-16,0 2 7 0,0 1-3 15,0 1-1-15,0 0-3 0,0 3 8 0,2-1-4 16,-1 1-2-16,2 1-2 0,0 0 10 16,2-1-7-16,1 3-1 0,-2-1-3 15,1-1 8-15,-1-2-2 0,3 1-4 16,2 0-1-16,0-3 8 0,0 4-5 15,4-2 1-15,-4-1-5 0,0 3 7 0,3-2 0 16,-3 2-5-16,3-1 0 16,2 1 4-16,-3 1 1 0,3-1-4 15,-1 2 1-15,-3-2 7 0,0 3-4 16,4 0-4-16,0-2 0 0,2 1 6 0,-3 1-1 16,-2-1-6-16,-1-2 0 0,1 2 7 15,2 2-3-15,2-2-3 0,1 3-1 16,-4-1 5-16,3 1 3 0,-2-1-6 15,2 0 2-15,2 1 6 0,3-1-2 16,-4 0-7-16,1 1 0 0,2-2 6 16,-5 0-2-16,1 2-5 0,0-2 0 0,-4 0 7 15,1 1-1-15,-1 1-7 0,1-1 2 16,2 1 5-16,0-1-1 0,-1 0-5 16,-1 0 0-16,4 1 6 15,-4 0 0-15,3-1-8 0,-1 3 2 0,0-3 6 16,1 0 0-16,-1 2-7 0,2-2 0 15,-4 1 7-15,2 1 1 0,-2-2-8 16,2 2 0-16,-1 0 8 0,-2-1-1 16,2 0-7-16,-5-1 3 0,6 2 2 15,-2 0 4-15,1-2-11 0,-1 1 4 0,-3-1 4 16,2 2 1-16,-1-1-8 0,0-1 3 16,2 1 3-16,2-1 3 0,-5 2-10 15,-1 0 4-15,5-1 4 16,-2 0 1-16,2 1-8 0,-4 0 4 0,0-1 0 15,-2 1 6-15,3 1-11 0,-1-2 5 0,0 3 2 16,0-2 3-16,-1 2-10 16,4-3 5-16,0 4 0 0,1-4 6 15,0 1-12-15,-8 1 6 0,5-2 1 16,-3 1 5-16,2 1-12 0,2-1 7 0,-3 1 0 16,1-2 4-16,-2 3-11 0,3-3 6 15,-3 1 1-15,3 0 5 0,1-1-12 16,-4-1 6-16,2 1 0 0,4 1 6 15,-6-1-12-15,1 0 6 0,1 0 0 16,-1-1 7-16,-1 2-14 0,4 0 7 0,-3-2 0 16,-3 1 7-16,4 2-14 15,-4-1 7-15,2 0 1 0,2 0 5 16,-5 0-13-16,3 2 8 0,-2-2 0 16,6 2 5-16,-3-2-14 0,1 2 10 0,-1 0-2 15,-5-1 7-15,1 1-14 0,4-2 8 16,1 3-1-16,2-4 6 0,0 1-13 15,2 0 8-15,-2-1-1 0,2-1 6 16,2 0-13-16,0 2 8 0,1 0-1 16,-3-1 6-16,2 3-13 0,-2-3 8 0,2 0-1 15,-3 2 7-15,1-1-14 0,2 3 7 16,-6-2 1-16,5 1 6 0,-3 2-15 16,1-1 9-16,2 1-1 15,-2 0 5-15,-1 1-12 0,2 4 9 16,0-4-1-16,2 3 5 0,0-1-13 0,0 0 9 15,-1 0-2-15,0 1 5 0,-1 0-12 16,1 0 9-16,1 1-2 0,0 1 6 16,1-1-14-16,0 0 10 0,-4 0-2 15,3 0 6-15,-3 1-14 0,-2 0 10 16,5 1-2-16,-4 0 6 0,3 4-15 16,-3-3 12-16,0 3-3 0,0-4 6 0,-2 2-16 15,1-1 14-15,-5-1-4 0,2 0 5 16,1 0-15-16,-4 1 15 15,3-1-5-15,-2 1 6 0,0-1-16 0,3 0 14 16,-2 0-4-16,1-1 5 0,-2 2-13 16,6 1 11-16,-5-2-2 0,4 0 4 15,0 4-14-15,-5-3 14 0,1 2-5 16,3-2 5-16,0-1-14 0,-3-1 14 16,-2 2-5-16,1-1 5 0,-1 0-15 0,-1 0 15 15,0 1-5-15,2-2 5 0,-3 1-15 16,-1 1 14-16,1 0-4 0,-2 0 5 15,2 1-15-15,0 2 15 0,-1 0-6 16,-1-1 6-16,2 2-14 0,-2-2 13 16,2 2-4-16,0 0 4 0,-1-4-12 15,0 4 12-15,2 0-4 0,-3-1 5 16,2 0-14-16,-2-1 14 0,1 2-5 16,-1 0 4-16,0-3-13 0,2 1 13 15,-2-3-4-15,0 1 4 0,0 1-12 0,0-2 12 16,0 0-4-16,-4 0 5 0,4 4-15 15,-1-1 14-15,0 3-3 0,-2 2 4 16,-5 0-15-16,3 2 14 0,-6 1-4 16,4 0 5-16,0 1-15 0,0-2 15 15,-3 3-5-15,4-4 4 0,-2 1-14 0,1 1 15 16,-4-1-5-16,1-2 3 16,2 2-11-16,-3 1 13 0,4-3-4 0,0 4 3 15,0 1-13-15,0-3 14 16,-3 2-5-16,2 0 4 0,1 1-12 0,-2-1 12 15,2 0-4-15,3 1 5 0,-6-3-14 16,1 0 13-16,-1 1-4 0,1-3 5 16,-1 1-15-16,1-2 15 0,2 0-5 15,-3-1 4-15,1 1-13 0,1-1 14 16,-5 0-5-16,-1 1 3 0,0 4-12 16,-3-3 14-16,2 2-6 0,2 1 5 0,-2 0-13 15,0-2 11-15,1 1-3 16,1 1 3-16,4-3-13 0,0 0 11 15,5-3-2-15,-8-1 2 0,5-1-9 16,2 0 9-16,-5-3-12 0,3 0 5 0,3-1-26 16,-1-1 1-16,1-3-11 0,4 0-2 15,-3-2-38-15,-4 0-10 0,7 0-34 16</inkml:trace>
  <inkml:trace contextRef="#ctx0" brushRef="#br0" timeOffset="54261.97">19599 11253 16 0,'8'12'-12'0,"-1"-1"27"16,3 2 91-16,5 3-11 0,-5 0-56 0,-1 2-16 16,1 2-7-16,3 1 7 0,-2-1-10 15,4 1-3-15,-3-2-6 16,0 0 5-16,-6-2-1 0,4-1-4 0,1-2-5 16,-5-2 5-16,0 0-4 0,0-2-4 15,-5-4-10-15,-1-1 7 0,7-5-14 0,-7 0-26 16,-4 0-38-16,2-6-10 15</inkml:trace>
  <inkml:trace contextRef="#ctx0" brushRef="#br0" timeOffset="54494.53">19646 11278 7 0,'9'6'-5'0,"-3"3"7"15,5 1 1-15,2 4 48 16,-6-1 52-16,6 3-51 0,2 2-34 16,-1 0-1-16,-1 1-1 0,1-1-13 15,-5 2 3-15,0-1-9 0,5-1 0 0,-3-4-5 16,-1-1-3-16,-5-2 5 0,-4-4-7 16,1-4-15-16,-2-2-5 0,0-1-9 15,0-5-26-15,0-4 10 0</inkml:trace>
  <inkml:trace contextRef="#ctx0" brushRef="#br0" timeOffset="54694.6">19748 11232 3 0,'0'-4'4'0,"3"4"11"0,7 4 24 16,2 4 95-16,3 5-72 0,3 5-46 16,0 1 18-16,-1 3-9 0,7 3-1 15,-6-1-11-15,3-1-3 0,0 0 1 16,-6-2 2-16,-1-2-8 0,1-2 1 15,-6-5 1-15,-1-4-1 0,0-3-8 16,-6-1 3-16,-2-4-1 0,0-1-2 16,-1-4-17-16,-6-6-6 0,1-3-5 0,-3-4-9 15,-1-7-34-15,0-1-24 16</inkml:trace>
  <inkml:trace contextRef="#ctx0" brushRef="#br0" timeOffset="54884.11">19883 11126 2 0,'-1'0'22'0,"1"5"-23"0,0 6 6 15,1 4 51-15,12 4 54 16,0 6-67-16,4 4-24 0,-1 2-11 16,0 1 9-16,4 0 0 0,-4 0 0 15,1 0-15-15,-2-6 5 0,1-1-4 0,-3-4 3 16,2-7-9-16,-7-2 4 0,0-6 0 16,-3-4 5-16,-3-2-14 0,1-1-3 15,-3-10-13-15,0-2-23 0,-6-6-20 16,0-6-5-16,-1 0-37 0,3-4 113 15</inkml:trace>
  <inkml:trace contextRef="#ctx0" brushRef="#br0" timeOffset="55225.19">20035 11221 7 0,'-5'-2'5'0,"5"2"2"15,0 7 0-15,0 6-7 0,7 1 11 16,3 5 57-16,4 3-2 0,2-1-32 0,3 3-4 16,-5-2-8-16,-4-2-3 0,3-4-7 15,-2-1-1-15,-4-5-12 0,3-4 4 16,-5-1-2-16,-1-5 3 0,-4 0-7 15,0-2 3-15,0-8-8 0,0-2-1 16,0-4-21-16,-2-5-4 0,-3 0-7 0,4-2-26 16,-3-2-32-16,2 0 93 0,2 0 4 15,0 4 8-15,0 3 4 0,0 4 2 16,3 7 4-16,0 4 26 16,0 3-19-16,4 6 0 0,-3 7-6 0,4 3 6 15,3 3-11-15,0 6 10 0,4 0 3 16,0 2 10-16,-4-2-17 0,2 0 1 15,-6-3-9-15,4-3 0 0,-1-3-14 16,-5-4 8-16,1-6-3 0,-2-2 4 16,-4-4-11-16,0 0 9 0,0-4-9 15,0-5-2-15,-3-7-11 0,-2-4-2 16,-5-7-18-16,1-5-3 0,0-4-37 0,-1-2-27 16,4-2 103-16</inkml:trace>
  <inkml:trace contextRef="#ctx0" brushRef="#br0" timeOffset="55379.97">20296 11112 0 0,'10'34'10'16,"2"7"8"-16,-2 3-11 0,9 1 6 16,-1 4 116-16,1-3-71 0,4-2-34 15,-4 0-19-15,-1-7 14 0,-1-2 4 16,-5-8 1-16,0-9-26 0,-7-4 8 0,-4-9-5 16,6-4 3-16,-7-3-16 0,0-10-14 15,-1-8-29-15,-7-8-15 0,5-7-68 16,-1-5 100-16,-3-1 38 15</inkml:trace>
  <inkml:trace contextRef="#ctx0" brushRef="#br0" timeOffset="55783.45">20501 11214 6 0,'-35'0'7'0,"-7"0"1"0,0-5-2 16,1 3 8-16,0 2 18 0,4 0-26 15,-4 0-4-15,0 0-10 0,6 5-14 16</inkml:trace>
  <inkml:trace contextRef="#ctx0" brushRef="#br0" timeOffset="56040.51">20447 11376 130 0,'4'-5'5'0,"-4"-2"158"16,0 0-118-16,-8-3-38 16,-7 2 2-16,-9 0-13 0,1-2 12 15,-5 3-3-15,-2 0 0 0,0 1-13 0,-3-1 15 16,-3 6-6-16,1-2 4 0,-3 0-13 15,3 3 11-15,-3 0-13 0,4-1-27 16,2-1-36-16,4 0-8 0</inkml:trace>
  <inkml:trace contextRef="#ctx0" brushRef="#br0" timeOffset="56262.83">20352 11215 116 0,'4'-1'-4'0,"2"-1"202"16,-2-3-143-16,-4 1-42 0,-2-2-10 16,-9-1-7-16,-7 1 12 0,-3-2-6 15,-4 4 2-15,-4-3-8 0,-2 3 11 16,-3-1-5-16,-1 0 5 0,-5 0-11 0,2 1 11 16,-1-1-5-16,0 0 1 0,1-1-7 15,-1 2 10-15,2 0-6 0,3 1 0 16,5 0-28-16,8 0-18 15,3 1-29-15,3-2-36 0</inkml:trace>
  <inkml:trace contextRef="#ctx0" brushRef="#br0" timeOffset="56452.63">20111 11046 94 0,'10'0'71'0,"-2"0"150"0,-4-2-157 0,-4-3-43 16,-1-2-7-16,-14-1-8 15,-3-4 3-15,-8-1-10 0,-1 1 11 0,-1 1-5 16,-4 3 0-16,0 2-10 16,-3 1 12-16,-3 1-5 0,5 4 0 0,-4 0-9 15,2 4 11-15,2 4-10 0,2 1-83 16,9 4-163-16</inkml:trace>
  <inkml:trace contextRef="#ctx0" brushRef="#br0" timeOffset="87743.81">16084 15993 7 0,'-5'-10'45'0,"0"1"-24"0,5 2 104 15,0 2 46-15,0 2-121 0,3-1-20 16,2 1 2-16,-3 2 10 0,2 1-13 16,-1 0 13-16,5 3-11 0,-3 9-2 15,3 5-13-15,-4 6 12 0,0 14-7 16,3 7 2-16,-5 14-8 0,-1 8 5 0,-1 10-8 15,0 11 1-15,0 7-12 16,0 3 9-16,0-1-7 0,0-5 2 16,-3-6-11-16,-5-5 11 0,2-6-9 15,-4-10 10-15,0-7-11 0,-1-9 11 0,-2-10-4 16,-1-10-1-16,0-9-8 0,-2-8 10 16,0-1-6-16,-3-6 0 0,3-2-9 15,1-2 13-15,2-5-3 0,2-10 0 16,0-7-9-16,3-7 14 0,5-10-4 15,3-9 1-15,1-10-8 0,10-8 11 0,5-13-6 16,0-8 1-16,3-7-2 0,6-7 2 16,-3-10-5-16,2-2 1 15,1-5-5-15,-2 4 12 0,2 2-4 16,4 10 5-16,3 5-11 0,8 12 15 0,0 4-6 16,-2 1 3-16,4 7-11 0,-2 4 14 15,-2 6-5-15,0 9 3 0,-6 9-11 16,-2 12 14-16,-3 11-5 0,3 11 6 15,0 11-9-15,1 2 16 0,-1 16-9 16,-1 11 1-16,1 11-12 0,-3 12 12 0,-1 13-5 16,-3 7 3-16,-8 12-10 0,0 7 15 15,-4 7-6-15,-6 1 1 0,2-2-10 16,-5-5 15-16,-2-12-4 0,-4-10 0 16,-6-12-11-16,-6-9 12 0,-1-11-7 15,-4-7 2-15,-3-11-11 0,-5-5 15 16,-2-9-7-16,-7-3 0 0,-3-3-8 15,-2-7 15-15,-4-4-8 0,-3-5 4 16,-2-4-11-16,2-5 15 0,1-8-9 16,2-4 2-16,6-2-12 0,2-2 15 0,3-2-10 15,7 3 1-15,5 3-9 0,5 5 9 16,9 4-10-16,7 2-4 0,3 4-10 16,0 3 1-16,10 2-15 0,1 3-6 15,5 2-25-15,5 0 6 0,5-2-63 16</inkml:trace>
  <inkml:trace contextRef="#ctx0" brushRef="#br0" timeOffset="88992.92">18175 15716 39 0,'6'-11'49'16,"3"3"104"-16,-3 0 66 0,3 5-146 16,-5 0-38-16,-3-1-9 0,-1 2-3 15,0 1 7-15,0 1-3 0,1 0-7 0,-1 0 2 16,-2 1 0-16,-7 1-1 0,-6 0-8 16,-2 2-1-16,-4 0 0 15,0 0 1-15,-4 2-14 0,-1 0 6 16,4 3-2-16,-3 0 3 0,0-1-10 0,2 2 6 15,-3 1 0-15,0-1 3 0,3 2-7 16,2 3 4-16,1 1-1 0,2 1 5 16,3 2-10-16,1 4 4 0,-1 0 3 15,6 2 3-15,-2 4-10 0,4-2 4 16,4 4 3-16,-3-1 5 0,3 2-12 0,3-1 7 16,0 0-1-16,0 0 4 0,0 0-10 15,0 1 5-15,0 2 1 0,0 0 4 16,0 2-11-16,0 2 7 15,0 1-1-15,0 3 6 0,0 4-11 0,0-1 7 16,1 5-1-16,2 2 4 0,3 0-11 16,-2-2 6-16,-2 1 1 0,2 0 4 15,-1-2-10-15,-1 0 5 0,0-3-2 16,-2 0 7-16,0 1-8 0,2-3 3 16,0-1 0-16,0 0 6 0,3-2-12 0,-3-3 7 15,2-3-1-15,0-1 4 0,5-5-11 16,-3-2 8-16,4-4-2 15,0-3 4-15,0-4-11 0,3-2 8 16,3-2-2-16,2-1 4 0,1-4-11 0,0-2 7 16,3-3-1-16,0 0 6 0,4-2-10 15,1 0 7-15,-5 0-1 0,6-2 1 16,-2 1-16-16,1-2 6 0,-2 1-8 16,7 1-2-16,3-2-28 0,2-3-4 15,6-3-37-15,-1-5-50 0,2-7-329 16</inkml:trace>
  <inkml:trace contextRef="#ctx0" brushRef="#br0" timeOffset="89939.46">19139 16010 83 0,'4'-6'93'0,"2"1"233"0,0 1-234 0,-6 1-74 15,0-4-1-15,0 1 0 0,-3 1 7 16,-1 3-17-16,-5 2 6 0,-3 0-3 16,-4 0 3-16,-4 5-10 0,-7 4 9 15,-2 2-6-15,-1 2 0 0,0 3-14 16,0 0 12-16,1 2-4 0,2-1 4 16,2 1-13-16,-1 1 9 0,1 3 0 15,0 2 3-15,3 1-11 0,8 2 13 16,-1 2-5-16,3-2 2 0,2 6-7 15,6 1 10-15,4-1-5 0,0 0 5 16,0 2-12-16,3-3 11 0,2 1-3 0,-1-1 6 16,1-1-15-16,0 1 16 0,-1 1-7 15,0 0 6-15,-2 3-12 0,-2 1 14 16,0 1-4-16,0 1 6 0,-2 4-13 16,-2 1 11-16,-5-1-6 0,2 0 0 15,-3-5-5-15,-1-1 12 0,1-5-6 16,1-4 2-16,-2-1-12 0,1-6 11 15,2-2-4-15,3-1 1 0,-1-3-7 16,4-1 9-16,1-1-3 0,0-5 2 16,1 3-9-16,1-3 11 0,8 1-4 0,0-2 2 15,6 0-8-15,3-3 16 0,3-3-2 16,5-1-4-16,-2 0-10 0,11-3 8 16,-2-4-3-16,7-6 3 0,5-4-12 15,-5-3 13-15,4-2-5 0,-1 0 4 16,-2-2-12-16,-4 4 12 0,-11 2-3 0,-2 2 3 15,-3 2-13-15,-1 5 12 16,-2-3-3-16,-1 0 1 0,-3 0-21 16,-2-1-11-16,-4 0-13 0,-1-2-21 15,-2-4-60-15,4-2-59 0</inkml:trace>
  <inkml:trace contextRef="#ctx0" brushRef="#br0" timeOffset="90147.95">19166 16674 38 0,'-3'-1'260'16,"0"-1"3"-16,1-1-204 0,-8 1-36 16,-8-6 13-16,2 1-9 0,-3 3 9 15,1-1-17-15,0 3-4 0,-5 2-15 16,-2 0 9-16,1 0-4 0,-2 0 1 16,0 2-10-16,0 3 10 0,5-3-5 0,0 4-1 15,1-1-11-15,4-3 7 16,3 4-16-16,2 0-2 0,0 1-20 15,9 5-13-15,2 0-57 0,7 0-65 16</inkml:trace>
  <inkml:trace contextRef="#ctx0" brushRef="#br0" timeOffset="90608.9">20072 16868 219 0,'4'0'286'16,"3"4"-130"-16,-3 0-104 0,-4-1-20 15,0 4-13-15,0 8 14 0,-3 8-17 16,-5 9-1-16,2 7-16 0,-3 7 13 0,0 2-8 16,-1 5 1-16,-4 3-9 0,0 2 10 15,0 3-6-15,2-8 1 0,4-11-10 16,2-11 10-16,0-13-19 16,3-11-20-16,2-7-36 0,1-1-10 0,15-12-93 15</inkml:trace>
  <inkml:trace contextRef="#ctx0" brushRef="#br0" timeOffset="91083.72">21245 16193 151 0,'6'2'168'0,"-5"0"82"0,3 0-198 16,-4 1-17-16,0-1-12 0,-9 0 6 16,-1 4-9-16,-6 0-3 0,-5 0-10 15,-1 3 0-15,-8 1-9 0,-12-1 12 16,-4 1-7-16,-8 2 0 0,-7-2-5 0,1-1 11 16,0-1-8-16,-1-3 2 0,2-1-5 15,2-3 6-15,5-1-5 0,4 0-4 16,10 0-18-16,6-5 6 15,8 1-15-15,12 0-8 0,8-2-21 0,4-1 0 16,6-2 8-16,11 1-8 0,7 1 7 16,3 1 44-16,2 5 11 0,1 1 17 15,2 6 25-15,0 8 26 0,0 4-16 16,-2 7-10-16,-2 7-11 0,-1 5 9 16,-10 6-6-16,0 4-4 0,-3 7-10 0,-1 3-3 15,-2 7-12-15,-4 3-4 0,5 2-2 16,-10 4 9-16,6 1-6 0,-4 0-4 15,-4-5 2-15,2-9 5 0,-1-11-3 16,-1-17-3-16,0-14-3 0,0-11 6 16,0-7-3-16,-1 0-13 0,1-4-17 0,0-6-1 15,8-8-7-15,2-4-15 0,4-6-32 16,5-10-41-16,-1 0-261 0</inkml:trace>
  <inkml:trace contextRef="#ctx0" brushRef="#br0" timeOffset="91743.72">21627 15648 26 0,'4'-8'24'15,"5"1"7"-15,3 1 189 0,3 2-63 0,-2 3-102 16,1 0-12-16,0 1 4 0,-2 0-12 15,9 6-1-15,-3 3 2 0,-1 4-4 16,2 6-13-16,-1 4-3 0,1 8-9 16,1 5 0-16,3 5-10 0,-2 7 5 15,3 4 0-15,-2 4 4 0,1 1-10 0,-3 3 5 16,2-2 1-16,-7 3 4 16,1-3-11-16,-1 1 6 0,-11 1 1 15,1 3 4-15,-2 4-12 0,-1-1 7 16,-2-1 0-16,0-4 3 0,-3-5-8 0,-9-4 5 15,1-1-1-15,-4-2 4 0,0-2-8 16,-2 0 1-16,-2 0 6 0,0 0 2 16,-1 1-10-16,2-2 6 0,-4 0 0 15,2-4 2-15,2 0-8 0,-3-4 6 16,3-7-1-16,0-4 4 0,3-4-10 0,-1-7-3 16,0-2-7-16,4-3-6 0,-4-4-22 15,4-4-18-15,0-2-60 16,6-1-60-16</inkml:trace>
  <inkml:trace contextRef="#ctx0" brushRef="#br0" timeOffset="93615.62">23296 16458 159 0,'0'0'223'15,"0"0"-57"-15,0 0-110 0,0 0-42 16,-7 0 15-16,-1 0 4 0,-3 0-2 15,-2 0-16-15,-1 0 8 0,-2 1-8 16,0-1 0-16,-4 0-12 0,-3 0 14 0,2 0-10 16,-2-3-3-16,-3 1-9 0,3-1 10 15,-2-1-7-15,4 0 0 0,0 3-7 16,5 0 7-16,0 1-11 0,4 1-2 16,-1 5-13-16,4 1 1 0,1 6-25 15,4 5-42-15,4 4-73 0</inkml:trace>
  <inkml:trace contextRef="#ctx0" brushRef="#br0" timeOffset="93860.38">23183 16792 126 0,'14'10'115'16,"-3"-1"187"-16,-2-3-224 0,-2-1-39 16,-6-4 6-16,2 0-1 0,-2-1-9 15,-1 0-15-15,0 0 6 0,0 0-12 16,-2 0-7-16,-5 0-8 0,-5-1 10 15,-11-4-6-15,2 2 0 0,-4-1-6 16,0-2 12-16,-1 0-7 0,-2 3-2 16,-1-2-2-16,1 0 9 0,0 2-6 15,2-1-1-15,3-1-7 0,0 4 7 16,6-1-9-16,1-1-9 0,1 3-11 0,4 0 2 16,5 0-13-16,-1 0-24 0,7 2-56 15,0 4-115-15</inkml:trace>
  <inkml:trace contextRef="#ctx0" brushRef="#br0" timeOffset="95109.38">23522 16291 15 0,'5'-1'99'0,"-3"-2"22"0,0 3 110 0,2 0-141 15,-4 0-52-15,3 0-5 0,-2 0-4 16,-1 0 4-16,0 0-3 0,0 0-2 16,-4 0-13-16,-5 6 13 0,-5 3-4 15,0 3 1-15,-4 1-17 0,-1 2 7 16,-6 2-4-16,5 0 5 0,-3 0-17 16,1 2 7-16,-2 5-3 0,-6 6 7 0,-1 5-15 15,-1 4 11-15,1 0-4 0,0-1 6 16,-3-3-14-16,2-2 11 15,0-4-2-15,-1-2 3 0,1-3-13 16,-3-4 12-16,5-4-4 0,0-2 6 0,1-6-14 16,5-1 11-16,-2-4-2 0,-1-3 3 15,6 0-13-15,-2-2 12 0,5-3-4 16,2-5 5-16,2-1-17 0,2-4 12 16,6-5-1-16,3-2 4 0,2-3-13 0,1-3 10 15,3-1-3-15,6 0 4 0,1 0-12 16,-1 2 12-16,1 6-3 0,-1 2 7 15,3 4-14-15,-1 3 15 16,3 3-6-16,5 0 5 0,0 0-13 16,1 3 12-16,8 4-3 0,2-1 4 0,1 3-12 15,5 3 14-15,-5 4-5 0,1 6 3 16,2 0-9-16,0 5 11 0,0 0-4 16,0 1 3-16,-7 0-13 0,-1-1 9 15,0-1-2-15,-2-1 5 0,1 3-14 16,-3-1 12-16,6 1-4 0,-4-2 3 0,3-1-10 15,1-2 10-15,-3 0-3 0,7-2 6 16,3-2-13-16,0 0 9 0,10-1-1 16,-1 1 3-16,3-3-14 0,-1 4 11 15,-7-1-6-15,-8-3 6 0,-6-2-17 16,-5-3 5-16,-4-2-6 0,-1-2-6 0,-2-6-21 16,1-2 4-16,-1-2-45 0,3-1-78 15</inkml:trace>
  <inkml:trace contextRef="#ctx0" brushRef="#br0" timeOffset="96012.66">24589 16579 51 0,'8'0'50'0,"-1"0"-16"0,4 0 180 16,4-2-97-16,-3-1-63 0,5 2-27 15,1-4 2-15,0-1-10 0,8-1 11 16,-2-3-8-16,-1-5-2 0,6-3-15 16,-1-3 12-16,1-4-7 0,-2-4 3 15,-6 2-11-15,-4-3 13 0,-2 1-8 0,-4-2 2 16,-4-2-14-16,-4 1 11 0,-2 3-6 15,-1 4 3-15,-1 7-12 0,-7 6 15 16,0 3-7-16,-5 8 3 16,-2 1-10-16,-5 1 14 0,-3 14-4 0,-2 6 3 15,-2 10-10-15,2 6 13 0,-2 2-6 16,2 4 6-16,6 1-10 0,-2 1 15 16,4-1-5-16,9 2 7 0,-2-3-7 15,4-5 13-15,2 0-4 0,-1-7-6 16,5-3-15-16,0-2 14 0,3-2-7 15,7-5 2-15,-1-1-12 0,0-2 15 0,4-2-9 16,0-3 3-16,4-1-12 0,0-2 13 16,7-1-6-16,7-4 6 15,5-3-12-15,6 0 15 0,2-7-7 16,3-7 2-16,-3-3-12 0,-3-4 14 0,-2 0-4 16,-9 1 1-16,-7-4-10 0,0 2 14 15,-5-3-6-15,-6-1-5 0,-2 2-26 16,-2 1 4-16,-5 3-15 0,2 2-41 15,-1 1-109-15</inkml:trace>
  <inkml:trace contextRef="#ctx0" brushRef="#br0" timeOffset="96561.81">25403 14874 163 0,'0'0'209'16,"1"0"-22"-16,-1 0-132 0,0 0-25 0,-6-3 0 16,-7-2 5-16,1 4-11 0,-4-1 2 15,-1 2-9-15,-3 0-6 0,-2 0-6 16,-2 0 7-16,2 3-8 0,-4 1-3 15,4 0-6-15,1 1 6 0,0-1-3 16,4-1-9-16,-1 2-12 0,8 1 6 16,-3-2-16-16,7 0-13 0,6-4-39 0,0 0-91 15</inkml:trace>
  <inkml:trace contextRef="#ctx0" brushRef="#br0" timeOffset="97247.22">26218 14189 110 0,'0'0'294'16,"1"0"-181"-16,0 0-71 0,0 0-19 15,1 0 4-15,-2 0-4 0,-2 0-5 16,-4 0-4-16,-7 0 1 0,-4 0-7 15,1 1-5-15,-6 4-4 0,1 2 6 16,-2 2-1-16,1 2-6 0,-3 1-1 0,2 1 6 16,2 2 0-16,4 0-6 15,2-1 0-15,2 3 6 0,3-3 0 16,3 3-6-16,-1 2 0 0,5 0 7 16,0 1 0-16,1 1-6 0,1 2 0 0,0 1 7 15,1-2-1-15,0 2-5 0,0 1 1 16,0-4 5-16,-1 0 3 0,0 2-8 15,-4-2 3-15,3-2 4 0,-2 1 3 16,-3-2-8-16,2 0 1 0,2 1 5 16,-4 1 1-16,1-2-9 0,1 0 2 0,-3-3 4 15,-2 0 1-15,5-1-9 0,-2 0 2 16,-1-3 4-16,4 2 0 16,-2-5-6-16,2-2 4 0,4 0-1 15,-2-1 5-15,2-2-9 0,0-2 5 16,0-1 4-16,4 1 6 0,4-1-10 0,4 0 6 15,3 0 2-15,4 0 1 16,0 0-7-16,10-1 4 0,2-5-4 0,6-3 2 16,3 0-11-16,1-3 4 0,5-3-1 15,-1-1 4-15,-1-1-7 0,-3 0 4 16,-7-1 0-16,-3 0 5 0,-7 1-13 0,-8 2-3 16,-2 3-3-16,-7 1-2 0,-3 0-20 15,-2 2-11-15,-2-3-42 0,0 0-67 16</inkml:trace>
  <inkml:trace contextRef="#ctx0" brushRef="#br0" timeOffset="97431.69">26143 14537 0 0,'-8'-1'198'0,"2"1"78"16,5-2-172-16,-2 2-55 0,-3-2-14 0,2 0-3 15,-3 0-8-15,-3 2-2 0,-2 0-14 16,1 0 1-16,-4 0-5 0,2 2 4 15,0 1-15-15,1 0 5 16,1 1-3-16,-1-1-10 0,5 1-20 0,1 0-10 16,4-3-46-16,2 0-44 0</inkml:trace>
  <inkml:trace contextRef="#ctx0" brushRef="#br0" timeOffset="97816.69">26913 14158 53 0,'-9'-3'83'0,"3"3"212"0,5 0-203 0,-6 0-34 15,0 4-10-15,-2 3 5 0,-9 5-23 16,0 7 3-16,-1 6-9 0,-4 8 2 16,-3 3-25-16,1 9 8 0,-2 2-4 15,-3 4 4-15,1 4-13 0,1 3 11 16,-1-1-4-16,2 3 4 0,4 0-13 16,-1 0 11-16,4-1-3 0,-1-3 5 0,5-6-15 15,-2-4 12-15,5-5-4 0,0-7 6 16,3-5-18-16,4-4 14 15,0-6-9-15,1-4-1 0,4-3-15 16,1-3 9-16,4-2-10 0,5-2-3 0,5-5-36 16,8 0-31-16,1 0-6 0,6-11-42 15</inkml:trace>
  <inkml:trace contextRef="#ctx0" brushRef="#br0" timeOffset="100621.88">26787 14721 11 0,'-2'0'-4'0,"2"1"25"0,0 3 53 16,0 0 62-16,0 3-15 15,0 1-71-15,-1 2-29 0,1 3 2 16,-2 3 8-16,0 2 1 0,1 2-10 0,-2 1-1 15,-1 1-4-15,1 1 4 0,0 0-12 16,-2-2 2-16,-2-1-1 0,2 0 1 16,-5-3-13-16,2 2 6 0,-1 0-3 15,-3 0 6-15,2 1-12 0,1 0 6 16,0-1-1-16,2-2 6 0,0-3-12 0,3-3 6 16,3-3 1-16,0-2 4 0,1-1-11 15,0-3 6-15,0-2-1 0,0 0 5 16,1 0-13-16,3-6-2 15,6-7-2-15,1-3 10 0,1-9-8 0,0-1 8 16,2-2 2-16,-2 0 3 0,0 1-11 16,0 4 8-16,-3 1-1 0,4 0 8 15,-1 1-14-15,2 1 9 0,-2 1-1 16,1 4 7-16,0-1-14 0,-2 5 10 16,2 2 3-16,-2 2 0 0,0 1-9 0,-2 2 12 15,0 4 3-15,-4 0 5 16,0 0-13-16,-1 0 6 0,-1 4-3 0,-1 3 2 15,0 5-12-15,-2 2 6 0,0 3-2 16,-2 2 6-16,-5 1-13 0,-5 4 8 16,-5-4-1-16,0 4 5 0,-2-5-14 15,-1-1 10-15,6-2-2 0,0-2 6 16,-3-3-14-16,5 0 10 0,-3-6-2 16,3 1 6-16,2-3-14 0,2 1 10 15,2-4-3-15,0 0 5 0,4 0-12 0,1 0 9 16,1 0 0-16,0 0 5 0,0 0-12 15,0 0 11-15,0 0-2 0,9 0 4 16,1-6-13-16,4 6 12 0,5-4-3 16,-1 1 5-16,3 2-13 0,2 0 11 15,0-1-4-15,1 1 4 0,2-1-13 16,-5 1 9-16,1-3-3 0,0 3 3 0,-5-4-18 16,3 0-4-16,-2-2-30 15,-2-4-34-15,2-3-69 0</inkml:trace>
  <inkml:trace contextRef="#ctx0" brushRef="#br0" timeOffset="100920.22">27436 14627 122 0,'5'-5'17'0,"-2"1"250"15,1 2-197-15,-3 2-35 0,-1-2-13 16,0 2 7-16,0 0-18 0,-2 0 4 16,-8 0-8-16,-6 0 3 0,-2 0-12 15,-9 2 8-15,-1 0-3 0,2 2 2 0,-4-2-10 16,4 0 8-16,1-1-4 0,-1 1 5 15,4-2-19-15,-2 0-7 16,5 0-24-16,1 0-11 0,2-2-36 0,7 2-18 16,5 0-60-16</inkml:trace>
  <inkml:trace contextRef="#ctx0" brushRef="#br0" timeOffset="101099.94">27180 14665 28 0,'15'7'13'0,"3"1"1"0,2 1 61 15,2 4 125-15,-2 1-88 0,0 3-70 16,-2 4-4-16,-3 2-5 0,0 4-3 0,-3 3-15 15,-5 2 4-15,0 1-6 0,-3 2 2 16,-4-3-12-16,0-2 9 0,0-4-7 16,-5-1 3-16,-4-6-15 15,1-1 11-15,-2-1-5 0,-2-3 3 0,0-3-18 16,3-3-1-16,-4-1-20 0,3-1-51 16,-1-2-114-16</inkml:trace>
  <inkml:trace contextRef="#ctx0" brushRef="#br0" timeOffset="109922.8">27219 12215 4 0,'3'0'7'0,"2"0"15"0,2 0 59 15,1 6-26-15,3 5 7 0,0 0-38 16,3 4-3-16,1 4 1 0,-1 3 10 16,1 3-9-16,2 4-4 0,-1 1-7 0,3 2 9 15,-1 0-5-15,2 5-3 16,-1 0-2-16,-1 3 8 0,3 2-5 16,1 6 0-16,-4 2-6 0,4 2 6 15,-1 6-3-15,-3 5 1 0,4 6-4 0,-2 4 6 16,-2 4-2-16,1-4-1 0,-3 0-5 15,-2-7 5-15,-1-1-3 0,-3-3-3 16,-1-4-4-16,-3-2 4 0,0 0-1 16,-1-3-4-16,-2 0-2 0,3-2 9 15,-2-1-5-15,-2-1-2 0,2-4-2 0,0-1 6 16,-1-2 0-16,0-3-5 0,-3-1 0 16,1-1 6-16,-1-1-2 0,0-3-4 15,0 0 0-15,0-2 5 16,0-1-1-16,0 1-5 0,0-1-1 0,0 0 7 15,0 0 0-15,0 1-7 0,-1 2 1 16,1 0 5-16,0-1 0 0,-2 4-5 16,2-2-1-16,-2 2 7 0,0 1 0 15,-1 3-7-15,1 4 0 0,-1 2 7 16,1 1-1-16,1 0-5 0,-1 0-1 0,1 0 7 16,-3-2-1-16,0-2-6 0,0-3 0 15,0 1 7-15,-1-3-1 0,1-1-5 16,0 0-1-16,0 1 7 0,-2 0 0 15,3 2-8-15,-1 2 1 0,-3 4 7 16,3 3-1-16,-2 2-6 0,3 3 1 16,-2 2 5-16,1 1 0 0,0-5-6 0,0 2 1 15,1-5 6-15,1-4-2 0,-6-6-4 16,4-2-1-16,0-1 6 16,-2-4-1-16,4 0-4 0,1 2 0 15,-2 1 4-15,-1 3 1 0,-2 5-6 0,1 1 3 16,-2 4 0-16,3 0 4 0,1 3-8 15,-1-1 4-15,-2-3 1 0,4 0 3 16,-2-6-8-16,2-4 3 0,1-1 3 16,1-7 0-16,-1-2-5 0,-1-3 3 15,0-2 1-15,-2 2 1 0,-2 1-5 16,-1 1 3-16,0 1 1 0,-2 0-1 16,-1 0-2-16,0 3 3 0,-1 0 0 15,0 0 2-15,2 1-6 0,0-2 3 16,0 1 0-16,5-4 2 0,-2-1-4 0,-2-2 1 15,4-3 2-15,-1-2 2 0,0-4-7 16,0 3 4-16,-4-3 0 0,2 2 3 16,-4 2-7-16,-1-2 4 0,2 3 1 15,0 0 2-15,-3 0-7 0,0 2 4 16,0 0 0-16,4-1 5 0,0-1-10 0,-1-2 5 16,2-3 1-16,0-2 2 0,2-5-7 15,2-1 4-15,-1-2 0 16,1-3 4-16,1 0-8 0,-1-1 2 15,-2 2 1-15,3-1 5 0,-5 1-9 0,0-1 5 16,-1 0 0-16,0 3 4 0,-2-2-8 16,-1 3 4-16,0 1 0 0,-2-2 5 15,0 0-10-15,2 1 5 0,0-2 0 16,1 1 5-16,-1-2-10 0,4 1 5 16,-2-3 0-16,-1 0 4 0,5 0-10 0,-4 0 5 15,3-1 1-15,-3-3 4 0,-1 2-9 16,3-3 6-16,-3 2-1 0,-1 0 4 15,0-1-10-15,0 2 7 0,-1 1 0 16,-2 1 3-16,1 0-9 0,1 0 6 16,0 0-1-16,-1 0 5 0,3 0-10 0,2 0 5 15,-3 0 1-15,2 0 5 16,-2 0-13-16,0 0 8 0,1 1 0 16,0 1 4-16,-2 1-10 0,5-2 7 15,-2 0 1-15,-2 1 1 0,3-1-8 0,-1 0 6 16,-2-1-1-16,0 0 3 0,2 0-8 15,-2 0 6-15,-1 0-2 0,-2 0 5 16,1 1-11-16,0-1 9 16,-1 3-3-16,1 0 6 0,0-2-12 0,-2 3 9 15,3-2-3-15,-2 0 6 0,3 1-12 16,1-1 9-16,-2 0-1 0,0 0 3 16,0-1-10-16,0 0 8 0,1 1-2 15,-2 1 5-15,-1 0-12 0,-1 1 9 16,1 1-3-16,-1-1 6 0,1 0-12 15,1 1 9-15,-2 1 0 0,1 0 2 0,0-1-11 16,0 0 12-16,-1 1-6 0,0 0 6 16,0-1-12-16,-2 1 10 0,-3 0-2 15,1 0 3-15,2 1-12 0,-3-2 12 16,2 1-5-16,1 1 5 0,-1-2-12 16,-1 1 11-16,6 0-3 0,-6-2 3 0,0 2-11 15,2-1 10-15,0 0-3 0,1 1 6 16,-6-1-15-16,5-1 13 0,-2 1-3 15,-4 1 2-15,4 2-9 16,-4 1 10-16,3-2-4 0,-3 0 4 0,-2 1-11 16,1-1 10-16,-2 2-2 0,3-2 3 15,2 0-11-15,-2-1 11 0,4 2-4 16,-1-2 3-16,1-2-10 0,3 3 11 16,-4-3-3-16,1-2 2 0,3 4-10 15,-1-1 11-15,3-1-4 0,-3 0 3 16,5 4-9-16,-5-2 8 0,0-1-2 0,2 3 5 15,-5-2-12-15,1 1 11 0,2 2-4 16,-1-2 4-16,-3 1-10 16,2 1 8-16,-1-1-2 0,-2 0 4 0,3 0-10 15,-1 0 9-15,0-1-4 0,-1 0 5 16,3 3-9-16,0-2 7 0,-4-2-2 16,2 1 3-16,-2 1-8 0,1 1 7 15,1-1-2-15,2-2 4 0,0 2-10 16,-4-1 8-16,1-1-2 0,-2 3 3 0,-2-3-9 15,2 1 9-15,-2 0-3 0,-2-1 4 16,0 1-11-16,0-1 10 0,0 0-3 16,-2 0 4-16,2 1-11 15,0-1 10-15,-2 0-3 0,2 2 4 0,-1-3-11 16,1 1 10-16,3 0-3 0,-1 0 5 0,0-1-13 16,1 1 11-16,-3-2-2 15,0 2 3-15,3-2-12 0,1 1 11 16,-3-1-2-16,-2 2 3 0,4-2-12 15,-4 1 12-15,0-1-4 0,-1 0 4 16,-1 2-12-16,-1-4 12 0,-1 2-4 0,-2-2 5 16,2 1-13-16,0-2 10 0,2 1-1 15,-2-2 3-15,-5 1-11 0,4 1 9 16,2-2-2-16,3 1 5 0,0 0-12 16,-1 1 9-16,-2-2-1 0,-4 0 3 15,2 0-11-15,-1 0 9 0,-5 0-1 0,1 0 3 16,1 0-11-16,-2 0 9 15,4 0-2-15,1-3 5 0,1 2-13 16,0-1 11-16,1-1-3 0,1 1 4 16,2-2-10-16,0 2 8 0,-1-2-2 0,2 3 5 15,0-4-13-15,-1 3 11 0,1-1-3 16,0 0 4-16,-1-2-11 0,-1 1 10 16,2-2-3-16,-2 2 4 0,1-2-11 15,1 1 10-15,0-1-3 0,2 0 4 16,4 1-11-16,-1 1 10 0,2-2-3 15,-1 1 3-15,2 0-9 0,-3 1 9 16,3 1-3-16,-2 1 3 0,1-2-9 16,-2 3 9-16,0 0-3 0,5-1 3 0,-3 0-9 15,0 2 9-15,2 0-3 0,-2 0 4 16,1 0-11-16,0 0 10 0,-1-1-3 16,0-2 3-16,1 1-9 0,3 0 9 0,-3-1-3 15,1 0 4-15,3-2-11 16,-3 1 10-16,-1 1-3 0,4-2 4 15,-7 1-12-15,3 1 12 0,4 2-4 0,-7-2 4 16,1 1-12-16,0 1 12 0,-6 1-4 16,1 0 3-16,5 0-9 0,-4 0 9 15,-4 0-3-15,2 0 4 16,-4 0-12-16,-3 1 12 0,4 3-4 0,-2-2 5 16,-3 0-13-16,2-1 11 0,-4 2-3 15,3-2 4-15,0-1-11 0,3 2 10 16,-3 0-3-16,-2-2 4 0,-3 0-12 15,2 1 12-15,-4-1-4 0,-1 0 5 16,-1 0-13-16,-8 0 11 0,3 0-3 0,-2 0 4 16,3 0-11-16,-1 1 10 0,0-1-3 15,3 0 4-15,-2 2-11 0,-3 0 11 16,2-1-5-16,-4 0 5 0,2 3-11 16,-2-2 10-16,-2 0-2 0,6 1 2 15,-4-1-10-15,6 2 11 0,0-2-4 16,-3-2 3-16,2 2-10 0,-2-2 11 15,-2 3-4-15,1-2 2 0,-3-1-8 16,-2 2 11-16,3-2-6 0,1 2 3 16,1-2-8-16,2 0 10 0,-4 0-4 15,2 0 2-15,-1 0-8 0,-4 0 11 0,3 0-6 16,-5 0 3-16,2 0-8 0,2 0 10 16,-2 0-4-16,7-2 2 0,-3-1-8 15,-3-2 10-15,2 4-4 0,-3-4 2 16,-1 3-8-16,0 0 10 0,-1 1-4 15,-1-2 3-15,2 3-10 0,-2 0 12 0,3 0-5 16,3-1 2-16,-3-1-9 0,1 0 12 16,-4-2-5-16,-3 2 2 0,4-4-9 15,-4 1 12-15,6 2-5 0,0-2 3 16,-2-1-11-16,-1 0 14 0,-4 1-7 16,0-1 4-16,0 2-11 0,-5 0 14 15,4-2-6-15,-2 4 3 0,5-1-12 16,-1 1 15-16,-3 1-6 0,3 0 3 15,-2-1-11-15,-1-1 13 0,0 3-5 16,0-1 3-16,1-1-12 0,-2 0 15 0,4 2-6 16,-5-1 3-16,0-2-12 15,-3 0 16-15,0-3-7 0,-2 0 2 16,2 0-11-16,1-1 16 0,-1-1-7 16,1-2 2-16,0 2-10 0,-2-4 14 0,0 1-5 15,0-2 0-15,4 0-8 0,2 0 13 16,3-2-6-16,-4 0 1 0,1-2-7 15,-2-1 12-15,1-1-6 0,-2-2 1 16,-1-2-8-16,1 1 13 0,1-2-6 16,-1-1 0-16,4 0-6 0,-3-1 12 0,-1-2-5 15,0 0 2-15,4-2-10 0,0 1 17 16,7-1-10-16,3-3 2 0,3-1-8 16,1-3 12-16,-1-1-3 0,3-3 0 15,-2-1-9-15,2-1 13 0,2-3-6 16,2-1 2-16,2 1-10 0,2-2 15 15,3-1-8-15,1 3 2 0,4-2-9 16,2 1 15-16,2-1-8 0,3-1 1 16,4-1-6-16,-1-1 11 0,4 1-6 15,2-2 2-15,2-1-9 0,4 0 14 16,1-2-6-16,3 0 0 0,5-1-8 0,2 2 14 16,0 1-7-16,3 0 1 0,9 1-7 15,-1 1 13-15,5 1-6 0,7 1-1 16,-2 3-6-16,6 4 13 0,4 4-6 15,0 2-1-15,2 4-7 0,3 1 15 16,2 3-4-16,1-1-2 0,5 4-6 0,6 0 12 16,-4 0-5-16,4 1-2 15,4 3-7-15,-3-4 13 0,4 2-6 16,1 3 0-16,-3-2-9 0,2 1 15 16,3 3-7-16,1 2 2 0,3 0-8 0,2 2 12 15,4-3-4-15,1 4-2 0,-2 0-5 16,3 0 11-16,-1 1-6 0,-1-1 1 15,4 1-6-15,0 0 12 16,3 0-7-16,-1-1 1 0,1 0-5 0,-3-5 9 16,-2 2-5-16,0 0 1 0,2-3-4 0,-1 1 8 15,2 0-5-15,1-1 0 16,-2 0-4-16,2 0 9 0,0-1-3 16,-1 1-2-16,4 1-5 0,-1-3 12 15,-1-1-6-15,0 1-1 0,0-3-4 0,-3-1 2 16,0-2 10-16,3 2-10 0,0-3-1 15,2 1 8-15,-2 1-4 0,0-5-2 16,-3 1-4-16,-1 1 11 0,4-2-5 16,-2 2-2-16,1-2-2 0,2 1 8 15,-3 1-4-15,-2 1-2 0,-3 3-2 0,-2-3 7 16,-2 2-2-16,6 1-3 0,1 0-2 16,-2 0 8-16,4 0-2 0,1 0-6 15,-4 0 0-15,5 1 7 0,-1 1-1 16,-1-2-5-16,5 2-2 0,-4 4 9 15,6 0-2-15,-6 3-6 0,0 3 0 16,-1 1 6-16,-3 2-1 0,9 2-3 16,-1 0-2-16,3 4 7 0,1 0-1 15,0 3-5-15,0-2-2 0,-4 3 7 16,6 0 0-16,1-2-6 0,-5 1 1 0,7-4 6 16,-5 3-1-16,-4-4-7 0,0 0 3 15,-1 0 3-15,6-3 2 0,2 2-8 16,-2-1 2-16,0 1 5 0,0 0 0 15,0 2-6-15,-1 1 1 0,0 2 4 16,1 2 1-16,-2-2-7 0,0 2 2 16,-1 0 5-16,-1 0 0 0,0 0-6 0,-1 0 1 15,5 0 4-15,-4 0 2 16,1 0-8-16,2-2 1 0,-3-2 6 16,4-1 1-16,2 1-8 0,-4 0 1 15,2 0 6-15,-5-2 1 0,-6 1-8 0,-4 1 2 16,3 0 5-16,-1 0 0 0,1 0-7 15,1-1 3-15,-3 1 3 0,1 0 2 16,-1-4-9-16,-2 2 4 0,2-3 3 16,-3-3 1-16,4 2-7 0,-1-3 3 15,-2-3 2-15,1-2 3 0,-4-1-8 16,-4-3 3-16,-1 0 2 0,-1-2 3 16,0-1-9-16,1 2 4 0,2 1 3 15,-2-2 1-15,0 4-8 0,-2-3 5 16,-1 4 1-16,-3 0 3 0,1 0-8 0,1 0 3 15,-3-5 2-15,1 2 3 0,2-3-9 16,-1-4 4-16,0 0 2 0,-4-2 3 16,-2-2-8-16,1 1 1 0,-2 0 5 15,-2 0 1-15,0 1-7 0,2 1 4 16,1-1 1-16,-2 0 2 0,4 0-7 0,-4 0 4 16,-1-1 1-16,1 1 2 0,-1 0-8 15,-1 0 5-15,0 1 1 0,1 2 3 16,1-2-9-16,-3 1 5 15,2 0 0-15,-2-1 5 0,-2-1-11 0,4 2 7 16,-1 0-1-16,-1-1 3 0,1 0-8 16,2 4 6-16,-1-2-2 0,2 2 5 15,1 2-9-15,3 2 5 0,6 3 0 16,6 4 5-16,6 2-11 0,3 3 5 16,2 3 1-16,4 3 5 0,-2 4-11 0,0 0 5 15,2 6 0-15,-1 2 5 0,5 2-10 16,-4 1 6-16,-2-2-2 15,-9 5 5-15,-12 3-17 0,-8 2 5 0,-9 6-1 16,-8 5-5-16,-6 5-20 0,-8 5-22 16,-8 7-28-16,4 6-63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075.03284" units="1/cm"/>
          <inkml:channelProperty channel="Y" name="resolution" value="1433.37708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6-02T04:08:16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25443 3884 30 0,'0'0'34'0,"3"0"220"0,4 6-109 16,1-1-108-16,-3 4-20 0,2 3-5 16,-2 4 7-16,-1 9 3 0,4 3-4 15,-3 7 1-15,2 4 5 0,-1 5 0 16,3 6-10-16,-3 3-1 0,2 5 0 16,-1 1 3-16,2 0-9 0,-7-2 1 15,0-1 0-15,-2-1 0 0,0-2-9 16,-2-3 2-16,-6-5 0 0,2-2 3 0,-4-3-8 15,5-2 4-15,-5-6 0 0,4-5 4 16,-3-5-8-16,2-8 4 0,-1-6-1 16,6-3 1-16,-1-3-11 0,0-2 2 15,2-1 0-15,-2-10 6 0,0-9-4 16,1-7 4-16,0-9 2 0,-1-12 3 16,3-3-8-16,0-5 4 0,0-3-1 15,2-4 4-15,1-2-4 0,-2-4 1 16,2-3 1-16,3-4 3 0,1-3-7 15,2 0 5-15,2 1-1 0,-1-4 4 0,4-2-8 16,0 2 5-16,0 1 0 0,-2 9 4 16,-1 5-8-16,-2 5 3 0,3 5 2 15,1 7 3-15,1 8-8 0,-3 5 4 16,6 5 2-16,-2 8 3 0,3 5-5 16,1 9 5-16,-3 4 3 0,4 6 4 0,-2 0-8 15,4 12 0-15,3 7 0 0,3 9 1 16,0 8-7-16,0 8 4 15,-4 6-1-15,1 0 3 0,-4 6-5 16,-4-1 3-16,-6-2 0 0,-3 1 7 0,-4-4-11 16,-4 2 5-16,0-4 0 0,0-5 3 15,-4-6-10-15,-7-4 5 0,-4-4-1 16,-1-3 4-16,-4-1-9 0,-3-1 5 16,1-1 0-16,-2 1 4 0,-3 0-10 15,2-3 6-15,-3-2 1 0,0-2 2 0,0-5-10 16,-3-2 5-16,2-5-2 15,-1 0 4-15,-1-5-12 0,1-1 4 0,3-7-2 16,0-7 3-16,1-4-13 16,5-6-1-16,2-3-5 0,-1-4 1 0,3-4-15 15,3-1-3-15,2 0-8 0,4 3 10 16,2 3-5-16,2 0 13 0,3 2-18 16,1 4-52-16,3-1-100 0,9 6 203 15</inkml:trace>
  <inkml:trace contextRef="#ctx0" brushRef="#br0" timeOffset="1116.71">26651 3566 13 0,'5'-3'0'16,"-1"-3"0"-16,0 1 100 0,2-1 8 16,-4-1-37-16,1 3-38 0,-1 1-5 0,-1 3-3 15,0 0 6-15,-1-3-3 0,0 3 7 16,0-2-8-16,0 0-5 0,0 0-8 16,0 0 9-16,0 2-2 0,0 0 5 15,0 0-9-15,0 0 7 0,0 0-7 16,-1 0-1-16,0 0-7 0,-4 0 6 15,1 0-5-15,1 6 3 0,-1-4-10 16,-1 4 8-16,-3 1-2 0,1 3 3 16,0 1-8-16,0 2 8 0,-2 3-5 15,-2 4 2-15,2 3-8 0,-1 6 11 0,-1-1-4 16,4 3 3-16,-3 5-11 0,2 0 6 16,-1 7-2-16,0 3 0 0,2-1-8 15,-2 7 9-15,4 1-3 0,1 3 1 16,0 0-8-16,3 1 10 0,1-6 1 15,-1-2 2-15,1-4-8 0,-1-2 9 0,1-2-6 16,0-3 2-16,0-4-9 0,0-3 8 16,0 0-2-16,0-1 2 15,0-3-8-15,0 3 8 0,2-2-3 16,2 0 2-16,0-1-9 0,1 3 11 0,4-4-5 16,-4-1 3-16,5-1-9 0,-4-4 9 15,2-2-3-15,-1-5 3 0,2-2-10 16,-3-3 10-16,3-2-4 0,5 0 2 15,0-2-8-15,4-3 6 0,2-1-4 16,5 0-3-16,-1-6-9 0,1-5 5 0,1 0-5 16,-2-5-1-16,-3-2-9 0,2 0 7 15,-2-3-6-15,-5-2-7 0,3 0-27 16,-2 2-23-16,4-1-20 0,4 0-54 16</inkml:trace>
  <inkml:trace contextRef="#ctx0" brushRef="#br0" timeOffset="1867.34">27310 3596 148 0,'12'-11'172'15,"0"3"79"-15,1 7-190 0,-2-4-33 16,-2 4-9-16,-4 0 15 0,-3-1-5 15,0 2-6-15,-1 0-12 0,0 0 3 16,-1 0-7-16,0-1 2 0,0 1-11 16,0 0 7-16,-1 0-7 0,-6 1 3 15,-7 3-6-15,-2 2 9 0,-2 2-4 16,-1-1 1-16,1 5-6 0,2 3 9 16,1 0-4-16,-2 1 1 0,0 0-5 0,0 2 7 15,0-4-2-15,1 0 1 0,5-1-7 16,1-3 10-16,-2 1-4 0,4-1 2 15,1-2-8-15,-1-1 9 0,2 4-2 16,2-2 0-16,2 2-6 0,0 3 10 16,2 1-6-16,0 2 4 0,0 1-7 0,2 1 10 15,-1 3-4-15,3 0 2 0,0 2-7 16,1-1 8-16,1-3-3 0,-5 3 0 16,1 0-6-16,-2 0 11 0,0 1-6 15,0 1 0-15,0 0-6 0,0 1 8 16,-2 1-2-16,-2 2 0 0,-1 2-9 15,0 1 14-15,1-1-7 0,0 0 0 16,-2-4-5-16,3 0 10 0,-2-4-4 16,-1-1-1-16,3-1-4 0,1-5 8 15,1-1-4-15,1-1 2 0,0-3-7 0,0-4 10 16,0 0-4-16,3-2 0 0,1-1-3 16,3-1 9-16,-1 0-2 0,4-2 0 15,3-1-6-15,3 0 7 0,2 0-4 16,1-5-2-16,6-1-4 0,-2-3 7 15,0 0-4-15,1-3 0 0,-1 2-4 16,1-3 9-16,-2-2-4 0,0 2 0 16,-2-2-5-16,-1-1 8 0,-2 2-3 15,1-3 0-15,-3 3-6 0,1-4 1 16,-1-2-22-16,-2 0-21 0,-1 1-31 16,1 0-30-16,-4 4-70 0</inkml:trace>
  <inkml:trace contextRef="#ctx0" brushRef="#br0" timeOffset="2082.75">27358 4029 113 0,'-3'-6'298'0,"-1"0"-106"0,-3 2-141 16,-7-5-25-16,2 1 6 0,3 0-8 15,-2 4-3-15,3 2-13 0,2 1-4 0,-4-1-4 16,2 1 5-16,-5 1-4 0,-2 0-6 15,1 0-1-15,1 6 5 0,-1-2-10 16,6 0-10-16,-1 5-10 0,-1-3-6 16,8 3-45-16,2 1-81 0,5 2-182 15</inkml:trace>
  <inkml:trace contextRef="#ctx0" brushRef="#br0" timeOffset="2328.11">27682 4238 85 0,'6'3'165'0,"1"2"167"0,-1 2-238 16,1 0-58-16,-4 2-8 0,0 3-7 0,-2 3-3 16,-1 6-2-16,0 3-7 0,0 4-5 15,0-2-3-15,0 0 3 0,0-2-1 16,-1-3-6-16,-2-2-1 0,0-1 2 15,-1-5 2-15,0-2-12 0,3-3-7 16,-2-1-5-16,1-1-17 0,1 0-45 16,1-1-26-16,1-5-156 0</inkml:trace>
  <inkml:trace contextRef="#ctx0" brushRef="#br0" timeOffset="2902.17">28337 3635 250 0,'16'-8'367'15,"-1"7"-285"-15,-6-2-50 0,-5 1 5 16,-2 2-6-16,-1 0-20 0,-1 0-4 16,0 0 3-16,0 0-9 0,0 0 1 15,0 0-1-15,0 0 2 0,-2 0-9 16,-7 4 3-16,-8 5 3 0,-7 1 3 0,-13 0-3 16,-3 6 3-16,-7-1 4 15,-3 0 0-15,1-1-11 0,-1-1 2 16,5-3-3-16,4-3 1 0,2-3-14 15,6 0-2-15,3 0-3 0,6-3 3 0,9 1-13 16,2-2 2-16,8 0-10 0,4 0 0 16,1-2-3-16,3-3-1 0,10-1-21 15,3 1 8-15,4-2-56 0,8 0-119 16,8 1 214-16,1 1 19 0,2 1-11 16,-1 1 43-16,-2 3-2 0,-4 0 156 0,-4 5 25 15,-7 4-115-15,0 3-46 0,-6 7-6 16,-3 4-18-16,0 7-4 15,2 11-3-15,-1 3 7 0,0 5-2 16,-5 0 7-16,-1-1-10 0,-4-4-6 0,-1-5-16 16,-2 0 6-16,0-4-1 0,0-3 4 15,0-2-11-15,0-2 6 0,0-4-2 16,0-4 3-16,0-1-10 0,1-4 5 16,2-2-3-16,2-5 1 0,-2-1-4 15,0-2-6-15,5 0-9 0,-3-2-2 0,4 0-29 16,3-1-31-16,2-2-95 0</inkml:trace>
  <inkml:trace contextRef="#ctx0" brushRef="#br0" timeOffset="3282.28">28835 3035 185 0,'1'-6'311'0,"6"4"-146"16,-1 2-109-16,-3 0-14 0,-1 0-15 16,3 5-26-16,5 4 5 0,5 8 0 15,3 13-1-15,8 9-7 0,0 13 6 16,4 10-1-16,0 6 1 0,-2 5-7 15,1-1 6-15,-6 3 0 0,-3 3 1 16,-3 6-9-16,-2 9 8 0,-2 5-2 0,-5 4 5 16,-1-1-13-16,-7-1 10 0,0-1-2 15,-6-5 5-15,-2-7-12 0,-3-7 6 16,-1-8 0-16,-1-8 1 0,-1-5-6 16,-1-4 6-16,-1-3-1 0,-1-8 2 15,-3-8-11-15,-2-10-1 0,0-13-19 16,-4-7-28-16,0-6-44 0,5-6-83 15</inkml:trace>
  <inkml:trace contextRef="#ctx0" brushRef="#br0" timeOffset="21661.04">26555 9807 104 0,'4'-7'259'0,"1"0"-132"0,1 2-76 16,-6-1-27-16,0 3 5 0,0 0-7 15,-2 2 12-15,-6 0-8 0,0 1-3 0,-4 0-9 16,-2 0 13-16,-6 1-12 0,-1 6-1 16,-5-1-13-16,-5 5 10 0,0-1-8 15,-2 0 0-15,-3 2-8 0,-1 1 10 16,-4-1-5-16,3 0 1 0,0-2-9 16,5 0 10-16,3 1-5 0,1 1 0 15,3 1-8-15,3 1 16 0,1 1-5 16,5 1 3-16,2 2-9 0,3 0 11 15,3 1-4-15,3 0 2 0,3-3-7 16,-1 3 12-16,4 0-5 0,0 1 1 16,0-1-7-16,5 1 12 0,0 0-3 0,2 1 2 15,0 1-8-15,3-1 13 0,-5-2-7 16,2 0-1-16,-2 0-8 0,-4-1 12 16,0 3-7-16,2 0 1 0,0 4-9 15,-3-1 15-15,1 2-7 0,-1 3-1 16,0-2-4-16,-3 6 9 0,0-1-4 15,2 2 1-15,-1 0-7 0,1 1 10 16,-1-1-4-16,-1 0 0 0,2-3-6 16,-3-2 9-16,1-1-3 0,3-1-2 0,-1-4-6 15,1-1 12-15,0-3-6 0,0-1 0 16,1-5-4-16,3-1 8 0,1-2-3 16,0-2 0-16,-2-4-6 0,5 0 11 15,0-2-5-15,4-2 1 0,3 0-5 16,2-5 9-16,6-5-4 0,1-5 1 15,4-3-6-15,5-3 9 0,-1-4-5 0,2-2 1 16,3 0-6-16,-1 1 11 0,-2 1-6 16,0 1 1-16,-3 5-7 15,-2 2 10-15,0 2-4 0,-3 3-2 16,2 2-8-16,-2 1 9 0,-4 2-3 0,-2-2-8 16,-5 2-11-16,-6-1 5 0,0 0-7 15,-7-3-21-15,-2-1-30 0,0 1-10 16,0-3-39-16,-2 1-57 0</inkml:trace>
  <inkml:trace contextRef="#ctx0" brushRef="#br0" timeOffset="21856.09">26549 10494 102 0,'-12'-7'112'0,"-2"-4"100"0,-3 0-139 15,-4 0-34-15,0 0 11 0,-6 0-5 16,1 3-13-16,-1 2-10 0,-1 1 5 15,0 5-1-15,1 0-9 0,-4 0-7 16,-1 6 0-16,2 1-5 0,6 3-10 0,-1-2-4 16,2 2 0-16,5-2 3 15,0-1-27-15,4 0-16 0,7-1 5 0,-1-1-15 16,4-2-49-16,4-1-74 0</inkml:trace>
  <inkml:trace contextRef="#ctx0" brushRef="#br0" timeOffset="22688.68">25960 9238 63 0,'-6'-2'53'0,"4"1"165"15,2 1-67-15,0 0-89 0,0 0-15 0,0 2 3 16,-3 1 2-16,-1 3-22 0,0 2-1 0,3 3-5 16,0 0-3-16,1 6-15 15,0 0 4-15,0-1-3 0,0 1 1 16,0-3-12-16,2 0 7 0,2-4-3 16,0-1 3-16,-1 0-11 0,-1-7 8 0,-1 3-7 15,1-5 2-15,2 0-12 0,0-5 5 16,2-6-2-16,1-10-1 0,-3-6-9 15,0-8 9-15,0-4 3 0,0-3 5 16,0 3-6-16,3 2 13 0,0 5 0 16,-2 6 5-16,3 3-7 0,-4 8 10 15,3 4 7-15,-1 4 7 0,2 2-9 16,-2 3 5-16,6 2-1 0,1 0 1 16,0 3-14-16,5 9 6 0,-1 4-6 15,2 4 3-15,5 5-13 0,-4 2 10 0,4 1-4 16,-2-1 4-16,-1 1-16 0,-3-5 12 15,-3-1-15-15,-3-6-5 0,-2-2-30 16,-4-5-22-16,-1-3-47 0,3-4-73 16</inkml:trace>
  <inkml:trace contextRef="#ctx0" brushRef="#br0" timeOffset="23394.99">27511 10082 35 0,'4'-1'104'0,"1"0"197"16,-2 0-175-16,1 1-75 0,-2 0-18 15,-2 0 0-15,0 0-14 0,0 0 5 16,0 0-15-16,-5 0 1 0,-4 0-12 16,-2 2 11-16,-2 1-2 0,-5 1-3 15,3 1-10-15,-3 1 12 0,-2-4-7 16,5 4 0-16,0 0-9 0,1-1-1 16,3 1-21-16,2 0 4 0,0 1-14 0,6 0-25 15,3 5-53-15,0-1-40 0</inkml:trace>
  <inkml:trace contextRef="#ctx0" brushRef="#br0" timeOffset="23616.84">27559 10282 14 0,'15'8'74'0,"-3"-2"99"16,-2-3 50-16,1 4-149 0,-6-6-35 16,-3-1 4-16,-1 0-10 0,3 0 6 15,-3 0-6-15,-1 0-7 0,1 0-15 16,-1 0 6-16,-3 0-5 0,-4 0 0 0,-8-4-10 15,0 0 7-15,-4 1-5 0,-4 0 0 16,2 0-11-16,-4 1 11 0,6 2-7 16,-3 0 1-16,3 0-7 0,3 0 3 15,-1 4-12-15,-1-2-7 0,4 3-24 16,1-3 3-16,2 4-29 0,9-4-60 16,2 2-110-16</inkml:trace>
  <inkml:trace contextRef="#ctx0" brushRef="#br0" timeOffset="31852.19">29509 9326 6 0,'4'-1'10'0,"0"0"-26"16,0-1 104-16,-4 1 37 0,3 1 15 0,-2 0-70 15,-1-2-16-15,2 1-5 16,0 1-8-16,-2-1-3 0,1 1 0 0,-1 0-2 15,0-2-7-15,0 0-3 16,0 1-3-16,-4-2 1 0,-1 0-10 0,0 1-2 16,-5-2 2-16,0 1-2 0,-1 0-9 15,-4 2 3-15,-4-2 0 0,1 1 0 16,-3 2-7-16,-4 0 2 0,-2 0 3 16,-2 5 0-16,-3 1-7 0,-1 1 6 15,-3 2-2-15,-2 1 9 0,-3-1-9 0,-2 1 1 16,0 1 1-16,-2-1 3 0,2 4-9 15,2-1 7-15,-4 1-1 0,1 1 5 16,0 1-11-16,-2 1 5 0,3 1 1 16,-1 2 5-16,1 0-10 0,-1-1 3 15,2 1 1-15,1 0 4 0,4 2-9 0,0-2 3 16,3 1 3-16,1 0 2 16,3-1-10-16,1-1 6 0,3 0-1 15,0 0 5-15,5-1-8 0,-1 1 3 16,4-1 0-16,4 1 5 0,1 0-9 0,4-1 5 15,2 2 0-15,1 1 3 0,-1 0-9 16,7 0 6-16,0-1 0 0,-1-1 4 16,1-3-10-16,0-1 6 0,1-2-1 15,5 0 6-15,-1-1-10 0,-1 0 4 16,2-2 1-16,1 1 3 0,2-3-8 16,-3 1 4-16,4 0 1 0,-2-2 3 15,3 0-9-15,3-1 5 0,0 2 0 16,1-3 3-16,1 0-9 0,2 1 6 15,2-3 0-15,0 1 3 0,0 2-8 16,4-3 4-16,0-1 1 0,-1 0 5 0,3 0-11 16,6-2 7-16,3 3-2 0,5-2 4 15,4 1-11-15,1 0 9 0,-1-1-2 16,4-1 4-16,-3 0-11 0,0 0 11 16,-1 1-4-16,-3-1 5 0,2 2-11 15,-2 1 9-15,-4-2-3 0,4 0 5 16,0 3-11-16,-1-2 10 0,5 0-3 15,-4 2 3-15,0-2-9 0,-1 1 9 16,-6 0-4-16,-1 0 5 0,-5-1-10 16,1 3 9-16,-6-4-3 0,-4 3 3 0,-2-2-9 15,-6 2 8-15,-2-2-1 0,-5 0 3 16,0 1-10-16,-3-3 9 0,-1 0-3 16,1 1 4-16,-1-1-12 0,0 0 11 15,0 1-3-15,-1 2 3 0,-5 0-11 16,-4 5 9-16,-3 1-1 0,-4-1 4 0,0 3-11 15,-6 1 11-15,0 0-3 0,-3 3 4 16,0 2-10-16,-3 2 9 0,-2 1-1 16,1 3 2-16,-1-2-9 15,0 3 7-15,0 1-2 0,-1-1 3 0,1 2-9 16,1 0 7-16,0-1-1 0,-1 0 4 16,-1 0-9-16,2-1 7 0,-1-2-2 15,1 0 3-15,-1 2-9 0,2-4 8 16,1 3-3-16,-1-2 4 0,4 0-10 15,-3 2 10-15,1-4-3 0,2 1 3 0,1-1-10 16,3-2 9-16,4 4-3 0,-1 0 4 16,1-1-10-16,3 4 9 0,0-2-3 15,2 3 5-15,0 0-12 0,3-1 11 16,1-1-4-16,2-1 3 0,0 1-9 16,4-2 9-16,-1 1-2 0,2-4 4 15,0-2-11-15,1-3 9 0,0-3-3 16,0 1 4-16,1-4-11 0,3 0 11 15,-2-2-4-15,7-2 5 0,-4 3-14 16,4-1 12-16,-2-3-3 0,6 2 2 0,2 3-10 16,5-4 11-16,6 1-3 0,4 1 3 15,2-3-13-15,7 1 12 0,1-2-3 16,5-1 3-16,2 0-11 0,3 0 12 16,1-4-5-16,-5-3 5 0,1 0-9 15,-3-1 9-15,1-5-5 0,1 2 6 16,0-2-11-16,-1-1 10 0,0 1-4 15,3-1 3-15,-6 0-9 0,-1-1 10 16,-3 0-6-16,-7 3 6 0,-4-1-12 16,-6 1 9-16,-7 4-9 0,-5-3-11 15,-3 2-20-15,-6 2-7 0,0 0-31 0,0 2-51 16,0 4-41-16</inkml:trace>
  <inkml:trace contextRef="#ctx0" brushRef="#br0" timeOffset="33992.29">28527 12299 92 0,'1'0'54'0,"1"1"239"0,3 8-186 16,0 8-73-16,-1 7-17 0,-2 7 3 0,0 6-5 16,-2 6-1-16,0 5-5 0,0 1 9 15,0 2-6-15,0-1-4 16,-3-1-6-16,-2 0 13 0,-6-4-2 16,3-6 0-16,-2-3-13 0,-1-7 7 0,4-5-6 15,-2-7-1-15,3-2-8 0,-2-5 11 16,3-4-11-16,0-6-2 0,3 0-8 15,0-12 8-15,1-7-4 0,1-7 4 16,0-6 1-16,0-8 7 0,3-3-3 16,3-4 1-16,3-3-5 0,2-1 10 0,0-2 1 15,3-3-1-15,-2 0-2 16,-2 2 9-16,1-2-5 0,0 0 5 16,-3 6 0-16,4 1 9 0,-2 8-8 15,3 9 0-15,-4 5-6 0,1 8 11 0,0 9-3 16,0 4 4-16,2 4-9 0,-1 2 8 15,1 9-3-15,-1 5-4 0,3 5-7 16,-2 7 7-16,0 4-4 0,-5 3-2 16,-1 4-3-16,-2 1 8 0,-3 2-5 15,-1 0 0-15,0-3-3 0,-1-4 7 0,-5 0-4 16,-2-5 0-16,-4-4-4 0,3-7 5 16,-5-4-4-16,2-4-1 0,-1-4-2 15,-2-4 1-15,3-1-8 0,-4 0-6 16,2-8-5-16,0-4 1 0,0-8-5 15,7-2 2-15,-1-2-12 0,4-1 10 16,4 3-1-16,0 0 1 0,0 2-1 16,0 2 12-16,8 4-5 0,-1 2-8 15,4 0-12-15,2 5 15 0,1 0 5 16,2 2 3-16,0 0 1 0,5 1 12 0,2-2 5 16,2-1 5-16,4-1 3 0,1-2 33 15,2-5-7-15,2 2 3 0,-2-5 0 16,-2 4 14-16,1 1-3 0,-3 2-5 15,-4 2-2-15,-3 5-2 0,-3 3-8 16,-3 1-8-16,0 0-2 0,-2 4-1 16,-2 6-4-16,-1 3-6 0,0 10-2 15,0 2 2-15,-8 2-5 0,1 3-5 16,-3-1 2-16,0-4 5 0,-4-3-1 16,-7-3-7-16,1-2-1 0,-3-4 5 15,2-1-1-15,-5-4-5 0,1 1-1 0,-2-2 4 16,-1-3 1-16,-2-4-6 15,3 0-4-15,-2-2 4 0,-3-6-2 0,4-4-6 16,2-6-1-16,0-3 4 0,4-1-4 16,6 0-3-16,1-1-2 0,5-1-2 15,0 4 0-15,6-3-2 0,1 4-3 16,5 3-1-16,-1 0 3 0,1 1-6 16,3 4-3-16,-4 0 1 0,3 3-4 15,2 3-15-15,3 1 1 0,-2 2-32 16,3 2-85-16,5 0 86 0,-3 0 79 0,7 0 12 15,1 5-17-15,0-3-15 0,-2 2 33 16,-3-3 5-16,-4-1-1 0,-2-2 2 16,0-3 107-16,-2-2 20 0,2 0-64 15,0-2-13-15,-4 2-11 0,-4 0-9 16,-1-2-1-16,-1 2-7 0,-2-2-6 0,0-2-4 16,-3 4-3-16,0 1-13 15,-3 0-1-15,-1 0-5 0,0 4 1 16,0-3-8-16,0 4 2 0,-2-1-2 15,-5-1 4-15,-6 3-9 0,-3 0 5 0,-7 0-1 16,-2 0 3-16,2 6-7 0,-2-1 2 16,4 1 0-16,0 1 3 0,4-1-9 15,2-3 4-15,6 1 0 0,2-3 4 16,1 2-6-16,1-3 5 0,5 2 2 16,0-2 3-16,0 0-5 0,0 0 5 0,0 1-1 15,7 2 7-15,5 2-6 0,-2-1 3 16,4 1-1-16,1 2 7 0,1-1-9 15,2 1 6-15,0 2 0 0,1 1 2 16,-2 2-9-16,-2 1 3 0,0 3-1 16,-5 2 3-16,-3 2-11 0,1 3 4 0,-5 0 0 15,-2 2 4-15,-1 0-8 0,0-1 3 16,-6-4-1-16,-5-1 5 16,4-2-12-16,-4-7 2 0,-1-2-5 15,1-2 3-15,1-4-10 0,-3 0 3 16,3-2-4-16,-4 0 0 0,4-6-7 0,3-3 1 15,0-5-1-15,4-4 4 0,2-5-12 16,1-2-4-16,7-1-8 0,2 0 3 16,4 1-12-16,1 1 18 0,0 2 7 15,3 4 15-15,0 1 6 0,1 2 12 16,0 3 0-16,-3 1 4 0,1 0-3 16,-1 4 9-16,1-4 5 0,-1 3 3 15,0-4-3-15,-1 0 2 0,-2 0-2 16,1-2 3-16,-1 1-5 0,0 0 9 15,0-3-3-15,-2 7 6 0,-2-2-10 0,0 2 2 16,-2 2 3-16,-4 2 3 0,1 1-11 16,-2 2 4-16,-1 2-4 0,0-1 2 15,0 1-15-15,0 0 3 0,0 0-4 16,-8-2 4-16,-2 2-8 0,-5 3 7 16,0 2-1-16,-1 2 0 0,1-1-8 0,-1 1 7 15,5 0-1-15,3 0 2 16,-1-1-7-16,5-1 7 0,1 0-2 15,0-2 4-15,0-2-10 0,3 4 11 16,-2-4-2-16,2 2 5 0,0 0-10 0,0 0 9 16,5 0-5-16,1 3 9 0,3 0-7 15,0 0 12-15,3 1-4 0,1 3 2 16,-3-1-11-16,-3 3 6 0,5 1-4 16,-2 5-1-16,-2-1-8 0,3 4 7 15,-4 2-3-15,0-1 2 0,-4 3-7 0,-3-1 8 16,0 1-3-16,-1 0 1 0,-6 0-8 15,-2-3 9-15,-1-1-5 0,-1-1-1 16,-2-4-9-16,0-1 5 0,-1-3-6 16,0-3-1-16,0-3-20 0,0-3-4 15,-1-3-28-15,0-2 4 0,3-5-17 16,-1-3 1-16,7-1-101 0,-1 1-21 16,5 1 201-16</inkml:trace>
  <inkml:trace contextRef="#ctx0" brushRef="#br0" timeOffset="34837.85">29051 13184 124 0,'4'-9'69'0,"-3"0"241"0,1 7-231 0,-1-3-51 16,-1-1-18-16,0 2 13 0,0 1 1 16,-3 0 2-16,-4 0-14 15,0 2 5-15,-4-1-5 0,-4 1-1 0,-3 1-9 16,-4 0 6-16,-1 1-4 0,-1 3-3 16,4 4-5-16,-3 1 7 0,4-1-5 15,2 4 4-15,-1 0-11 0,0 0 11 16,1 0-4-16,5 1 2 0,0 0-6 15,2 2 8-15,1 2-2 0,1 1 2 0,2 0-7 16,3 1 11-16,2-1-4 0,1 2 2 16,0-1-6-16,0 2 10 0,0-2 0 15,3 0 1-15,2-1-9 16,-2-1 12-16,1 1-4 0,-1 0 1 0,0-2-9 16,-1 0 10-16,-2 2-5 0,0 1 1 15,0-2-6-15,0 2 7 0,-3 1-6 16,-1-2 2-16,0-1-8 0,0 3 10 15,-2-3-5-15,1 0 2 0,1 1-8 16,-2 0 10-16,3-2-3 0,2 0 1 16,1-1-7-16,0-2 10 0,0 2-4 0,3-2 1 15,5-1-5-15,0-2 8 0,5 0-2 16,0-1 2-16,4-1-5 0,1-1 8 16,6-4-3-16,3-3-2 15,2 0-6-15,4-3 8 0,-1-8-5 0,2 0 0 16,1-3-4-16,-5 0 8 0,0-3-6 15,-4 4 2-15,-4 0-7 0,-4 1 6 16,-1 2-8-16,-3-1-4 0,-2 0-13 16,1-1 0-16,-2-1-23 0,-4 0-10 15,3-4-49-15,-5 2-31 0</inkml:trace>
  <inkml:trace contextRef="#ctx0" brushRef="#br0" timeOffset="35038.81">29017 13416 306 0,'-1'-4'335'16,"1"3"-225"-16,-3 1-74 0,-4-3-24 15,-2-4 12-15,-2 2-4 0,0 0-7 16,-1 1-10-16,3 3 6 0,-2-1-5 0,-4 0-2 16,1 0-5-16,-2-1 4 0,1-2-8 15,1 3 0-15,1-2-17 0,1 3-3 16,1 0-19-16,2 1-21 0,0-3-35 15,6 1-61-15</inkml:trace>
  <inkml:trace contextRef="#ctx0" brushRef="#br0" timeOffset="36066.86">30514 10076 62 0,'2'-2'32'0,"-2"-1"205"0,6 3-66 16,-5 0-100-16,1 0-21 0,1 0 3 16,-3 0-14-16,0 0-2 0,1 0-8 0,-1 0-3 15,0 0-14-15,-6 0-2 16,-9 1-1-16,-6 1 4 0,-3 0-9 16,-2 3 3-16,-2 0-1 0,1-1-1 0,0 0-7 15,0 1 4-15,-2 0-2 0,3 2 3 16,1 0-8-16,6 1 4 0,2 3-1 15,1-1 5-15,2 2-9 0,5 3 3 16,-3-1 0-16,6-1 5 0,2 4-7 16,0-1 4-16,4 0 0 0,0 2 5 15,0 1-8-15,5 1 6 0,0-2-2 0,1 3 6 16,2-2-7-16,1-2 4 16,-2 2 0-16,1-1 3 0,-1-1-8 15,-2-2 5-15,3 3-1 0,-2-1 4 16,2-2-9-16,-3 2 5 0,0-1-1 0,-4 0 4 15,2 2-8-15,-3 1 4 0,0 1-1 16,1 1 4-16,-1 2-8 0,0 1 5 16,0 1 0-16,0 0 3 0,0 1-10 15,0 1 8-15,-1 2-1 0,-1 0 2 16,1-3-7-16,0 1 5 0,-1-2 0 16,0-2 2-16,2-4-7 0,-2-3 5 0,1-4-1 15,1-2 4-15,0-3-9 0,-2-1 5 16,2-1 0-16,0-2 3 0,0-1-9 15,0-1 8-15,0 0-1 0,0-1 2 16,0 0-8-16,3 0 7 0,4 0 1 16,0 0 0-16,6 0-8 0,0 0 9 15,2-4-1-15,3 1 3 0,1-2-9 16,3-1 11-16,0-1-3 0,5 0 2 16,-1-2-8-16,-3 0 4 0,0 2-5 15,1-2 4-15,-3-1-9 0,-2 1 10 0,1 1-3 16,-3 0 3-16,-1-1-14 0,1 0 3 15,-3-4-8-15,1-2-11 0,-4-1-23 16,-3-3-27-16,4-4-48 16,-4 2-59-16</inkml:trace>
  <inkml:trace contextRef="#ctx0" brushRef="#br0" timeOffset="36289.26">30485 10524 270 0,'-3'-5'342'16,"2"-1"-210"-16,-7 2-86 0,1-5-18 16,-1 2 8-16,0-4-10 0,-4 4-7 15,0 0-12-15,1 0 4 0,0 1-6 16,-1 1 4-16,-4-1-13 0,0 2 7 16,-4 1-5-16,2 2-2 0,-2-1-3 0,1 2-5 15,1 0-10-15,4 0-3 0,4 0-18 16,1 6-9-16,3 1-23 15,2 0-51-15,4 2-23 0</inkml:trace>
  <inkml:trace contextRef="#ctx0" brushRef="#br0" timeOffset="38166.9">31298 10331 49 0,'0'1'27'0,"0"1"41"15,2-2 169-15,-2 3-116 0,0 0-64 16,0 3-22-16,0 4-8 0,1 5 8 16,0 2 4-16,5 7-8 15,-1 2-8-15,-3 4-4 0,3 3-4 0,0 3-10 16,0 2 0-16,0 2 0 0,0 2 1 0,-2-2-8 15,-2 0 3-15,1-2 0 16,2-2 2-16,-4-7-5 0,0-4 1 16,1-3 2-16,-1-8 2 0,0-1-7 15,0-3 4-15,0-6 1 0,-1 0 0 0,-2-2-5 16,3-2 3-16,-4 0-2 0,2 0 3 16,-2-4-8-16,-2-7 4 0,2-7 1 15,0-5 4-15,1-6-6 0,-3-8 1 16,6-3-1-16,0-4 3 0,-1-2-7 15,1-2 5-15,0-4 1 0,0-4 6 0,0 1-7 16,3-4 5-16,-1-2 0 16,4 4 5-16,2 1-6 0,1 2 6 15,0 4 8-15,-1 6 1 0,3 5-4 16,-4 7 3-16,4 7 0 0,1 7 4 0,-5 5-8 16,3 7 3-16,1 3 1 0,-2 0 0 15,1 3-9-15,4 2-4 0,-4 6-1 16,3 5 3-16,4 6-11 0,-3 6 5 15,0 7 2-15,-4 5 4 0,-1 7-8 16,-5 1 6-16,4 4-1 0,-5 0 3 0,-2-5-7 16,-1 0 3-16,-2-5 1 15,-9-6 5-15,0-2-10 0,1-8 7 0,-6-4-5 16,1-7-1-16,-2-3-14 0,1-5 1 16,-1 1-3-16,2-4 1 0,-2-1-8 15,1-2 4-15,-3-9-8 0,2-3 5 16,-1-7-15-16,2-4-14 0,6-3-1 15,-1-4-29-15,2 1-40 0</inkml:trace>
  <inkml:trace contextRef="#ctx0" brushRef="#br0" timeOffset="38632.26">32006 9905 113 0,'-2'-8'63'0,"0"1"203"0,2 4-179 16,-8 0-52-16,2 1 3 0,-3 1 3 16,2 1-4-16,0 0-16 0,1 0 2 15,-7 5-2-15,-2 8 3 0,-4 3-9 16,-1 11 7-16,3 5-3 0,3 6-3 16,-1 6-9-16,5 6 7 0,2 7-3 0,-1 4 1 15,6 2-9-15,-1 1 6 0,2 0-4 16,2-5 4-16,0-2-12 0,3-6 7 15,0-7-3-15,-1-2 2 0,0-7-9 16,4-2 9-16,1-6-5 0,1-1 3 16,-2-8-10-16,2-1 11 0,-1-9-5 0,1-1-1 15,2-3-12-15,3-4 5 0,6 0-9 16,1-4-3-16,7-9-15 0,-4-7 0 16,3-8-10-16,1-4-21 15,-4-5-41-15,2-3-77 0</inkml:trace>
  <inkml:trace contextRef="#ctx0" brushRef="#br0" timeOffset="39287.22">32512 9886 181 0,'3'-5'297'0,"2"0"-173"0,-4 4-73 15,-1-3-23-15,0 1-5 0,0 0 1 16,0 1-16-16,-1 2 7 0,-6-1-10 16,-2 0 2-16,-5 1-9 0,-7 0 11 0,2 4-6 15,-4 5 0-15,-6-1-9 0,3 4 9 16,-8 1-3-16,0 1 0 0,3-3-9 15,0 3 8-15,5-1-3 0,0-1 2 16,6-2-7-16,2 2 9 0,1-2-3 16,7 0 4-16,2 2-7 0,5 0 9 15,3-3-3-15,0 2 2 0,0 0-7 16,0-1 9-16,0 0-1 0,8 2 5 16,-2 0-4-16,1 1 10 0,0 2-4 15,-3 1 3-15,1-1-8 0,0 4 7 0,1 0-5 16,-2 0 1-16,2 3-9 0,-3-1 7 15,3 1-3-15,-3 0 0 0,-3 0-8 16,0 0 9-16,0 0-4 0,-1-2 2 16,-1 4-8-16,-4 0 9 0,3-1-4 15,2 1 1-15,-3-1-6 0,4 1 9 0,-3 0-4 16,-4-3 2-16,6 2-6 0,-4-2 7 16,4-3-2-16,-1 1 0 15,1-2-5-15,1-4 8 0,0-1-3 16,0-2 2-16,0-5-7 0,0 1 8 0,4-2-2 15,-1-2 0-15,-1 2-4 0,-1-3 7 16,3 0-2-16,7 1 1 0,-3-2-7 16,2 0 11-16,4 0-7 0,-2 0 3 15,8 0-8-15,-1-3 11 0,2-3-4 16,4-1 2-16,-3-2-7 0,4-3 9 0,4 2-6 16,-4-5 1-16,-3 2-7 0,2-2 6 15,-6-3-2-15,2-2-10 16,-4-4-20-16,-4-1-10 0,-2 0-30 15,-2 0-21-15,-3 5-74 0</inkml:trace>
  <inkml:trace contextRef="#ctx0" brushRef="#br0" timeOffset="39497.12">32319 10307 153 0,'-10'-4'192'0,"5"0"4"16,-1 1-134-16,-4 0-4 15,-3-3-10-15,0 1-8 0,2 3-16 0,6 0-9 16,-2-1-9-16,2 3 4 0,-1 0-9 16,-3-1 0-16,1 1-6 0,2 0 7 15,1 0-7-15,2 0-9 0,3 0-10 16,0 1 5-16,0 4-15 0,8 2-45 16,6 5-40-16,8 2-14 0</inkml:trace>
  <inkml:trace contextRef="#ctx0" brushRef="#br0" timeOffset="39759.43">32678 10538 273 0,'4'0'330'15,"-4"0"-236"-15,1 0-60 0,-1 2-16 0,0-2 0 16,0 3-2-16,0 0-7 0,0 4-5 16,-4 9 1-16,-1 2-2 0,-1 7-2 15,-1 1-4-15,0 3 3 0,-1-3-1 16,3-1-8-16,-5-5-8 0,5-1-2 16,0-2-23-16,0-2-33 0,5-3-50 0,0-4-38 15</inkml:trace>
  <inkml:trace contextRef="#ctx0" brushRef="#br0" timeOffset="40250.68">32977 10007 132 0,'0'-1'287'0,"0"1"-183"0,4 0-50 0,-4 0-17 16,0 6-7-16,0 4-2 0,-2 6-9 16,-5 3 6-16,7 5 4 0,0 1 1 15,-3 1-9-15,-2 3 0 0,-2-3-8 16,7 2-3-16,-1 3-11 0,0-1 4 16,1 6 0-16,-5 1 2 0,5-2-8 0,5 0 3 15,0-1 0-15,-4-3 4 16,0-2-10-16,-1-2 4 0,2-4 2 15,3 0 4-15,-2-6-13 0,6-1 4 16,-3-5 0-16,4-3 4 0,-2 0-6 0,1-4 5 16,2-1-2-16,4 0 2 0,5-3-9 15,9 0 0-15,-1-3-6 0,1-4-2 16,-2-5-18-16,-10 2-3 0,-1-3-9 16,2 2-6-16,-2-1-27 0,5 2-45 15</inkml:trace>
  <inkml:trace contextRef="#ctx0" brushRef="#br0" timeOffset="40481.07">33238 10363 70 0,'-3'-8'89'0,"1"-1"221"0,0 6-210 15,2-3-38-15,0 0-17 0,0 0-5 16,-4 2-16-16,0 0-8 0,-9 0-13 0,-8 3 5 15,6-2-3-15,-11 3 0 0,-3 0-10 16,1 2 7-16,-3 2-2 0,3 2-1 16,2-1-17-16,0 1 3 0,6 0-8 15,1 0-7-15,4-1-37 0,-1 0-7 16,-3-2-21-16,8-1-59 0</inkml:trace>
  <inkml:trace contextRef="#ctx0" brushRef="#br0" timeOffset="41233.86">33191 9959 15 0,'-2'-3'148'0,"-5"3"167"0,7 0-229 16,-1 0-44-16,-1 0-16 0,1 0 4 16,0 0-9-16,-8 0 7 0,-2 0-8 15,-3 0 2-15,-10 0-8 0,0 1 6 16,2 4-10-16,-4 0-2 0,-5-1-9 15,3 1 7-15,-6 3-2 0,-3 0 3 0,4-1-11 16,0 0 9-16,2 0-5 0,1 1 3 16,2 1-9-16,2-3 8 15,5 1-3-15,5-1 2 0,0-4-8 16,6 2 8-16,2-3-6 0,4 0 0 0,4-1-5 16,0 0 10-16,4 0-2 0,5 0 5 15,6 0-9-15,11-1 8 0,5-4-4 16,13 0 2-16,0-1-7 0,5-3 10 15,-1 0-2-15,2-2 2 0,-6-1-7 16,-6 1 14-16,-4 1 1 0,-12 3 2 0,-2 1-14 16,-10 2 7-16,1 2-6 0,-8 0 2 15,-1 1-4-15,4 1 4 0,-6 0-2 16,0 0 0-16,-11 3-8 0,-10 3 11 16,-5 1-3-16,-2 2 4 15,-3 0-8-15,-2 0 9 0,8-3-4 0,-13 0 1 16,2-4-7-16,2 0 8 0,-2 0-4 15,9-2 2-15,5 0-8 0,1 0 7 16,5 0-7-16,7 0 0 0,2 0-8 16,6 0 4-16,1 0-6 0,1-2-1 15,10-2-10-15,1-3 0 0,8-1-24 0,-1 0-13 16,15 0-15-16,10 0-36 16</inkml:trace>
  <inkml:trace contextRef="#ctx0" brushRef="#br0" timeOffset="41563.93">33354 9693 137 0,'12'-8'197'0,"3"-1"15"0,5 8-141 15,-11-3-21-15,-7 2 1 0,12 1-5 16,-11 1-31-16,12 0-8 0,6 4-9 15,5 10 18-15,4 5-23 0,0 8 7 16,-2 8-6-16,-9 4 9 0,-5 5-3 0,-8 5 0 16,-5 3-6-16,-1 6 10 0,-7 1-4 15,0-1 2-15,0 3-8 16,-2-5 12-16,-2-3-6 0,8 0 0 16,-9-5-5-16,0 1 10 0,7-5-5 0,-7-2 0 15,0-3-6-15,4-3 12 0,-5-5-6 16,-4-1 0-16,2-8-6 0,-4-3 3 15,7-3-15-15,-8 1-15 0,-2-4-39 16,2 0 0-16,-2-3-1 0,5-1-64 16</inkml:trace>
  <inkml:trace contextRef="#ctx0" brushRef="#br0" timeOffset="46312.81">24328 17226 24 0,'0'-15'42'16,"0"-1"6"-16,0 0-8 0,-2-2-16 16,-1-1 46-16,3 3-50 0,0 1 119 15,0 2-47-15,0 1-42 0,0 5-2 16,0 0-12-16,0 3 13 0,1 4-10 16,0 0 0-16,-1 0-10 0,1 11 7 15,-1 8-13-15,0 9 1 0,0 16-14 16,0 12 5-16,0 10-10 0,0 12 3 15,0 6-13-15,0 4 11 0,0 5-2 0,-3-1 1 16,1-2-11-16,-2-3 11 0,-3-7-4 16,2-9 4-16,-6-9-13 0,-1-9 11 15,2-11-4-15,-2-11 3 0,2-8-13 16,5-10 12-16,-1-9-5 0,4 0 2 16,1-4-12-16,-1 0 17 0,2-10-11 0,0-11 4 15,0-12-9-15,6-14 14 0,4-9-6 16,4-9 2-16,2-7-14 0,5-5 13 15,0-2-7-15,-4 0 6 16,1-1-10-16,0 4 15 0,-1 1-3 0,0 1 3 16,-2 5-10-16,1 4 18 0,-5 7-6 15,-1 9 4-15,0 8-9 0,-2 10 12 16,-1 11-2-16,1 8-3 0,-2 7-2 16,-1 5 13-16,1 2-6 0,-2 9 2 15,5 12-12-15,0 8 11 0,0 10-8 16,-2 10 2-16,-3 8-10 0,-1 6 13 0,0 2-5 15,3 2 1-15,3-2-10 0,0-4 13 16,-2-7-5-16,5-9 2 0,-5-9-10 16,1-13 12-16,-4-9-6 0,-1-9 4 15,0-5-12-15,2-2 11 0,2-9-11 16,4-9 5-16,5-12-9 0,-2-12 15 0,2-11-4 16,6-4 2-16,-3-5-9 15,7-2 10-15,-1-4-1 0,1 0 2 16,-1 3-9-16,-5 5 13 0,2 13-5 15,-2 8 0-15,-6 14-6 0,-1 9 11 0,-2 7-1 16,-5 6 6-16,1 3-10 0,1 6 7 16,2 7-4-16,2 11-1 0,-1 9-10 15,1 10 14-15,2 10-8 16,-3 7 3-16,2 8-10 0,-3 1 14 0,4 1-6 16,2-3 0-16,0-7-10 0,2-8 12 15,-8-14-6-15,-2-13 1 0,-5-15-8 16,-3-7 16-16,0-3-13 0,-5-5-20 15,-5-8-21-15,-7-13 18 0,0-10-9 16,-8-9-21-16,-2-8-82 0,5-3-61 0</inkml:trace>
  <inkml:trace contextRef="#ctx0" brushRef="#br0" timeOffset="46837.44">24328 16117 26 0,'0'-5'73'15,"0"2"-56"-15,3 0 213 0,0 1-123 16,-1 2-57-16,2 0-11 0,-3 0 11 15,0 0-13-15,5 0 1 0,-5 2-14 0,3 10 8 16,4 6-11-16,-2 7-2 0,0 6-1 16,5 4 6-16,-1 5-11 0,0-1-4 15,-2 3-6-15,-2-3 8 0,1-2-7 16,-3-3-3-16,2-3-3 0,-2-4 6 16,-4-7-3-16,2-2-4 0,-2-8-2 0,0-4 5 15,0-3-5-15,0-3-3 16,-2 0 2-16,-1-6 2 0,-1-7-10 15,0-11 3-15,2-8 1 0,-2-10 9 16,3-4 2-16,1-5-4 0,0 0-5 0,6 2 5 16,8 1 4-16,2 5-2 0,8 5 0 15,-4 6 9-15,3 7-2 0,0 6-7 16,-1 7 6-16,-2 7 7 16,4 5 1-16,-1 4-7 0,3 9-1 0,2 6 2 15,-5 6 0-15,4 4-6 0,1 5-1 0,1 6 5 16,0 5-2-16,1 2-6 15,-2 1-1-15,-3-8 6 0,-7-3-1 16,-1-8-9-16,-5-10 0 0,-3-5 9 16,1-7-14-16,-2-2-19 0,-2-5-33 0,7 0-51 15,6-5-60-15</inkml:trace>
  <inkml:trace contextRef="#ctx0" brushRef="#br0" timeOffset="47293.61">26169 17174 105 0,'19'2'49'0,"0"1"253"0,-4-2-178 15,-5-1-92-15,-6 0 4 0,-1 0 6 16,0 0 0-16,-2 0-19 0,-1 0 1 16,0 0-8-16,0 0-4 0,-9 0-15 0,-4 0 9 15,-4 0-4-15,-8 0 6 0,2 0-12 16,-7 0 7-16,1 0-1 16,-1 0 4-16,-3 0-10 0,0 0 6 0,2 0-5 15,2-1 0-15,7-1-9 0,0 1-6 16,6 1-12-16,4 0-1 0,6 0-24 15,4 5-45-15,2 4-117 0</inkml:trace>
  <inkml:trace contextRef="#ctx0" brushRef="#br0" timeOffset="47518.2">26177 17370 195 0,'22'10'244'0,"-1"0"-93"0,-5-2-100 16,-6-5-25-16,-6 1 15 0,-2-3-9 0,-2 1 1 15,0 0-16-15,0-1-3 0,-3 2-16 0,-5 0 7 16,-4 3-2-16,-10-3 4 16,-2 0-11-16,-5-1 11 0,-5 0-4 15,2-1 4-15,-1 0-11 0,-2-1 6 16,0 0-2-16,2 0-1 0,4 0-10 0,1 0 1 16,6 0-14-16,1 1-2 0,7 0-18 15,6 1-5-15,3 0-51 0,5-1-98 16</inkml:trace>
  <inkml:trace contextRef="#ctx0" brushRef="#br0" timeOffset="48403.88">27834 15895 180 0,'38'-12'147'0,"-3"3"101"0,-6 1-218 16,-5 0-15-16,-7 4-3 0,-4 1 6 16,-8 1 1-16,-1 1 13 0,-3 1-13 15,-1 0-5-15,-2 0-16 0,-13 3 6 16,-13 4 0-16,-11 6 4 0,-11 2-13 16,-11 4 12-16,-7 2-5 0,-6 1 3 0,-3 1-13 15,3-1 14-15,7 1-6 0,6-2 2 16,6 2-10-16,7 0 11 0,4 2-3 15,4-3 3-15,7 0-12 0,2-1 12 16,5-3-3-16,8-3 3 0,3 3-12 16,6 0 13-16,6 0-5 0,3 1 5 0,0-1-11 15,9 0 11-15,7-2-2 0,3 2 1 16,5-2-9-16,1-2 11 16,4-2-3-16,0-4 4 0,0 3-14 15,-2-4 14-15,1 0-6 0,-1 3 4 0,-4-1-9 16,0 4 10-16,-8 3-4 0,-3 5 4 15,-6 4-13-15,-4 5 12 0,-2 3-4 16,-4 8 4-16,-10 1-12 0,-4 5 12 16,1 4-4-16,-8 2 4 0,2-1-12 15,5-2 12-15,0-5-4 0,2-3 4 16,5-6-11-16,0-8 10 0,4-4-2 0,3-5 3 16,1-6-12-16,3-2 15 0,0-5-5 15,5-2 2-15,2-1 1 16,7 0 18-16,7-2-6 0,5-1-5 15,11 0-9-15,5-1 12 0,4-5-7 0,4-3-5 16,4 0-13-16,2 0 12 0,0 0-6 16,0-1 7-16,2 3-12 0,-1-4 14 15,0 6-6-15,-1-1 3 0,-4 3-12 16,-7 1 15-16,-8 1-8 0,-7-1 4 16,-10 1-11-16,-4 1 7 0,-5 0-18 0,-8 0-3 15,-2 0-18-15,-1 0 1 0,-3 0-28 16,-2 0-81-16,-4 7-158 15</inkml:trace>
  <inkml:trace contextRef="#ctx0" brushRef="#br0" timeOffset="50244.76">27136 17987 60 0,'3'0'21'0,"2"6"154"0,1 3 32 16,-4 1-132-16,2 8-48 0,0 3-4 15,-3 7-6-15,2 5 6 0,-1 7-4 16,-1 5-1-16,1 1-13 0,-1 3 7 0,-1-4-7 15,0-2 5-15,0-4-11 16,0-7 8-16,0-3-2 0,0-5 1 16,-4-8-12-16,1-5 10 0,-4-3-3 15,4-5 1-15,0-3-10 0,-3 0 8 0,3 0-3 16,-2-11 4-16,0-6-12 0,3-6 10 16,-2-10-2-16,1-6 3 0,3-6-12 15,0-5 9-15,3-1-2 0,7-2 5 16,0 1-6-16,-2 1 9 0,5 1-3 15,2 1 5-15,0 1-10 0,2 4 11 16,-1 3 1-16,0 5 4 0,1 5-14 0,-1 10 15 16,-2 4-2-16,-7 9 4 0,2 4-12 15,-4 4 8-15,0 6-3 0,4 9 0 16,-4 6-11-16,2 6 9 0,-4 4-3 16,-1 5 2-16,-2 2-9 0,0 0 10 15,-1 0-5-15,-8-2 4 0,4-7-9 16,-4-6 9-16,1-5-4 0,-3-5 2 15,2-5-9-15,-1-1 11 0,-2-5-7 16,1-2 3-16,3 0-18 0,-5-3 9 16,1-5-6-16,4-4 5 0,-2-3-9 0,0-6 3 15,6-2-23-15,0-4-6 16,3 2-21-16,1 2-8 0,4 2 7 16,6 1-22-16,-1 5-68 0</inkml:trace>
  <inkml:trace contextRef="#ctx0" brushRef="#br0" timeOffset="50588.83">27388 17908 21 0,'19'0'-8'0,"3"0"70"0,-3 0-49 16,1-2 91-16,3 1-5 0,-3-2 9 15,-1 0-51-15,-2 1-12 0,0 0-11 0,-1 2 9 16,-2 0-10-16,-1 0-7 0,1 0-16 16,-2 4 9-16,-2 2-2 0,2 3 2 15,-3 1-16-15,-3 3 8 0,2 1-8 16,-4 2 4-16,-4 4-15 0,0 1 14 15,0 2-6-15,-12 1 2 0,0 1-10 16,-1-3 12-16,-3-2-3 0,1-3 2 16,-2-2-13-16,1-7 14 0,-3 3-7 15,2-8 0-15,-1-2-11 0,0-1 9 16,3-4-9-16,0-7-1 0,1-4-5 0,1-3 12 16,6-3-10-16,-2-1 1 0,8-2-11 15,1-1 14-15,0 4-6 0,5 2-1 16,4 2-15-16,3 1 12 0,0 3-3 15,3 4 7-15,-3-2-6 0,2 4 4 16,-2 3-13-16,-1 0-19 0,-1 0-38 0,2 4 9 16,-3 0 67-16,4 0 4 0,-1 0-6 15,-1 0 13-15</inkml:trace>
  <inkml:trace contextRef="#ctx0" brushRef="#br0" timeOffset="51023.38">27729 17924 41 0,'13'-7'13'0,"-1"-1"9"15,4 0 144-15,-2 0 11 0,-2 2-103 16,-5-2-39-16,4 2-16 0,-7 0 12 16,0 1-14-16,2 3-2 0,-6 0-10 15,0-1 10-15,0 3-6 0,0 0-1 0,0-1-12 16,0-2 9-16,-7 1-6 16,-1-4 3-16,-4 0-11 0,-1 3 16 15,-3-1-7-15,-2 4 0 0,2 0-8 16,-5 0 13-16,2 7-5 0,2 1 0 0,-1 1-7 15,1-1 10-15,7 2-2 0,1-2-2 16,3-1-4-16,1-2 11 0,5 1-7 16,-1-3 4-16,1 1-9 0,4 2 13 15,0-5-7-15,4 5 3 0,4-1-7 16,-3 1 17-16,4-2-2 0,2 2 1 0,-2 0-7 16,5 0 10-16,-3 1-6 0,2 2-5 15,-2 1-5-15,-2 2 6 0,-1 3-2 16,-3-2-3-16,0 6-5 0,-6 0 10 15,-1 2-5-15,-2 2 0 0,-2 0-6 16,-4-2 12-16,-7 0-6 0,2-2-1 16,-3-3-6-16,0-3 9 0,2-3-10 15,1-2-4-15,-3-5-7 0,2 1 7 16,0-4-14-16,-1 0-7 0,0-4-9 16,7-2-2-16,1-4-44 0,2-5-3 0,3 0 0 15,6-5-102-15,0 1 190 0,6-2-9 16,-1 0-17-16</inkml:trace>
  <inkml:trace contextRef="#ctx0" brushRef="#br0" timeOffset="51482.54">27926 17870 48 0,'12'-8'20'0,"-1"0"18"0,2 2 131 15,-5 0-30-15,0 3-91 0,-5 1-23 16,-1 2 2-16,0 0 0 0,-2-1-9 15,0 1-6-15,0 0 2 0,0 0-4 16,0 0-8-16,0 1-3 0,0-1 8 16,-3 4-1-16,-3 0-6 0,-4 0 0 15,3 2 6-15,-3 1-4 0,-1 1-1 16,2 2-4-16,-1-1 7 0,-1 1 0 0,0-3-6 16,6 3 1-16,-3-3 5 15,3-1 0-15,3-2-5 0,2 0 2 16,0 1 5-16,0-4 1 0,0 3-4 15,0-3 2-15,1 2 7 0,7 0 3 0,-2-1-4 16,-1 4 0-16,5-1 4 0,-2 2 0 16,3 2-7-16,1 0-1 0,1 4 1 15,1-1 0-15,-1 1-8 0,0 2 1 16,-1 0 2-16,-4 1 3 0,1 1-11 16,-6 2 5-16,-3-2 1 0,0 2 4 0,0 0-12 15,-2 1 4-15,-5-1 3 0,-3-2 3 16,0-3-10-16,-2 0 4 15,-1-3 2-15,3-5-2 0,-4 0-16 16,3-1-1-16,-1-4 3 0,-2-1 1 0,3 0-17 16,2-4-5-16,-2-6-17 0,4-2 6 15,0-5-24-15,6-4-3 0,1 0-174 16,3 0 170-16,5-2 72 0</inkml:trace>
  <inkml:trace contextRef="#ctx0" brushRef="#br0" timeOffset="52000.65">28577 17883 75 0,'0'-9'-19'0,"8"2"220"15,-2-1 18-15,5 1-140 0,-3-3-49 16,-3-1 2-16,3 0-6 0,2 3 0 0,-6 0-12 16,3 2 5-16,-4 3-2 15,-3 1-2-15,0 2-15 0,0 0 2 16,0 0-2-16,-5 0 4 0,-6 2-15 0,-8 0 13 15,-5 2-4-15,3 1 2 0,-5 3-14 16,2 2 12-16,5 1-2 0,2-3 3 16,4 3-11-16,3-3 11 0,4-2-1 15,-1 0 4-15,5 0-9 0,-1 1 9 16,3-5-2-16,0 4 4 0,0 0-11 16,4-2 13-16,3 3-3 0,0 3 6 15,4-2-9-15,2 1 9 0,1 4-1 0,1 1 3 16,0 1-13-16,-1 3 11 0,1 1-4 15,0 0 3-15,-3 6-13 16,-2-2 10-16,-2-2-4 0,-5 3 2 16,-2 0-10-16,-1-2 9 0,-1 1-3 0,-6 1 5 15,-4-5-16-15,-1-3 4 0,-1-1-11 16,1-7-4-16,1-2-26 0,-1-6-8 16,2 0-29-16,3-6-34 0,0-8-30 15</inkml:trace>
  <inkml:trace contextRef="#ctx0" brushRef="#br0" timeOffset="52359.74">28732 17617 116 0,'12'-15'61'0,"-3"8"252"16,0 7-225-16,-5 0-48 0,-2 7-17 0,5 9-2 16,0 8-18-16,2 11 8 15,-2 10-6-15,0 6 4 0,-4 5-10 16,-1 2 14-16,0 3-2 0,-2-4 2 15,0-4-15-15,0-7 9 0,-5-8-6 0,1-7 3 16,0-6-11-16,0-7 11 0,1-8-5 16,0-5 2-16,-1-3-8 0,1-2 7 15,-1-3-15-15,2-10 1 0,-1-11-1 16,3-7 15-16,0-5-6 0,0-3-1 16,5-1-10-16,1 3 12 0,-1 4-1 15,-3 5 4-15,-1 6-10 0,-1 5 8 16,0 5-3-16,-2 3 3 0,0 7-10 0,-2 2 8 15,2 0-8-15,1 0 8 16,-3 5-5-16,2 4 11 0,1 4-3 0,0 3 3 16,-2 1-11-16,3 0 11 0,0 0-5 15,0-3 2-15,3 2-22 0,5-3-38 16,-5 0-13-16,8-1-25 0,2 0-165 16</inkml:trace>
  <inkml:trace contextRef="#ctx0" brushRef="#br0" timeOffset="52749.27">29114 17989 45 0,'6'-9'36'0,"-3"-1"-11"0,5 2 93 16,-3-2-8-16,-5 1-81 0,0 3-2 16,0 0-10-16,0 2 1 0,-2 1-19 15,-3 2 3-15,-8 0 1 0,3 1-1 16,-4 0-6-16,-1 4 9 0,1 3-5 15,3 2 4-15,3 1-13 0,-1 0 15 0,5 5-3 16,1-1 4-16,0-1-11 0,3 1 16 16,0-1-3-16,0 1 5 0,4-1-4 15,0-1 10-15,5 1-3 16,-1 1 4-16,4-3-10 0,-3-2 9 0,-2-3-8 16,4 0-1-16,0-4-10 0,-4 0 11 0,4 0-6 15,-3-2 0-15,-3 0-9 16,-2 0 12-16,-1 0-9 0,-2-4 2 15,0 4-11-15,1-1 12 0,-1-3-8 16,0-2-1-16,0-2-9 0,0-5 10 0,-3-1-10 16,0-3-3-16,-1 0-15 0,1-4 0 15,3-1-31-15,0 1-9 0,0 0-21 16,2 2-46-16,7 1 44 16,0 1 98-16,0 4-8 0,1 1 4 0</inkml:trace>
  <inkml:trace contextRef="#ctx0" brushRef="#br0" timeOffset="53823.01">29294 17755 15 0,'3'-12'-5'0,"1"5"17"0,2 0 106 15,-2 2 47-15,0 4-77 0,-1 1-25 16,1 0-17-16,1 0-6 0,-1 4-17 16,5 6 8-16,-4 7-13 0,3 2-9 15,-3 9-10-15,-3 5 11 0,-2 6-7 16,0 8 2-16,-2 3-10 0,-4 4 10 15,-2-2-4-15,2-4 2 0,0-5-10 0,2-6 13 16,1-6-8-16,1-4 5 16,0-10-12-16,-3-9 15 0,5-6-9 15,0-2-5-15,-1-6-17 0,0-7 1 16,1-9-9-16,0-8 3 0,0-2 3 0,2-2 14 16,5 0-2-16,-2 3 5 0,3 6-2 15,-4-2 9-15,-1 4-6 0,-2 8 3 16,-1 3-6-16,0 6 13 0,-1 3-3 15,1 3 0-15,-2 0-7 0,0 3 7 16,0 3-1-16,-4 1 6 0,3 5-6 0,1 2 12 16,0 2-3-16,-3-1 0 0,3 0-5 15,1 0 7-15,1-5-5 0,0 0-1 16,0-4-5-16,0 0 11 0,0-1 0 16,1-1 2-16,4-1-2 0,-2 0 6 15,2 1-5-15,2-3-1 0,-1-1-3 16,3 2 13-16,-2-2-6 0,3 0-5 15,-3 0-7-15,2-2 9 0,1-3-5 16,0-3 6-16,2 0-8 0,2-5 6 16,-2-3-6-16,1 1-1 0,1-3-4 0,-3-4 8 15,2 0-5-15,-1-1 0 0,-4 2-3 16,-1 2 7-16,-3 2-3 0,0 1-2 16,-3 5-2-16,-1 1 6 0,-1 2-2 15,-7 2-4-15,-2 0 0 0,0 1 5 16,-4-1-2-16,0 5-4 0,0 0-4 15,-1 1 8-15,3 0-1 0,1 6-4 0,4 2 0 16,3 4 8-16,1 1 0 16,1 2-5-16,2 1 1 0,0 2 8 15,0-2-1-15,6 0-6 0,0 2 2 0,2-2 6 16,1 0 2-16,2 1-6 0,0-3 2 16,-1-1 5-16,2-1-2 0,0-3-4 15,-2-5-3-15,0 1 6 0,3-4 0 16,-1-1-8-16,1 0 3 0,0-1 3 15,0-8-2-15,2 0-7 0,-2-3 1 16,-2-2 5-16,4-5-1 0,7-2-4 0,-2-1-3 16,5-2 8-16,-3 1-4 15,2 0-2-15,0-4 1 0,-1 0 4 16,3 0-1-16,-5-2-8 0,-2 4 4 0,-2-1 4 16,-4 2 2-16,-4 3-7 0,-3 3 1 15,-2 1 4-15,-4 8 2 0,0 3-8 16,0 1 3-16,-6 0 2 0,-1 4-1 15,-5 0-3-15,-1-1 2 0,-3 2 2 16,2 2 2-16,-3 3-6 0,3 0 3 16,-1 4 1-16,1-2 2 0,1 2-5 0,2 0 3 15,3-2 0-15,-3-1 4 0,5 1-8 16,4-2 4-16,-1 1 1 0,3-2 3 16,0 0-7-16,0 1 4 0,2 1 0 15,5 1 5-15,2 0-8 0,2 4 5 16,0 0 1-16,1-2 6 0,0 2-9 15,1-3 5-15,0 3 0 0,0-3 4 16,3 3-10-16,-1 1 3 0,-4-4-2 16,0 6 4-16,-2-3-11 0,-5 3 6 15,-2 3-1-15,-1 2 7 0,-1 0-12 0,-1 4 7 16,-6 0-1-16,-4-1 5 0,0-1-10 16,-3 2 5-16,1-4 1 15,-2 0 4-15,1-2-10 0,4-3 5 0,-3-4 0 16,2-2 4-16,0-1-9 0,2-3 5 15,0-2-2-15,3 0 1 0,-4-2-20 16,3 0 0-16,-2 0-17 0,-1-3-12 16,5-2-56-16,3 1 3 0</inkml:trace>
  <inkml:trace contextRef="#ctx0" brushRef="#br0" timeOffset="54763.07">30208 17720 52 0,'7'-9'64'0,"3"2"173"15,4 2-18-15,-3 3-162 16,2 2-13-16,0 0-3 0,4 1 0 15,-2 7-21-15,8 9 3 0,-1 5-11 0,1 6 0 16,5 7-14-16,-4 4 9 0,1 1-4 16,-5 3 1-16,0 0-12 0,-3-4 10 15,-5-4-3-15,-2-3 3 0,1-6-10 16,-2-4 5-16,-2-4-13 0,3-7-4 16,-4-5-26-16,2-4-1 0,-2-2-35 0,4-13-73 15,2-7-21-15</inkml:trace>
  <inkml:trace contextRef="#ctx0" brushRef="#br0" timeOffset="54935.66">30660 17783 114 0,'-6'-3'66'0,"0"3"192"15,0 0-188-15,-6 0-40 0,-4 4 17 16,-3 1-1-16,-3 5 2 0,0 3-19 16,-4 5 4-16,-1 3-10 0,-1 4-3 15,0 3-17-15,3-1 8 0,-1 3-8 0,0-2-1 16,2-3-12-16,4 0 13 0,-5 0-10 15,2-2-15-15,-1-4-29 0,5 1-41 16,0-5-139-16</inkml:trace>
  <inkml:trace contextRef="#ctx0" brushRef="#br0" timeOffset="56236.8">28716 16105 62 0,'0'-12'48'0,"0"3"-41"16,0 4 54-16,1 3 166 0,2 1-116 15,-1 1-43-15,1 0-24 0,1 3-7 16,-2 1-7-16,1 6-1 0,-1 8-10 15,-2 8-3-15,1 11 5 0,-1 7-1 16,0 8-7-16,0 2 0 0,0 3 2 0,-3-1-3 16,-1-2-9-16,0-3 2 15,1-6 1-15,-1-2 0 0,1-1-5 16,2-5-1-16,-2-3 5 0,2-3 1 0,1-4-9 16,-3-5 3-16,2-4 2 0,1-7 2 15,-1-4-8-15,1-5 2 0,0-2 2 16,0 0 2-16,0 0-9 0,0-1 3 0,0-8 2 15,3-5 0-15,3-6-11 16,1-12 8-16,1-6 1 0,0-5 4 16,2-3-10-16,1-1 4 0,-3 0 4 15,2 0 6-15,2-2-10 0,-5 3 7 0,4-2-2 16,0 3 6-16,-4-3-10 0,2 6 6 16,-3 1 1-16,1 2 4 0,-2 7-11 15,-1 7 7-15,0 4-2 16,1 8 8-16,-2 7-10 0,-2 2 7 0,1 2 1 15,1 2 8-15,0 0-9 0,0 0 4 16,1 5-5-16,1 6 1 0,2 6-13 16,-1 8 5-16,4 7 1 0,-6 3 6 15,3 10-8-15,-1 3 4 0,3 4 2 16,0 3 4-16,2-1-9 0,1-3 6 0,0-8-2 16,-3-6 7-16,2-11-14 0,-7-7 7 15,2-8-1-15,-3-7 5 0,-3-3-11 16,2-1 4-16,-2 0-1 0,0-7 5 15,1-7-13-15,1-11-1 0,-1-9 4 16,5-12 8-16,-2-6-12 0,0-2 8 16,4 1-1-16,-1 3 5 0,5 1-5 0,-4 7 5 15,0 7 0-15,1 6 3 16,-4 8-9-16,3 7 9 0,-6 5-3 16,2 7 6-16,-4 2-9 0,1 0 11 0,2 0 1 15,1 6 0-15,3 7-13 0,3 6 7 16,3 8-3-16,3 9 5 0,-1 3-11 15,0 7 10-15,1 1-4 0,-1 1 6 16,-1-9-13-16,0-2 10 0,-6-9-5 16,-2-8 4-16,0-5-19 0,-1-3 8 0,0-6-4 15,-1-2-13-15,0-2-24 16,1-2 0-16,-2 0-46 0,5-6-33 0,3-3-138 16</inkml:trace>
  <inkml:trace contextRef="#ctx0" brushRef="#br0" timeOffset="56644.63">29669 16047 42 0,'2'-16'39'0,"5"7"68"16,-1 1 129-16,-4 0-159 0,3 4-43 16,-4 1 7-16,1 1-8 0,-2 1-4 0,0 1-16 15,0 0 4-15,-1 0-6 16,-6 3-1-16,-1 4-9 0,-6 5 13 16,-1 7 1-16,-1 8 9 0,2 6-10 0,2 6 13 15,2 5-9-15,4 5-5 0,0-1-13 16,1 5 8-16,5-3-4 0,0 0 5 15,0-1-14-15,0-4 11 0,4-4-3 16,4-5 3-16,2-6-11 0,-2-2 10 16,3-6-3-16,2 1 3 0,2-7-12 0,0-2 11 15,5-5-3-15,-4-3-1 0,6-3-13 16,1-3 11-16,5-1-9 16,0-13-18-16,3-1-28 0,-1-9-3 15,-4-6 1-15,-1-5-14 0,-3-1-76 0,-6-2-204 16</inkml:trace>
  <inkml:trace contextRef="#ctx0" brushRef="#br0" timeOffset="56887.97">29946 16208 144 0,'12'0'159'15,"3"3"91"-15,-2-2-183 0,-1 4-32 16,1 0 9-16,1 0-16 0,0 4-1 15,2 3-19-15,-1 1 2 0,2 6-17 16,2 2 15-16,-4 2-8 0,1 5 4 16,-1 0-14-16,-6 1 15 0,3-1-5 15,-2 0 3-15,-5-6-11 0,5 1 12 16,-4-6-4-16,1-1 3 0,-1-3-13 0,-2-1 7 16,1-4-18-16,1-5-21 0,-2-3-36 15,3 0-10-15,0-6-79 0</inkml:trace>
  <inkml:trace contextRef="#ctx0" brushRef="#br0" timeOffset="57099.11">30206 16218 146 0,'-15'16'152'0,"4"-1"6"15,-6 4-94-15,1 5-18 0,-3 2 1 0,-2 5-15 16,-2 3-1-16,-3-1-13 0,1-4-3 15,2-1-14-15,3-3 6 0,-4-3-5 16,2-2 1-16,0-4-12 0,0-2 12 16,1-4-3-16,4-3-8 0,-1-1-33 15,3-4-14-15,3-2-55 0,9 0-79 0</inkml:trace>
  <inkml:trace contextRef="#ctx0" brushRef="#br0" timeOffset="57554.77">30294 15823 70 0,'5'-3'-7'16,"0"1"172"-16,1 2 50 0,1 0-132 0,-1 0-35 15,3 5-11-15,-2 5-10 0,6 6 2 16,3 9-10-16,1 9-3 0,2 10-9 16,1 8 3-16,-2 6-5 0,3 7-1 15,0 0-6-15,-6 3 11 0,-1-5-5 16,-3-5-1-16,-7-2-10 0,-2-7 15 16,-1-4-8-16,-1-3 2 0,0-6-9 15,-3-3 12-15,-2-2-5 0,-3-3 0 0,1-6-8 16,-2-2 13-16,1-5-9 0,-1-5-13 15,0-2-29-15,3-3-13 0,-2-1-33 16,5-2-91-16</inkml:trace>
  <inkml:trace contextRef="#ctx0" brushRef="#br0" timeOffset="59146.08">30838 15791 0 0,'0'-5'27'0,"0"-2"-16"15,-1-4-23-15,0-1 9 0,1 4 18 16,0-3 60-16,0 4 15 0,0 4 21 15,0 0-32-15,0 3-10 0,0 0-3 16,0 0-15-16,0 0 2 0,2 0-9 0,-2 0-11 16,2 6-18-16,-2 7 7 0,2 10-1 15,3 12 2-15,-5 5-16 0,1 6 6 16,-1 8-6-16,0-2 3 0,0 4-10 16,0 1 9-16,0 4-5 0,0 2 4 15,-4 6-11-15,-1 4 11 0,3-2-1 0,-2-3 3 16,-3-6-13-16,2-9 8 0,-4-11-4 15,4-11 2-15,1-10-9 0,-2-7 10 16,3-7-6-16,0-6 4 16,0-1-10-16,3 0 7 0,-5-3-8 15,1-9 1-15,2-9-12 0,-1-12 18 0,2-14-4 16,1-7 5-16,0-7-11 0,0-2 7 16,4 1-4-16,0 2 2 0,5 0-10 15,-1-1 18-15,3-3-4 16,1-4 5-16,1-4-12 0,4 0 11 0,0-3-1 15,1 0 3-15,2 2-9 0,-3 3 9 0,-5 7-1 16,3 10 7-16,-5 12-10 16,2 9 12-16,0 9 0 0,0 9 1 15,-2 2-9-15,3 5 15 0,2 7-7 16,1 0 4-16,6 8-16 0,-1 9 6 0,2 4-4 16,-3 10 1-16,-1 5-10 0,3 8 11 15,-5 3-3-15,-5 6 3 0,1 3-10 16,-8-4 11-16,-3 0-4 0,0-4 5 15,-2 0-13-15,-2-6 11 0,-5-4-3 16,-7-5 5-16,-1-7-13 0,-2-2 10 0,-6-8-6 16,3-6 1-16,-3-1-15 0,-1-5 8 15,2-4-5-15,1 0 0 0,-2-1-13 16,6-11 11-16,-2-1-9 16,4-6 8-16,2-6-16 0,1-3-3 0,3-1-22 15,4-5-26-15,5 1-18 0,0 2-274 16</inkml:trace>
  <inkml:trace contextRef="#ctx0" brushRef="#br0" timeOffset="59916.56">31678 15620 88 0,'0'-11'-5'0,"0"4"32"16,0 3 191-16,0 1-107 0,0 3-63 15,0-2-4-15,0 2-10 0,0 0-7 16,0 0-12-16,0 0 9 0,0 0-7 16,0 0-4-16,0 2-4 0,-8 2 12 15,1 7-2-15,-7 1 5 0,-4 3-3 0,4 8 5 16,-5 0-8-16,3 4-6 0,4 2-9 16,2 5 8-16,-4 4-8 0,0 10 2 15,1 5-6-15,-3 5 9 0,6 1-3 16,1-2-3-16,-4-2-5 0,0-1 10 15,1 0-7-15,5-1 2 0,-1-1-5 16,2-5 11-16,-2-2-8 0,4-6 2 16,0-3-4-16,1-6 6 0,2-5-3 15,0-3-1-15,1-3-3 0,1-3 7 16,6 0-4-16,2 1-1 0,2-3-3 0,3-1 6 16,6 0-7-16,3-2-7 0,1-4-9 15,0-2 2-15,1-4-8 16,-5-1-15-16,6-9-10 0,-3-7-13 0,-1-3-48 15,2 0-35-15</inkml:trace>
  <inkml:trace contextRef="#ctx0" brushRef="#br0" timeOffset="60575.05">32170 15881 119 0,'0'-4'107'16,"0"1"190"-16,2 3-219 0,-2-3-57 0,0 2-8 15,0-2 9-15,-2 2-1 0,1 1-11 16,-4 0-5-16,-4 0 1 0,-4 0 1 16,-5 2-8-16,-7 4 1 0,-4 1 3 15,0 4 1-15,-1 1-6 0,3-2 2 16,0 0 0-16,1 1 3 0,0-4-5 0,1 2 0 16,8-4 3-16,0 3-1 0,2 0-4 15,2-1 3-15,1 3 1 0,6-1 3 16,-3 2-6-16,4-2 3 15,5 2 0-15,-2-1 5 0,2 2-10 0,0-2 6 16,0 2 1-16,0 1 3 0,4-1-5 16,-1 1 6-16,1 0 3 0,-3 0 5 15,-1 2-8-15,3 0 3 0,0-1-2 16,0 2 5-16,-2 3-12 0,-1-1 3 16,0 2 0-16,-2 2 5 0,0 1-12 0,-3 2 5 15,2 2-1-15,-3-1 5 0,3-2-10 16,-2 1 6-16,-3-3-1 0,0-3 5 15,2-1-9-15,5-2 4 0,-1-3 1 16,2-1 4-16,0-2-8 0,0-3 3 16,0-1 1-16,0 0 5 0,3 0-9 15,4-2 10-15,2 2 1 0,1-1 6 16,0-1-14-16,5 1 3 0,-5-3-2 16,5 2 4-16,5-2-9 0,1 1 5 15,9-2-2-15,1-1 7 0,7 0-14 0,-4-5 9 16,-2-1-2-16,1-1 5 0,-6-1-10 15,0-2 5-15,-7-2-8 0,-6-1-7 16,-3-3-25-16,-6-2-4 0,-3-1-9 16,-2 0-38-16,0 0-117 0</inkml:trace>
  <inkml:trace contextRef="#ctx0" brushRef="#br0" timeOffset="60767.22">31980 16245 76 0,'0'-2'94'0,"0"2"212"0,0 0-201 0,0 0-68 16,0 0-5-16,0 0-3 0,0 0-1 16,0-1-19-16,0 1 3 0,0 0-9 15,0-1 2-15,0-1-10 0,-1-1 7 16,-5 2-4-16,-3-4-3 0,3 1-19 16,1-4 5-16,0 1-8 0,4-3-12 0,0 0-40 15,1-1-47-15,3-1-10 0</inkml:trace>
  <inkml:trace contextRef="#ctx0" brushRef="#br0" timeOffset="61140.84">32347 16085 33 0,'2'-5'50'16,"3"1"33"-16,0 0 169 0,-4-1-155 15,0-1-53-15,-1 0-1 0,0 0-10 16,0 2-1-16,0 1-15 0,0 2 5 16,0 1-6-16,0 0-2 0,-1 0-10 15,-5 0 5-15,-1 0-3 0,-7 7 0 16,-1 5-6-16,-2 4 12 0,0 6-6 16,2 4 1-16,0 4-9 0,5 2 8 15,-1-1-2-15,1 0 2 0,3 1-10 16,2-1 8-16,0 0-2 0,2-2 2 0,2-2-9 15,1-5 8-15,0 0-4 0,9-4 3 16,3-2-9-16,-4-3 9 0,4-3-6 16,0-3-2-16,4-2-14 0,6-2 2 15,3-3-10-15,3-3-6 0,0-6-16 16,-4-6-5-16,2-5-38 0,-2-1 4 16,-4-2-43-16,-2-2-129 0,-4 1 275 15,0 2-17-15</inkml:trace>
  <inkml:trace contextRef="#ctx0" brushRef="#br0" timeOffset="61303.21">32541 16229 17 0,'0'-8'28'0,"0"1"26"0,4 3 201 16,2 0-139-16,-1 3-47 0,1 0-20 15,4 1-1-15,1 0-14 0,1 0-4 16,3 0-15-16,-4 2-2 0,4 6-13 16,0 1 6-16,0 4-2 0,-2 0 0 15,1 2-11-15,-5-2 12 0,-2 0-5 16,1-2 1-16,-6-2-20 0,0-3 0 15,2 0-17-15,1-2-19 0,-1 0-70 16,5 2-30-16</inkml:trace>
  <inkml:trace contextRef="#ctx0" brushRef="#br0" timeOffset="61508.9">32768 16151 81 0,'-6'7'170'0,"2"2"63"15,-4-2-176-15,-2 5-28 0,-1 0-7 16,-3 0 4-16,-1 2-15 16,-1 1 7-16,-3 0-9 0,-3-1-2 15,-5-1-12-15,4 1 10 0,3-3-5 0,0 0 1 16,-2-4-5-16,3 2 4 0,-1-2-15 16,5-4-16-16,4 1-43 0,2-2-23 15,9-2-45-15</inkml:trace>
  <inkml:trace contextRef="#ctx0" brushRef="#br0" timeOffset="61825.17">32882 15943 150 0,'0'0'254'16,"4"0"-90"-16,1 0-109 0,3 6-24 15,-2 1-6-15,0 8-19 0,-2 4 8 16,-3 6-7-16,1 5 0 0,0 5-7 16,-2 6 10-16,0 2-6 0,-3 3 0 15,-2-2-9-15,1-3 11 0,-6-7-6 16,4-8 2-16,-3-2-10 0,7-8 11 15,-7-1-3-15,6-1-3 0,2-2-24 16,-2-1-3-16,3-3-14 0,0-3-17 16,5-3-50-16,4 3-19 0</inkml:trace>
  <inkml:trace contextRef="#ctx0" brushRef="#br0" timeOffset="62172.69">33100 16274 109 0,'6'0'122'0,"0"0"143"16,-6 0-190-16,0 6-42 0,-4 6 3 15,4 2-7-15,0 7-11 0,0 6-9 16,0 0 2-16,2 1-8 16,2-1 0-16,-4-3-6 0,-1-5 8 0,-8-1-5 15,-1-5-1-15,5-5-3 0,4-2 6 16,-1-4-13-16,2-1-19 0,-2-1-28 15,1 0-11-15,-4 0-48 0,5 0-13 16</inkml:trace>
  <inkml:trace contextRef="#ctx0" brushRef="#br0" timeOffset="62490.94">33465 15881 132 0,'-3'-2'122'0,"0"0"91"0,1 2-164 16,2 0-26-16,-4 0-1 0,-1 0-8 15,-9 3-6-15,-2 3 1 0,-8 4 1 16,-4-1-1-16,2 3-7 0,-13 0-1 16,8-4 3-16,-3 0-2 0,-3-1-5 15,11-4 2-15,-2 1 2 0,0-2-17 16,2-1-37-16,3-1-29 0,3 2-30 16,14-2-11-16</inkml:trace>
  <inkml:trace contextRef="#ctx0" brushRef="#br0" timeOffset="62672.77">33143 15967 97 0,'18'0'20'16,"2"6"284"-16,-3 1-219 0,2 6-45 0,-13 3-5 15,7 2 2-15,1 6-15 16,0 4-8-16,2 4-5 0,-11 3 0 16,1 0-7-16,-5 1 1 0,2-5-1 15,-3-3 2-15,5-5-8 0,-5-4 4 0,4-6-3 16,-2-3-4-16,-2-5-29 0,4-3-5 15,-4-1-23-15,0 1-30 0,10-2-49 16</inkml:trace>
  <inkml:trace contextRef="#ctx0" brushRef="#br0" timeOffset="62995.57">33393 15409 114 0,'0'-5'62'0,"3"5"254"16,6 0-224-16,2 1-59 0,1 6 6 0,1 4-24 16,2 6-5-16,1 5-12 0,-1 7 6 15,2 7-1-15,-3 11 4 0,-3 9-12 16,-4 10 6-16,-1 9 0 0,-3 5 4 15,-2 4-10-15,-1 1 8 0,0-1-3 16,-1-3 6-16,-2-4-12 0,-4 2 9 16,0-5-3-16,-2-8 3 0,-3-4-9 15,5-9 8-15,-4-9-2 0,-3-4 3 16,-1-3-26-16,-3-3-20 0,1-1-28 16,5-5-76-16,3 0-47 0</inkml:trace>
  <inkml:trace contextRef="#ctx0" brushRef="#br0" timeOffset="80367.56">23062 10700 2 0,'0'0'44'0,"0"0"-90"16,0 0 169-16,0 0-5 0,1 0-55 16,0 0-20-16,1-1-10 0,1 1 7 15,2 0-9-15,-1-3-5 0,-3 1-6 0,1 2 5 16,4-1-6-16,0-2-1 0,-2 3-7 15,3-2 5-15,-2 0-5 0,1 0-2 16,3 0-5-16,-2 1 8 0,0-2-3 16,2 1-3-16,-3 0-5 0,5-1 7 15,-3 1-4-15,5 1-1 0,-1-4-3 16,0 3 7-16,0-2-5 0,-5-2-2 16,6 4 0-16,-3-1 4 0,3-1 0 15,-3 0-3-15,2 0-1 0,-4 2 6 16,0-2-2-16,2 2-3 0,-1 0-1 0,3 0 5 15,0 1-3-15,1 1-3 0,-2 0 0 16,0 0 4-16,4 0-2 0,-2 0-3 16,4 3 0-16,-2-1 4 15,-2 2 0-15,-4-2-5 0,2 3 2 0,-2-4 2 16,-2 1 1-16,5 1-5 0,-5-3 2 16,0 1 3-16,5-1 1 0,-4 0-6 15,-2 0 2-15,5 0 3 0,-5-1 2 16,3-2-8-16,4 0 3 0,-5 0 3 15,3 0 1-15,1-2-6 0,-1 3 0 16,-1-3 5-16,5-1 0 0,3 2-5 0,-2-2 1 16,3 2 4-16,-3 1 1 0,-1 0-6 15,-1 2 3-15,-2-1 2 0,3 2 2 16,-3 0-5-16,3 0-1 0,2 3 6 16,0 1 0-16,3 0-7 0,2 2 3 15,0 0 3-15,4 2 0 0,-1-3-6 16,-4 3 3-16,3-4 2 0,-2 2 2 15,2-3-7-15,-7-1 3 0,-1-1 2 16,-2 0 2-16,2-1-7 0,1 0 2 16,2 0 3-16,-2-2 2 0,1-4-9 0,-2 1 5 15,1-1 0-15,-4-1 5 0,-2 0-10 16,-2 1 4-16,1 0 2 0,3 0 3 16,3 2-9-16,-5-2 4 0,-2 2 2 15,1 0 3-15,-2 0-10 0,-1 0 6 16,2 1 1-16,-2 1 4 0,2 1-11 0,-3 0 7 15,4 1 0-15,-6 0 3 0,6 0-8 16,-2 0 4-16,-1 1 1 0,1 3 4 16,3 0-10-16,-6 2 5 15,4 0 0-15,0 0 4 0,-1 1-9 0,1-1 5 16,-4 0 0-16,0-1 5 0,-1-1-11 16,2-1 7-16,1-2 0 0,-3 1 4 15,2 0-11-15,2-2 7 0,0 0-1 16,4 0 5-16,3 0-11 0,-1 0 7 15,4 0-1-15,1 0 4 0,0-2-9 0,0 2 6 16,4 0-1-16,-2 2 5 0,2 0-10 16,-3 3 5-16,-4 0 0 15,-2 0 6-15,0 1-12 0,-4 0 6 0,2 3 1 16,-4-2 4-16,0 2-12 0,-3 1 8 16,-2-1-1-16,0 3 5 0,1-2-12 15,-4 2 9-15,1 1-2 0,-1-1 4 16,0-2-11-16,3 0 10 0,-3 1-3 15,0-3 5-15,0 3-13 0,0-4 11 16,0 0-3-16,0-1 4 0,0 1-11 0,0-3 9 16,0-1-2-16,0 0 4 0,0-1-12 15,0-2 10-15,0 2-2 0,0-2 5 16,0 0-13-16,0 0 11 0,0 0-2 16,0 2 5-16,0 0-13 15,3 0 10-15,5 1-3 0,0 0 6 0,3 1-15 16,-1 1 13-16,-1-1-4 0,4 2 4 15,-2 0-11-15,-2-2 11 0,1 3-4 16,2 1 3-16,-2 1-10 0,-1 1 10 16,1 2-3-16,-5 1 5 0,3 2-14 15,-3 1 12-15,0 1-2 0,0 0 4 0,-2-1-14 16,-1 1 12-16,-1 0-3 0,0-1 5 16,1 1-14-16,-2-3 13 0,0 1-4 15,0-1 4-15,0-1-12 0,-1-1 11 16,0-3-2-16,-1 2 2 0,2-4-11 15,0 3 11-15,0-1-3 0,0-2 4 0,0 1-12 16,0-4 11-16,0 1-3 0,0-1 5 16,0-1-13-16,3 2 12 15,1 0-4-15,0 0 5 0,-1 1-13 16,-1-2 12-16,4 1-4 0,-3-1 4 0,-1-2-12 16,0 3 12-16,0 1-5 0,4-2 5 15,1 2-12-15,2 3 11 0,-3 0-3 16,2 1 4-16,-2 2-11 0,3 0 10 15,-2 4-3-15,2 3 4 0,-1 5-11 16,3 2 10-16,-2 1-3 0,-4-2 5 0,-2-3-13 16,0-3 12-16,4-3-4 0,-5-3 4 15,-2-1-12-15,1-3 11 16,-1 0-3-16,0-4 4 0,0 1-12 16,-3 0 11-16,-4 0-3 0,2 0 4 0,-5-1-12 15,4 0 11-15,-5 0-3 0,0-2 5 16,1 2-15-16,-2-3 10 0,-1 1-2 15,1-1 3-15,5 0-10 0,-4 0 11 16,6-1-1-16,-4 0 1 0,3 0-10 16,0-1 11-16,3 1-3 0,1 2 3 0,-1-1-9 15,-1 1 9-15,1 1-3 0,-1 1 4 16,2 2-11-16,0 2 10 0,0 0-2 16,-1-1 2-16,-1 3-10 15,3 0 12-15,-1-2-5 0,0 0 3 0,1 0-11 16,-1-3 14-16,-2-3-6 0,2 1 2 15,1-3-9-15,1 1 12 0,0-2-5 16,0 1 2-16,0-1-9 0,0 0 12 16,0 0-5-16,0 1 0 0,0-1-6 15,-4 0 9-15,0 4-2 0,-3-1 1 16,-1 3-9-16,-3-1 12 0,0 1-5 0,-2 0 2 16,0 0-9-16,2-2 11 0,-3 1-4 15,1-1 2-15,1-3-8 0,1 1 10 16,2 1-4-16,1-3 2 0,-2 0-9 15,2 0 12-15,-2-1-5 0,5-3 3 16,-6 3-12-16,1-2 14 0,0 1-6 16,-5 0 4-16,4 2-12 0,-3-2 14 15,3 2-5-15,3 0 3 0,-4 2-11 16,-1 1 13-16,-2 1-7 0,5-1 4 16,3 1-13-16,-1-2 13 0,5 1-5 0,-4-1 6 15,2-1-12-15,4 0 12 0,0-1-4 16,1 0 4-16,0 2-10 0,-1-2 11 15,0 0-4-15,1 1 3 0,0-1-10 16,0 0 11-16,0 0-4 0,-2 1 3 16,-2 0-10-16,-2 0 11 0,-1 3-4 15,-3-4 3-15,-1 4-10 0,1-1 11 16,-5-3-4-16,0 1 2 0,2 1-8 16,-4-2 9-16,2 0-3 0,0 0 2 15,-3-2-8-15,1 1 10 0,1 0-4 0,-1 1 2 16,1 0-7-16,0 0 8 0,1 1-3 15,-1 2 2-15,0 1-7 0,1 0 9 16,1-2-5-16,-1-1 3 0,4 2-7 16,-4-3 8-16,-1 0-3 0,0 0 2 15,1 0-7-15,-1-1 8 0,3-1-3 0,-1 1 2 16,-2 0-8-16,2 1 10 0,2 0-3 16,-1 0 0-16,5 0-7 0,-1 2 11 15,-3 2-5-15,2 1 1 0,-1 0-6 16,-1-1 9-16,0-1-4 0,4-1 1 15,-2-1-6-15,-3-1 8 0,2 0-3 16,1 0 2-16,-2 0-7 0,3-3 9 16,1 0-4-16,-2 2 1 0,-1-2-6 15,6 1 9-15,-5 1-4 0,2 1 1 16,-1-1-6-16,1 1 9 0,-3-1-4 0,1 1 1 16,2 0-6-16,-4-1 9 0,-1-1-4 15,0 0 1-15,1-2-6 0,-1 0 7 16,6 0-1-16,-1-3 0 0,-2 1-7 15,4 1 10-15,-1-1-5 0,-3 3 2 16,9 0-8-16,-5 2 12 0,-2-1-5 16,2-1 2-16,-2 1-9 0,1-2 12 15,-1 2-5-15,-4-2 1 0,3 2-8 16,-1-3 13-16,-8 4-7 0,5-4 2 16,-6 2-10-16,-3-1 9 0,11 2-6 15,-11-1 2-15,4 2-4 0,0 0 11 0,-3-1-4 16,6 2 1-16,5-1-6 0,-6-1 11 15,5 1-5-15,-4 1 0 0,0-3-4 16,2 1 9-16,-2 0-5 0,-1-2 1 16,-3 2-6-16,2-3 10 0,0 1-4 15,-4-2 0-15,1 0-6 0,-1 0 11 16,-1 0-6-16,4 1-1 0,-2-1-3 16,3-2 8-16,-3-1-4 0,4 0 1 15,1-2-4-15,-2-2 8 0,1 2-4 16,0-3-1-16,3 2-4 0,-1-1 9 0,3 1-5 15,1-1 1-15,-1 2-7 0,2-3 13 16,1 0-7-16,-2-3 0 0,2-2-2 16,-4-4 8-16,2 1-5 0,1-2-1 15,5-1-3-15,2-4 7 0,1 1-3 16,1-1-2-16,0-2-2 0,0 0 7 0,3 2-3 16,-2-4-3-16,5 5 0 0,0-1 6 15,-2 3-3-15,1 2-2 16,-2 6-2-16,-3 3 7 0,5 1-4 15,-3 3 0-15,10 0-3 0,2 1 6 0,-6 0-2 16,8-1-3-16,-9 1-2 0,6-1 6 16,2-1-3-16,2-1-8 0,5 1-7 15,-1-2-2-15,3-3-3 0,1 0-5 16,8 1-13-16,0-3-5 0,7 2-25 16,1-3-7-16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075.03284" units="1/cm"/>
          <inkml:channelProperty channel="Y" name="resolution" value="1433.37708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6-02T04:10:56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6579 4 0,'0'0'-4'0</inkml:trace>
  <inkml:trace contextRef="#ctx0" brushRef="#br0" timeOffset="2716.02">3175 6579 45 0,'1'-8'65'0,"4"4"-7"0,1 3 29 16,-2-4-40-16,0 4-1 0,-3-2-7 15,4 0-2-15,0 3-17 16,0-4 8-16,6 2-4 0,-2 1 0 0,-1-4-10 16,4 3 5-16,-1-2-3 0,-3 0-5 15,4 1-9-15,-2-1 10 0,-2 0-9 16,2 0 3-16,2-2-8 0,-2 2 10 16,-2 0-3-16,2-2-1 0,-1 3-7 15,0-3 10-15,1 2-5 0,0-2 2 16,1 0-8-16,0-1 11 0,2-1-5 15,1 1 1-15,-3-2-15 0,7 0 28 0,-4 0-23 16,-2-1 12-16,6 3-8 0,-1 1 8 16,-1-2-4-16,0 4 2 0,-1 0-7 15,-2-2 10-15,3 3-7 0,2 0 3 16,-1 0-8-16,3 1 11 0,-1 0-4 16,0-2-1-16,-1 2-4 0,3-1 9 15,-3 0-4-15,0-2 0 0,6 1-6 0,-3 1 10 16,2-2-4-16,-2 3 0 15,3-1-5-15,-3-1 9 0,0 0-5 16,0-2 1-16,2 3-5 0,0-2 8 0,2-1-4 16,-3 0 1-16,1 0-6 0,-1 0 10 15,2-1-5-15,0 0 1 0,1 0-5 16,2-1 8-16,1 0-4 0,-1 2 0 16,1 0-4-16,-6-1 9 0,4 1-5 15,0-1 1-15,-4-3-6 0,4 1 12 0,0 2-7 16,1-2 0-16,-1 1-5 0,3 1 10 15,0-3-5-15,-1 0 0 0,3-1-4 16,-2 1 8-16,1-4-4 16,2 5 0-16,1-3-4 0,-2 0 8 0,-2 0-4 15,-2 2 0-15,-2-4-3 0,-1 3 6 16,-1 1-2-16,1-1-1 0,1 3-3 16,-1 0 6-16,2-1-2 0,1 2-1 15,0 0-4-15,1-1 7 0,-2 1-2 16,8 1-2-16,-1 0-2 0,3 0 5 0,4 2-1 15,2-1-2-15,-4 1-4 0,3 2 6 16,-1-1 0-16,-5-1-3 0,-3-1-1 16,-3 4 7-16,-4-3-3 15,0 2-2-15,-1 1-2 0,1 0 6 0,-1-1-2 16,0 2-3-16,2 0-1 0,-1 0 6 0,3 0-1 16,-1 3-5-16,0 0-1 15,3 1 7-15,1-1 0 0,2 0-7 16,2 1 0-16,1-1 6 0,3-1-2 15,-4 1-7-15,1-3 2 0,-5 0 7 16,-2 0-2-16,-2 1-4 0,-8-1 0 0,0 0 6 16,1 2-1-16,-4-2-4 0,-1 1 0 15,0 2 6-15,-2-2-1 0,2 2-5 16,0 0 0-16,2 3 5 0,0-1 0 16,1 1-10-16,2 0 1 0,0 0 3 15,-1-2 2-15,0 2-3 0,-2-2 1 0,-1 0 5 16,-2-2 1-16,-3-1-5 0,0 1 1 15,-2 1 4-15,-3-2 1 16,5 3-7-16,-5 0 3 0,5 1 1 16,1 1 3-16,1 2-6 0,3 2 0 0,1-1 4 15,2 3 2-15,5 1-7 0,-3-1 4 16,3 3 0-16,-1-1 3 0,-2-2-6 16,-1 1 3-16,2-1 0 0,-5-3 4 15,-1 0-8-15,0 1 4 0,0 0 0 16,-1-1 4-16,3 3-8 0,2-1 4 0,-1 1 0 15,1 3 5-15,4 1-10 0,-3-3 6 16,2 5-1-16,-1-2 5 0,1 0-10 16,-4 0 5-16,2-1 1 15,-4-2 3-15,-2-1-8 0,-2 1 4 0,-1-2 0 16,-3-1 4-16,1 0-9 0,-3 1 5 16,0-3 0-16,-1 3 11 0,0 0-20 15,1 0 8-15,3 0-1 0,-4 3 6 16,2-1-10-16,-3-1 6 0,1-1 0 15,0 0 5-15,-3 1-11 0,0-2 6 0,0 2 1 16,-2-2 3-16,3-1-9 0,-3 1 6 16,-1-1-2-16,0 1 4 15,0 1-8-15,0-1 7 0,0 0-2 16,1 3 4-16,-1-1-10 0,0 1 8 0,1 2-2 16,-1 0 3-16,0-1-6 0,1 4 3 15,-1 0 1-15,1 0 4 0,0-1-10 16,0 1 7-16,0-2-1 0,-1 0 5 15,0-1-13-15,0-1 10 0,0 0-3 16,0 1 6-16,0-2-12 0,0 1 8 0,0 1-1 16,0 1 4-16,0-1-13 0,0 2 11 15,0 0-3-15,0-3 6 0,0 3-13 16,-2-2 9-16,0-1-1 0,1 2 3 16,-2 1-12-16,-3-2 12 0,4 2-3 15,-1-1 4-15,1 1-13 0,0 1 11 16,-1-1-2-16,1-2 5 0,-1 3-13 15,3 2 11-15,0-3-4 0,0-2 6 16,0 1-13-16,0 0 10 0,0-1-2 16,0-2 4-16,0-1-14 0,0-2 13 15,0 2-4-15,0-1 4 0,0 0-12 0,0-1 12 16,0 5-3-16,0-5 3 0,0 4-12 16,0-3 13-16,0 1-5 0,0 0 4 15,0 1-11-15,0-1 10 0,0-1-3 16,0 0 4-16,0-1-11 0,0 1 11 15,2-4-4-15,-1-2 4 0,0 1-12 0,-1-4 12 16,1 3-5-16,2-2 6 0,-2-1-13 16,0 3 12-16,0-3-4 0,0 2 4 15,1 0-11-15,1 2 9 16,2 0-1-16,1 3 2 0,0 1-10 0,-1-1 10 16,0 3-3-16,-2-1 2 0,2 1-9 15,-1 1 9-15,0 2-3 0,1-1 4 16,0 0-12-16,-2-1 10 0,0-1-2 15,-2-1 4-15,4 2-11 0,-3-2 10 16,0-3-2-16,0 3 4 0,-2-2-12 0,0 2 11 16,1 1-3-16,2-1 4 0,-2-1-11 15,3 4 10-15,-3-4-2 0,-1 0 3 16,0 1-11-16,0-2 11 16,0 2-4-16,-7-1 3 0,4 2-9 0,-2-2 10 15,-3-1-4-15,4 2 5 0,-5-3-13 16,2 3 12-16,-1-3-4 0,2 2 4 15,-5 0-12-15,3 0 13 0,-3-1-5 16,-2 0 3-16,1 2-10 0,1-2 11 16,-1 1-4-16,-3-3 4 0,1 3-11 0,-1-3 11 15,-1 0-3-15,0-1 3 0,-1-3-10 16,1 2 11-16,0-1-5 0,0-1 4 16,-3-2-11-16,1 3 12 0,-1-2-4 15,0 1 3-15,2-1-11 0,-5 1 12 16,1-2-4-16,-2 1 2 0,1 0-8 15,-2 0 10-15,0 0-4 0,1 2 5 16,-1 0-13-16,0 0 12 0,0 1-3 16,2-1 0-16,-3 1-9 0,1-1 12 15,2 1-4-15,-4-2 3 0,5 0-11 16,-3 0 12-16,1-2-5 0,-2 0 5 0,2 1-12 16,0-1 13-16,-2-1-5 0,2 0 3 15,-4 0-11-15,2-3 13 0,-1 1-6 16,1-1 2-16,1-1-9 0,2-2 12 15,0 5-5-15,2-3 3 0,0 2-9 16,4-1 10-16,0 2-4 0,3 1 4 0,1 0-13 16,0-1 14-16,1 1-5 15,0 0 2-15,4 0-9 0,-4 0 12 16,-1 0-5-16,3 0 4 0,-2 0-13 16,-1 0 14-16,2 0-4 0,-3 0 0 0,0 0-7 15,3 0 11-15,-2 0-5 0,0 0 3 16,2 0-11-16,-4-2 13 0,0-1-5 15,0 3 3-15,0-1-11 0,-1 0 14 16,-1 1-7-16,1-1 5 0,-2 1-11 16,-3 0 10-16,3 0-2 0,-5 0 2 0,-1 0-9 15,-3 1 11-15,1 1-1 0,-2 0 2 16,-4-1-10-16,1 1 11 16,-5-1-3-16,1-1-1 0,-5 0-8 15,1 0 14-15,-1 0-6 0,1 0 3 0,-2 0-9 16,1 0 11-16,2 0-6 0,-4 0 2 15,1 0-8-15,1 0 12 0,-3 0-4 16,-3 0 1-16,2 0-8 0,-4 0 11 16,-2 0-4-16,3 0 1 0,-3-1-8 15,1-1 12-15,1 1-3 0,-2-3-3 0,1 0-8 16,0 2 15-16,-3-2-6 0,0 0 1 16,-1 0-10-16,0 1 13 0,-1-1-6 15,3 0 2-15,-1 2-11 16,2 1 14-16,1-2-7 0,1 3 3 0,-2 0-9 15,1 0 12-15,2 0-6 0,-2 2 1 16,0 0-7-16,0 4 12 0,1-1-6 16,2-1 3-16,0 4-10 0,1 0 12 15,1-1-3-15,3 1-1 0,0 0-7 16,-1-1 12-16,-2 0-6 0,0 0 1 16,1 0-7-16,-4-1 13 0,1 1-5 0,2-1 2 15,-1-2-9-15,4 1 12 0,-3-1-6 16,0 0 1-16,1-2-7 0,2 2 11 15,-1-3-4-15,-1 0 1 0,1-1-9 16,0 0 12-16,5-1-4 0,-4-4-1 16,3-1-5-16,-4-2 9 0,0-2-4 0,6 2-1 15,-1-6-4-15,3 0 9 16,3-3-5-16,-2-3 2 0,3-3-8 16,1-2 12-16,-2-5-6 0,1-4 0 15,0-3-5-15,-2-4 11 0,2-1-6 0,1-1 1 16,1-3-6-16,3-1 10 0,0-1-4 15,2-2-1-15,1-3-3 0,2 1 8 16,2 0-4-16,2 2-1 0,5 2-4 16,4-2 9-16,2 3-4 0,4-3 0 15,0 1-5-15,12-3 9 0,4 0-4 0,12 0-1 16,6 2-5-16,9 0 5 0,8 0-5 16,6 6-2-16,3 0-6 15,3 7 13-15,3 5-3 0,0 3 2 16,2 7-4-16,-2 4 7 0,-4 2-3 0,-4 3 0 15,0 4-4-15,-9 0 6 0,-1 2-6 16,3 1-4-16,-4 3-8 0,-2-2 4 16,7 5-8-16,-5-2-14 0,3-2-36 15,6 3-33-15,0-5-75 0</inkml:trace>
  <inkml:trace contextRef="#ctx0" brushRef="#br0" timeOffset="8697.45">9188 7717 13 0,'3'-10'22'0,"4"3"-7"0,-3 0 118 16,2 0 25-16,2 5-101 0,-2-2-15 16,3 2-4-16,-2-1 2 0,3 2-13 15,0-1 6-15,0 2-7 16,3 0-2-16,3 0-6 0,6 6 7 0,0 2-10 16,3 6-5-16,3 1-9 0,-1 2 10 15,1-2-4-15,-1 1 2 0,3 1-7 16,1-3 8-16,-3-1-5 0,4-1-2 15,-3-1-4-15,1-5 10 0,2 0-4 16,0-4-3-16,1-2-6 0,1 0 10 0,2 0-4 16,-1-6-1-16,3-1-6 0,0-5 10 15,-1-1-5-15,0-2-1 0,0-1-3 16,-2 2 6-16,-1 3-3 16,-1 1 1-16,1 1-3 0,-1 3 7 0,2-1-3 15,-1 2-1-15,-1 2-5 0,3 2 10 16,0 1-4-16,2 0-2 0,0 2-2 15,3 5 5-15,-1-1-2 0,1 2-1 16,1 3 0-16,-1-1 2 0,0 0-1 16,0 2 0-16,-1 1-1 0,2 1 3 0,2 2 0 15,1-2-4-15,0 4-2 0,3 1 8 16,-4-3-2-16,1-2-4 0,-2-2-2 16,-3-4 8-16,-4 0-2 0,0-5-5 15,-5-3 0-15,-4 0 5 0,1-8-2 16,-2-3-2-16,-1-1-2 0,2-5 4 0,-2 4-1 15,5-3-5-15,-3 1 0 16,6 6 9-16,2 1-6 0,0 3-2 16,4 4 1-16,1 1 6 0,-2 1 1 0,0 7-5 15,-3-1-1-15,0 2 7 0,-4 0 1 16,0-1-9-16,-3 3 2 0,-2-2 8 16,1 0-3-16,-2-2-6 0,-1 0-1 15,-1-1 10-15,1-5-3 0,-3 2-6 16,2-3 0-16,-2 0 7 0,3 0-1 15,-1-3-6-15,1 0 0 0,0-2 6 16,-1-2-1-16,4-3-6 0,0 2 1 0,2-3 5 16,1 2 1-16,0-1-8 0,2 1 3 15,2 2 5-15,5 1 1 16,2 2-8-16,4 2 3 0,3 2-1 0,1 0 9 16,4 2-10-16,-1 1 1 0,1 3 5 15,0-1 0-15,1 4-7 0,-5-3 3 16,1 1 2-16,-4-4 2 0,-3 1-10 15,-2-4 4-15,-5 0-1 0,-6-1-19 16,-5-7-1-16,-8-4-24 0,-5-3-30 16,-9-5-20-16,-3-3-69 0</inkml:trace>
  <inkml:trace contextRef="#ctx0" brushRef="#br0" timeOffset="10552.84">9428 7056 20 0,'2'1'-16'0,"1"1"71"15,-1-2 39-15,0 0 8 0,-2 0-38 0,0 0-44 16,0 0 2-16,0 0 1 0,0-5 9 16,-3 1-12-16,-5-2 8 0,1-3-4 15,-1-1 4-15,0 1-14 0,-1-3 8 16,0 0-4-16,1 1 0 0,-2-3-10 16,3-1 15-16,-1-2-3 0,-4 1 1 0,3-3-16 15,-2 0 9-15,-2-3-8 16,0-3 0-16,0-5-9 0,3 4 8 0,-1-4-3 15,-1 1 2-15,2 2-10 16,1-5 13-16,-5-1-5 0,-1-4 1 0,-3-5-9 16,0 0 11-16,-1-3-4 0,3 1 2 15,1-1-15-15,-1 2 19 0,3-2-5 16,-3-1 1-16,4-1-8 0,1-2 11 16,2-2-6-16,2 1 2 0,3 0-7 15,2-3 9-15,1 1-3 0,1 1 3 0,-1 0-9 16,1 2 12-16,0 2-5 0,-1-2 1 15,0 1-7-15,1-1 12 0,0 1-6 16,-1 1 2-16,1 0-8 0,0 0 9 16,0 0-2-16,0 0 3 0,0-5-12 15,0-2 15-15,0-1-7 0,3-1 2 0,0-2-10 16,2 1 12-16,1-1-5 0,-1 0 2 16,-1 4-10-16,2 1 14 15,-1 2-7-15,3 1 4 0,-3 0-9 16,4 0 11-16,-4 0-3 0,1 0 3 0,2 0-12 15,0-5 15-15,1-1-7 0,2-1 3 16,-3-3-11-16,2 1 14 0,0 0-8 16,-2 0 3-16,4 2-8 0,-2 0 10 15,1 0-3-15,0 3 2 0,1 1-10 16,0-1 14-16,0 1-5 0,-2 0 1 16,4 0-10-16,-2-2 13 0,3 1-5 15,0 2-1-15,-1 0-7 0,1-1 12 16,2 1-6-16,-2 1 2 0,3-2-10 15,1 0 15-15,-1 0-16 0,1 1 14 16,0 1-8-16,3 2 11 0,-3-1-6 0,3 2 1 16,-2 1-8-16,1-2 13 0,3 4-5 15,0-1-1-15,-1-1-7 0,2 4 12 16,-3-1-6-16,1 5 1 0,-1-1-6 16,1 5 10-16,-2-1-4 0,3 7-2 15,2-1-2-15,-3 0 7 0,4 0-4 0,1 1 0 16,2 4-6-16,7 3 9 0,-1 0-4 15,4 4-1-15,-1-1-4 16,3 4 9-16,0 2-4 0,-2 0-1 16,-1 2-5-16,1 1 10 0,-3 0-5 0,-2 4 1 15,-1 1-8-15,-4 0 12 0,-1 3-6 16,-3 1-1-16,-5-2-6 0,1 0 8 16,-5 0-4-16,-2-1-3 0,-3 0-6 15,0 3 8-15,-2 1-10 0,-2 0-7 16,0 0-9-16,0 0 8 0,-2 0-15 0,4 0-15 15,-1 0-18-15,6 0-17 0,4 0-142 16</inkml:trace>
  <inkml:trace contextRef="#ctx0" brushRef="#br0" timeOffset="12401.93">11933 1382 129 0,'-5'-12'194'0,"5"3"-45"0,-3 8-95 16,0-5-30-16,-2 0-4 0,1 0 21 15,-1 5-8-15,-3-1-6 0,3 4-14 0,-4 1 5 16,1-2-7-16,-3-1 2 0,-2 3-11 16,-1 9 10-16,1 5-6 15,0 8 3-15,2 0-11 0,3 3 9 16,3 2-4-16,-2-1 2 0,5-1-11 0,2 1 12 15,0-4-6-15,0-1 2 0,0 0-10 16,0-4 13-16,2-8-5 0,4 3 2 16,0-4-10-16,2 1 14 0,2 4-8 15,3-7 4-15,2-2-10 0,8 4 8 16,0-4-9-16,6-2 0 0,6 0-16 0,2-3-7 16,0-2-31-16,-2-6-17 0,-4-1-21 15,-8-10 4-15,-3 1-192 0,-3 2 235 16,-7-4 61-16</inkml:trace>
  <inkml:trace contextRef="#ctx0" brushRef="#br0" timeOffset="12767.6">12115 1339 117 0,'1'-13'89'0,"9"3"162"16,3 1-164-16,-1-3-54 0,1 3-4 15,2 4 3-15,2 0 11 0,5 3-14 16,-1 1-17-16,-2 1-8 0,2 1 16 16,-2 7-5-16,-1 5-3 0,3 0-11 15,-4 2 7-15,1 6-6 0,-3-2 1 0,-1 0-9 16,-3 4 12-16,-7-8-6 0,-1 3 1 16,-3 1-7-16,0-2 11 15,-2 0-5-15,-7 0 0 0,-2-4-6 16,-5 1 11-16,-5-4-7 0,3 0 0 0,-3-1-7 15,0-3 11-15,2-3-5 0,-3-3-1 16,2-3-5-16,-3-7 11 0,1-4-3 16,1-2 0-16,1-2-3 0,3-3 8 15,3 0-4-15,2 2 0 0,4-3-6 16,2 1 9-16,5 2-10 0,1 0-6 0,0 3-9 16,8-2 3-16,4 3-16 15,2-1-25-15,3-1-10 0,2 6-11 0,1 0-41 16</inkml:trace>
  <inkml:trace contextRef="#ctx0" brushRef="#br0" timeOffset="13175.99">12420 1263 161 0,'8'0'281'0,"-2"0"-139"0,1 0-88 15,-2 3-22-15,3 1-6 0,2 8-6 16,2-2-7-16,3 6 5 0,1 5-5 15,1 1-4-15,-2 4-2 0,1-7 5 16,-5 5-6-16,0-5-6 0,0 0-2 16,-5 0 3-16,-1-1-1 0,2-1-3 15,-4-5-3-15,1-3 4 0,-2-1-5 16,-1-4-7-16,-1-3 1 0,2 3-2 16,-2-4-4-16,0 0-13 0,0-11-6 15,-5-4 3-15,-3-8 9 0,-3-5-4 0,-1 0 15 16,-3-4 12-16,3 5 3 0,2 1-3 15,0-1 3-15,5 8 15 0,0 4 15 16,3 5-3-16,2 3-7 0,0 6 0 16,1-3-4-16,5-3-5 0,0 7 0 15,4-1 1-15,2 1-4 0,1 4-5 0,5 3 0 16,-3 2 1-16,2 1 0 0,-3-1-7 16,-2-1 0-16,-2 1 5 15,0 1-2-15,-2-4-10 0,0 2-8 16,0-3-5-16,-3-3-6 0,-1 0-26 15,4 3-31-15,-2-5-23 0,1 0-273 0,-2-5 382 16</inkml:trace>
  <inkml:trace contextRef="#ctx0" brushRef="#br0" timeOffset="13566.5">12828 1082 182 0,'4'-8'220'0,"4"-2"-87"0,-4 6-76 16,-2-4-46-16,-2 2 4 0,1 2 1 15,1 4 4-15,-2 0-11 16,0-3 3-16,0 3 0 0,0 0 0 0,0 0-14 16,0 0 2-16,-2 2 2 0,-4 1 3 15,-6 4-9-15,-1 0 5 0,-1 4-1 16,0-3 4-16,3 3-12 0,3-3 6 16,-2 1 0-16,5-1 5 0,-2-1-9 15,4-3 6-15,2 1 0 0,-1-2 6 0,2-2-9 16,0 4 3-16,0-4 2 0,5 2 6 15,6 4-9-15,2 2 7 0,2 2-1 16,3-1 8-16,1 0-9 0,3 1 4 16,5 2 0-16,-1 0 1 0,0 0-13 15,0 2 7-15,-2 2-3 0,-4 3 5 16,-4 1-9-16,0 5 4 0,-5-3 0 16,-3 4 4-16,0-1-10 0,-6-2 5 15,-2 1-2-15,0-5 1 0,0-2-17 16,-9-3 3-16,2-7-9 0,-2-1-2 0,0-6-20 15,-2-1 2-15,-1 0-1 0,0-8-25 16,1-3-21-16,2-2-226 0,4-5 280 16</inkml:trace>
  <inkml:trace contextRef="#ctx0" brushRef="#br0" timeOffset="13771.96">13097 1274 141 0,'5'-3'33'0,"5"2"243"0,-5 1-206 15,0 0-38-15,-1 9-11 0,2 1 1 0,3 2-11 16,-2 1 3-16,3 6-5 0,-1-2 3 16,-5-4-13-16,-1 1 10 0,-3-8-5 15,0 2 3-15,0 1-14 0,0-2 10 16,0-4-3-16,0 0 4 0,-1 3-16 16,-1-6 0-16,-4 0-18 0,-2-3-9 15,-2-11-6-15,-5 1 10 0,1-7-41 16,-2-10-45-16</inkml:trace>
  <inkml:trace contextRef="#ctx0" brushRef="#br0" timeOffset="13931.52">12935 1083 43 0,'-14'-19'13'0,"2"4"107"15,7 2 101-15,1 4-140 0,3 3-34 16,1 4-8-16,0-1-14 0,0 1 4 16,4 0-11-16,2-3-4 0,6 3-17 15,0-1 7-15,1 3-2 0,3 0 1 16,-2-1-14-16,0 1 2 0,-2 0-16 0,-3 0-16 15,1 0-25-15,-1 3-25 0,3 3-24 16</inkml:trace>
  <inkml:trace contextRef="#ctx0" brushRef="#br0" timeOffset="14452.65">13421 1137 86 0,'0'-11'245'0,"0"-1"-130"0,0-1-73 0,-3-2-24 16,-2-4 15-16,-2 3-5 0,-2-2-7 16,4 4-15-16,-4 5 8 0,3 0-6 15,2 6-1-15,-3 0-10 0,3 3 10 16,-3 0-7-16,-2 0 3 0,-2 7-9 15,1 2 11-15,1 4-3 0,1 2 2 16,5 8-12-16,3 3 10 0,0 2-3 0,8 2 3 16,2-1-9-16,2-2 11 0,1-2-4 15,1 3 3-15,-1-2-10 0,-2-1 13 16,1-6-6-16,-2-7 5 0,-1-5-12 16,-5-7 12-16,-1 1-5 0,-1-1 4 15,1-1-11-15,3-6 8 0,-5-11-4 16,-1-10 6-16,0-9-10 0,-4-9 11 15,-6 0-4-15,-2-4 3 0,-1-1-10 16,-5-3 11-16,2 4-3 0,-7 1 2 16,2 10-11-16,2 6 13 0,2 9-5 0,1 6 3 15,9 4-11-15,2 7 13 0,2 4-4 16,3 3 2-16,0 0-8 0,2 1 10 16,6 11-1-16,4 7 1 0,5 16-8 15,2 4 9-15,9 5-5 0,2 11 3 16,4 0-12-16,1-2 14 0,-3 5-6 15,-2-16 4-15,-6-6-11 0,-6-9 10 0,-6-10-6 16,-5-4-1-16,2-2-42 16,-3-7-22-16,3-4-28 0,3-5-70 15</inkml:trace>
  <inkml:trace contextRef="#ctx0" brushRef="#br0" timeOffset="14803.43">13642 1107 146 0,'4'-5'184'0,"6"4"1"16,-4-5-127-16,1 2-37 0,-1-4 9 15,-3-9-7-15,2 2-6 0,-3-9-17 16,-2-1 7-16,0-2-4 16,0-6 1-16,0-1-11 0,-6 2 14 0,0 5-7 15,-5 1 3-15,-2 10-11 0,-1 4 13 16,-3-1-7-16,0 11 0 0,-3-1-12 15,-1 3 14-15,2 15-7 0,3 0 6 16,6 11-11-16,5 11 16 0,5-2-8 16,0 2 8-16,4-3-12 0,7-3 15 0,3 0-5 15,4 4 3-15,1-1-7 0,7 0 16 16,-1 2-6-16,-3-3 0 0,2-5-11 16,-5-4 9-16,-3-10-5 0,2-2 2 15,0-4-12-15,2-6 13 0,5 1-7 16,-2-3-9-16,3-7-25 0,-3-5-9 15,-3-4-15-15,-4-1-11 0,0-2-18 16,-2 2-43-16</inkml:trace>
  <inkml:trace contextRef="#ctx0" brushRef="#br0" timeOffset="15160.14">13974 936 58 0,'10'-4'74'16,"0"4"232"-16,0 0-209 0,1 0-61 16,-2 0-7-16,2 0 3 15,2 10-15-15,3 3-1 0,5 7-8 16,1 6 0-16,6 3-7 0,-1 8 7 16,-2 0-2-16,-5-3 0 0,-5 2-7 0,-3-9 10 15,-5-1-6-15,-5-3 0 0,0-3-7 16,-2-1 10-16,0-4-6 0,-4-6 0 15,-1-5-5-15,-3-2 10 0,0-2-7 16,-6-3 2-16,-2-5-5 0,-7-9 11 16,-5-11-5-16,-1-9 0 0,-2-7-7 0,0-7 12 15,2-6-6-15,1-1 0 0,5 0-6 16,3 8 12-16,10 8-7 0,4 5-1 16,6 4-4-16,7 3 5 15,8 3-12-15,4 5-13 0,4 0-19 0,0 7 5 16,-1 5-9-16,1-2-37 0,4 10-40 15</inkml:trace>
  <inkml:trace contextRef="#ctx0" brushRef="#br0" timeOffset="16113.25">14703 892 20 0,'-1'-6'13'0,"-2"1"15"16,-1-6 162-16,2-2-66 0,-4 0-70 0,3-4-14 15,-2 9 1-15,-6-9-13 0,1 1-5 16,1 0-10-16,-2-2 5 0,2 8-14 16,3 1 6-16,1 1-2 0,-3 8-1 15,2 6-10-15,-2 5 4 0,1 11 1 16,-2 5 6-16,6 2-8 0,2 11 4 16,1-2-1-16,0-3 5 0,3 1-12 0,-1-6 5 15,1-2 2-15,0-5 3 0,-3-4-12 16,2-6 9-16,0-6-2 15,-2 2 5-15,1-6-11 0,1-2 9 0,-1 1-1 16,1-2 5-16,2 0-9 0,2-2 10 16,4-4-4-16,0-5 3 0,2-5-11 15,2-7 6-15,0 1-3 0,-1-6 5 16,-3 1-10-16,-2 2 7 0,-1-2 1 16,-1 10 3-16,-3 5-12 0,-1 5 11 15,-2 7-4-15,1-2 4 0,-1-1-12 0,0 3 10 16,4 0-3-16,0 6 7 0,5 14-15 15,1-5 11-15,2 0-2 0,2-2 4 16,-4-7-11-16,-2 4 8 0,4-1-1 16,-1-2 2-16,-2-1-13 0,2-1 1 15,-1 1-17-15,-4-6-17 0,2 0-13 0,-2-6-18 16,-3-6-27-16,3 0-40 0</inkml:trace>
  <inkml:trace contextRef="#ctx0" brushRef="#br0" timeOffset="16580.12">14875 714 28 0,'-1'-6'35'0,"1"-1"22"0,0 2 150 16,0 4-119-16,0-6-41 0,1 7-9 0,3-3-12 15,0 1 0-15,-1 2-11 0,2-3-5 16,-2-1-13-16,2 4 9 0,-4 0-2 15,0 0 0-15,-1 0-10 16,0 0 9-16,0 0-6 0,0 0-9 0,0 0-14 16,0-1-1-16,0-3-14 0,0 2-6 15,0-3-19-15,0 2 13 0,0-8-20 16,-3 0-53-16,-1-2 28 0,-1 0 88 16,2 4 8-16,-3-1 4 0,4 5 9 15,-1-3 8-15,0-3-17 0,2 5 14 0,0-6 71 16,-1 5-2-16,0 7 16 0,-2-7-40 15,3 2-20-15,-1 3 6 16,2-6-3-16,0 8 0 0,0 2-24 16,2-1 6-16,-2 2-4 0,3-1 5 0,4 11-12 15,0 6 4-15,7 9-6 0,4 12 0 16,3 3-10-16,2 4 11 0,1 6-1 16,0-6 0-16,-5 1-13 0,-1-3 11 15,-3-7-8-15,-2-2 1 0,0-5-11 16,-6-5 12-16,1-2-5 0,0-5 2 0,-1 0-16 15,-4-9 8-15,2-1-9 0,-1-8-7 16,-1 1-23-16,0-1-7 0,1 1-9 16,-1-2-14-16,1-3-26 0,1-2-50 15</inkml:trace>
  <inkml:trace contextRef="#ctx0" brushRef="#br0" timeOffset="16939.7">14992 470 150 0,'-2'-6'163'16,"2"4"61"-16,0 2-146 0,4 2-37 0,3 3-7 15,4 2-7-15,10 11-1 0,4 2-14 16,10 17 0-16,0 13-9 0,2 3 8 16,-2 10-8-16,-4-1 2 0,-7-6-11 15,-1-3 13-15,-5-2-7 0,-5-2 3 16,-1-5-10-16,-2-2 11 0,-7-8-4 0,-1-4-3 15,-2-2-21-15,0-6-3 0,-6 3-27 16,-4-5-39-16,5-2-36 16,0-5 13-16</inkml:trace>
  <inkml:trace contextRef="#ctx0" brushRef="#br0" timeOffset="18223.25">11755 2923 104 0,'6'4'58'0,"4"7"228"0,8 9-204 15,1 5-56-15,1 8-11 0,6 7-1 16,4 5 10-16,-1 4-12 0,1 1-1 15,0 2 0-15,-1 5 20 0,-2-6 0 16,-4-1-8-16,-2-8-13 0,-9-6 1 0,-4-5-6 16,-6-8-6-16,-2-6-2 0,-2-5 4 15,-7-8 0-15,-4-3-11 16,-3-2-6-16,-2-14 3 0,-1-8 5 16,1-10-1-16,-1-5 0 0,-2-5 9 0,3-5-1 15,0-6-3-15,3-1 1 0,-3-4 6 16,5-4 0-16,-2-2-3 0,1-1 0 15,1 1 3-15,4 5 0 0,4 5 0 16,4 10-1-16,1 11 6 0,3 7 0 16,7 10-2-16,2 9 2 0,4 2 4 0,0 5 2 15,3 4-6-15,3 9 0 0,2 5 0 16,2 7-3-16,-4 2-4 0,1 5 1 16,-4 2 4-16,-2 3 0 0,-2 3-5 15,-2-4 0-15,-1 1 3 0,-7-10-1 16,-4-6-6-16,-1-5 2 0,0-6-1 0,-5-2 2 15,-5-2-12-15,3-1-2 16,-4-4 1-16,-3 0 1 0,1-3-9 16,-2-7 0-16,1-4 4 0,2-5-1 15,1-6-17-15,0-4-22 0,0 0 1 16,5-1 3-16,3 3-14 0,3 0-10 0,0 2-51 16,6 0-43-16,6 4 173 0,-1 2 2 15,2 1 10-15,-1 4 1 16,1 0-14-16,2 2 26 0,-3 0 23 15,3 1 11-15,-3 1 17 0,1 1-6 0,1-1-16 16,-2 0-5-16,-1-1-4 0,2-1-2 16,1 1-8-16,1-1-1 0,2 3-6 15,-3 1-4-15,2 3-3 0,-2 0 1 16,-1 4-11-16,1 0 3 0,0 1-1 16,2 2-1-16,0 4-12 0,3 6 4 0,2 3-2 15,-4 6 3-15,1 2-9 0,-2 4 5 16,-1-2-3-16,-4 1 6 0,-2 0-9 15,-4-1 4-15,-4 2 0 0,-1 0 3 16,-4-1-9-16,-7-2 5 0,-1-4 0 16,-4-4 2-16,0-6-7 0,-3-4 3 0,-3-3-3 15,2-3 2-15,-5-4-9 0,4-7 7 16,-2-3-1-16,2-4 4 16,3-2-9-16,2-4 5 0,2-3 0 15,5-1 4-15,3 3-12 0,0-1 5 0,4 0-3 16,2 1 4-16,0 0-13 0,4 0-3 15,5 7-15-15,0 0-1 0,0 6-1 16,4 4-1-16,-2-1-12 0,3 4 1 16,2 0-59-16,1 2-119 0,1 0 231 15,3 0 0-15,0 1-6 0,2 1 0 0</inkml:trace>
  <inkml:trace contextRef="#ctx0" brushRef="#br0" timeOffset="18643.12">12504 2488 7 0,'9'-11'59'0,"1"1"-37"0,2-3 220 0,0 0-109 15,1-2-74-15,-3 5-25 0,-1-5 4 16,2 3-5-16,-4 5 3 0,-1-4-17 16,-2 6 0-16,-2 2-6 0,1 3 4 15,-3 0-14-15,0 0 7 0,1 0-5 16,-1 0 1-16,-1 1-12 0,-7 5 9 0,-6 0-3 16,-2 3 4-16,-3 4-11 0,0 1 9 15,1 0-3-15,2 1 5 0,0-2-12 16,3-1 10-16,3-1-3 15,1 0 5-15,2-5-12 0,4 1 11 16,2 0-2-16,1-1 4 0,0 1-11 0,3-1 11 16,2-1-4-16,4-2 4 0,2 3-9 15,2 1 8-15,3-1 1 0,2 2 5 16,0-3-12-16,4 3 11 0,-1 2-5 16,0 1 5-16,2 0-14 0,-2 2 10 15,-1 5-4-15,-2 1 3 0,-2 6-9 0,-2 1 7 16,-4 1-2-16,-2 1 4 0,0 0-12 15,-6-3 10-15,-1-2-4 0,-1-2 4 16,0-2-18-16,-5-4 5 0,-3-3-2 16,1-4 4-16,-2-6-11 0,-2 1 7 15,3-3-4-15,-3 0 0 0,-1-3-12 0,0-9 6 16,1-1-7-16,1-5-7 16,1-3-17-16,3 1-7 0,4-4-16 0,2-2-93 15,0-2 13-15,0 0 160 16,3-2-11-16</inkml:trace>
  <inkml:trace contextRef="#ctx0" brushRef="#br0" timeOffset="19065.11">12788 2323 40 0,'13'-22'34'0,"-4"3"-30"16,-1 3 205-16,-1 6-70 0,-2-1-97 0,-1 5-11 16,-2 0-2-16,3 2 1 0,-3 2-13 15,-1 1 5-15,-1 1-8 16,0 0 2-16,0 0-11 0,0 0 8 15,0 0-6-15,0 1 1 0,-3 4-15 0,-6 1 14 16,-3 5-6-16,-1 0 3 0,0 4-8 16,-1 2 8-16,1-1-4 0,0-1 2 15,3 0-7-15,3-2 8 0,-1-1-2 16,4-4 3-16,3 2-9 0,-1-2 8 16,2-1-1-16,0 4 2 0,0-5-8 0,5 1 12 15,5 0-4-15,-1 1 3 0,3-2-9 16,2 1 14-16,1-1-3 0,0-2 2 15,1 4-11-15,3-4 12 16,-2 1-3-16,4 3 1 0,-1-2-9 0,0 0 8 16,3 7-4-16,1 0 3 0,-1 5-12 15,-2 3 9-15,-2 2-3 0,-4 2 1 16,0 2-10-16,-4 2 11 0,-6-2-5 16,1-4 3-16,-6 2-11 0,0-6 13 15,-5-1-8-15,-1-3-3 0,-5-4-10 16,-2 0 11-16,0-4-4 0,-3 0-1 0,-3-2-15 15,1-2 5-15,-3-1-13 0,1-2-14 16,2 0-11-16,3-4-23 0,0-4-59 16</inkml:trace>
  <inkml:trace contextRef="#ctx0" brushRef="#br0" timeOffset="19081.07">12870 2802 2 0</inkml:trace>
  <inkml:trace contextRef="#ctx0" brushRef="#br0" timeOffset="20852.45">14010 2301 46 0,'6'-13'14'0,"-3"-4"146"0,5 3 27 15,-4 2-134-15,-2-2-29 0,0 2 3 16,-2 5-5-16,0 0 2 0,0 2-2 0,0 5 3 16,0-4-11-16,0 4 3 0,1 0-5 15,-1 0 1-15,0 0-13 0,-5 0 4 16,-6 0-2-16,1 5 5 0,-2 2-10 15,-3 4 6-15,0-4 0 0,1 2 3 16,0 5-9-16,1-3 4 0,2 0 0 0,3 1 2 16,-3-4-8-16,5 1 5 0,-1-2 0 15,3-1 3-15,2-3-9 0,-4 0 7 16,5-3 0-16,-1 0 3 16,2 1-10-16,0-1 9 0,0 0-3 0,7 3 6 15,2-2-11-15,4 1 8 0,5 3 1 16,3-1 5-16,0 2-11 0,5 2 8 15,1 3-2-15,-1 2 2 0,1 2-8 16,0 1 5-16,-5 0-1 0,-1 1 4 16,-3 0-10-16,-2 5 8 0,-3 0-3 0,1 1 5 15,-4 1-12-15,-5 0 8 0,2-2-2 16,-6 0 5-16,-1-3-12 16,0-2 10-16,-7-2-4 0,-1-3 5 0,-3-1-12 15,-2-3 3-15,-2-5-2 16,0 0 2-16,3-3-10 0,-2 0 7 0,0 0-6 15,1-2 3-15,0-3-15 0,0-6 7 0,1-2-13 16,2-1 0-16,3-3-1 16,0-1-4-16,6 4-18 0,-1-4-8 15,2 0-62-15,3 4-102 0,5-2 243 16,1 4-20-16,3 2-6 0</inkml:trace>
  <inkml:trace contextRef="#ctx0" brushRef="#br0" timeOffset="21387.65">14343 2346 99 0,'7'0'50'0,"0"0"280"0,2 5-232 15,2 1-62-15,0 3-27 0,3 4 6 16,1 7-5-16,2 4 3 0,2 5-13 15,-2 2 11-15,0 2 1 0,-1 3 6 16,-3-3-9-16,1 3 4 0,-8 1-6 16,0-6-1-16,-3-3-8 0,-2-1 4 0,-1-5-2 15,0-6 4-15,-4 1-10 16,-5-6 7-16,-1-5-3 0,2 1 0 0,-4-6-12 16,-2-1 9-16,0-5-3 15,-5-15 1-15,-3-8-8 0,1-8 9 0,-3-7-3 16,7-4 6-16,-3-7-9 0,3 2 13 15,2-2-1-15,2 2 3 0,3 4-8 16,4 1 10-16,1 1 1 0,4 3 5 16,1 4-9-16,3 0 8 0,9 12-5 15,1-3 3-15,0 10-11 0,0 7 10 0,-1 2-2 16,-1 10 3-16,4 1-7 16,3 2 10-16,0 8-7 0,1 4 1 15,0 7-10-15,1 4 9 0,-3 5-3 16,0 3 3-16,-4-2-10 0,-2 0 10 0,-4-3-4 15,-6-1 3-15,-1-3-11 0,-1-5 13 16,-7-2-7-16,-5-7 6 0,-1 1-13 16,-2-5 6-16,-1-2-3 0,-3-2 0 15,5-2-10-15,-1 0 7 0,0-4-5 16,2-4-1-16,1-5-18 0,1 0-4 16,7-3-21-16,3 1-24 0,1-4 0 0,1 0-99 15,6 0 3-15,6-3 183 0</inkml:trace>
  <inkml:trace contextRef="#ctx0" brushRef="#br0" timeOffset="21607.88">14585 2157 97 0,'12'0'-3'15,"1"0"263"-15,0 3-119 0,-2 3-96 16,-2 2-23-16,2 3 13 0,-1 2-9 16,-2 3-3-16,3 5-16 0,0 1 7 15,-4-3-5-15,1 0 3 0,-3-2-14 0,-2-3 9 16,2-2-4-16,-3-5 0 0,-2-1-9 15,0-5 8-15,0 1-4 0,0-2 3 16,-1 0-23-16,-5-3 2 0,-4-13-12 16,-7-6 7-16,-3-8-19 0,-3-1-8 15,-1-1-26-15,4 0-1 0,-2-5-88 0,6 2 2 16,0-2 175-16,-2 2-17 16</inkml:trace>
  <inkml:trace contextRef="#ctx0" brushRef="#br0" timeOffset="21717.59">14493 1981 7 0,'-18'-25'56'15,"1"-1"-44"-15,6 9-9 0,6 2 124 16,4 5-19-16,1 5-62 0,1 2-27 0,4 0 11 15,4 2-7-15,3 1-8 0,-3 0-16 16,1 1 4-16,5 7-6 0,-4-1-3 16,0 2-12-16,3-2-1 0,-3 5-27 15,0-8 0-15,-2 3-70 0</inkml:trace>
  <inkml:trace contextRef="#ctx0" brushRef="#br0" timeOffset="21729.56">14590 1938 0 0</inkml:trace>
  <inkml:trace contextRef="#ctx0" brushRef="#br0" timeOffset="22112.34">14682 2023 71 0,'5'3'18'0,"6"3"234"15,4-1-100-15,-5 2-84 0,-2 1-32 16,3 3-8-16,-1-3-14 0,2 4 7 16,-2 3-12-16,-1 0 0 0,2 4-10 0,-1 1 12 15,2-1-8-15,-1 1 3 0,-2-1-10 16,-3-3 13-16,-4-4-9 15,-2-5 1-15,0-4-8 0,0-3 10 16,0 0-3-16,0 0-2 0,-4 0-14 16,-1-3 8-16,-3-9-1 0,-3-2 5 0,-3-7-9 15,0 0 10-15,5-4-3 0,2 0 2 16,5 0-3-16,2 0 10 0,0 5-3 16,0 4 2-16,2 2-6 0,1 4 11 15,2 5 1-15,1-1 2 0,-2 6-7 16,7 1 10-16,1 5-9 0,0 5-1 0,3 4-6 15,0 3 10-15,2 6-5 0,0 2-2 16,1 2-4-16,0-3 9 0,-6-3-4 16,-1-6 0-16,-6-6-7 0,-1-2 9 15,-1-5-9-15,1-2-20 0,1 0-14 16,5-1-19-16,5-8-91 0,4-5-200 0</inkml:trace>
  <inkml:trace contextRef="#ctx0" brushRef="#br0" timeOffset="22628.36">15679 1730 29 0,'-2'-14'10'15,"2"3"57"-15,0-3 160 0,5-1-127 0,0-3-62 16,1 1-6-16,2 7 0 0,-5 0-4 15,-2 3-4-15,0 3 4 16,-1 1-3-16,0 0-11 0,0 0-6 16,0 3 3-16,-2-1-5 0,-2 1-6 0,-4 0-1 15,-1 0 7-15,-1 7-2 0,0 3-2 16,-3 0-2-16,4 4 6 0,1 2 0 16,2-2-3-16,3 9-1 0,3 0 4 15,0-1 0-15,3 5-6 0,8-2 0 16,-1-2 5-16,4 5 1 0,2-3-4 15,0 2 0-15,2-5 7 0,0 1-3 0,-1 0-6 16,0-8-1-16,1 3 3 0,2-6 1 16,-4-6-6-16,0-3 1 0,0 0 1 15,-1-3-4-15,-1-3-13 0,0-5-7 16,-2-9-12-16,-2-3-28 0,1-6-6 16,-1-2-22-16,-4-4-9 0,-3 2-93 15</inkml:trace>
  <inkml:trace contextRef="#ctx0" brushRef="#br0" timeOffset="22870.25">15867 1552 88 0,'1'-3'177'0,"6"-5"63"0,1 8-136 15,1 0-53-15,0-3-9 0,4 3-9 16,4 7-8-16,3 5-15 0,1 7-2 16,3 7-3-16,-3 4 5 0,2 4-9 15,-5-1 5-15,-2 0 0 0,-5-5 3 0,-6 0-12 16,-2-6 4-16,-3-7-1 0,-4-1 4 15,0-3-9-15,-7-4 3 16,-3-1-4-16,0 0 2 0,-4-5-14 16,1-1 8-16,-3-3-3 0,0-6 3 0,-4-7-13 15,4-2 7-15,3-4-1 0,2-9-2 16,4 2-28-16,5-3-17 0,0-2 1 16,6-1-40-16,0 2-57 0</inkml:trace>
  <inkml:trace contextRef="#ctx0" brushRef="#br0" timeOffset="23274.8">16078 1532 123 0,'6'0'165'0,"-2"0"21"16,-2 0-112-16,3 0-28 0,1-1-2 16,-2 1-9-16,4 1-1 0,0 8-15 15,4 2-2-15,0 7-14 0,4 7 10 16,-3 1 2-16,2 11 1 0,0 0-13 15,-7-5 6-15,3-4-5 0,-8-7 1 16,-1-6-11-16,-2 0 6 0,0-7-1 0,0-3 5 16,0-4-13-16,-2-1 4 0,1 0-5 15,-1-1 5-15,-4-10-17 16,-2-6 11-16,1-5 5 0,-2-8 4 16,5 4-10-16,-3-4 6 0,5 4 2 0,2 2 5 15,-2 4-7-15,2 2 7 0,0 8-1 16,0 4 4-16,0 3-10 0,1 3 10 15,2 0-3-15,3 0 10 0,0 0-14 16,5 5 13-16,2 5-5 0,4 5 2 16,2 4-14-16,-2 1 12 0,5 1-2 0,-5-2 4 15,-4-3-13-15,-1-7 10 0,-6 1-4 16,-1-4 4-16,0-6-12 0,-2 1 9 16,0-1-13-16,1-4-5 15,-1-5-26-15,-3-7-2 0,0-5-24 0,-4-5-2 16,0-2-35-16,-1-3-264 0</inkml:trace>
  <inkml:trace contextRef="#ctx0" brushRef="#br0" timeOffset="23691.1">16590 1070 23 0,'-4'-6'5'15,"-2"0"-12"-15,6-7 139 0,0 4 25 16,0 0-81-16,0-2-26 0,0 7-9 0,0-6-3 16,0-1-10-16,-1 5 2 0,-6-6-6 15,-1 0-4-15,1 3-8 0,-5-2 9 16,1 0-6-16,-4 1 3 0,2 2-13 15,0 3 9-15,-2 4-8 0,-1 1 2 16,-1 0-14-16,-1 8 11 0,2 5-3 0,1 11 7 16,5 1-12-16,3 9 13 0,2 4-2 15,4 8 3-15,1 8-11 0,2-1 10 16,8 0-4-16,6 0 3 16,2-3-12-16,3-1 10 0,1 2-4 15,0-8 3-15,-1 1-12 0,2-1 10 0,-3-5-4 16,-3-5 1-16,0-2-10 0,-1-6 7 15,-3-9-15-15,1-1-6 0,-2-8-29 16,1-2-13-16,-1-5-21 0,1 0-20 16,-1-12-59-16</inkml:trace>
  <inkml:trace contextRef="#ctx0" brushRef="#br0" timeOffset="23871.85">16626 1414 79 0,'-10'-1'0'0,"-2"1"198"0,3 0-67 15,-3 3-52-15,-3 1-28 0,4 5 5 16,-4-2-15-16,2 2-9 0,-3 3-17 16,1 0 4-16,-5 1-9 0,1-1-2 15,1 5-14-15,-3-2 13 0,-2-2-8 16,2 6 3-16,1-1-15 0,-2 0-1 0,1 4-24 16,-2-5-42-16,-1 5-93 0</inkml:trace>
  <inkml:trace contextRef="#ctx0" brushRef="#br0" timeOffset="26651.75">20008 17960 37 0,'6'-11'59'0,"3"1"67"0,-1-3 93 0,3 1-125 16,-2-1-74-16,-4-1 9 0,-2-3 2 15,-3 1 3-15,0-1-15 0,-1-2 6 16,-3 2-7-16,-3 0 0 0,-1 1-13 16,-3 4 15-16,-1 4-10 0,-5 2 5 15,3 6-16-15,-4 0 10 0,-4 6-3 16,-1 5 1-16,-5 6-11 0,1 4 13 15,6 4-7-15,1 4 3 0,1 1-12 16,2 1 14-16,1 5-6 0,2-3 4 16,0 2-13-16,4 1 15 0,-3 1-5 0,0 0 4 15,5 1-14-15,3 0 17 16,-3-3-6-16,8-2 5 0,0-2-13 0,0-2 14 16,3-3-5-16,6-2 1 0,0-2-10 15,0-1 12-15,7-5-5 0,-2-3 4 16,2-3-11-16,8-2 13 0,-6-4-6 15,8-4 2-15,6 0-13 0,1-5 11 16,5-8-4-16,5-6 4 0,0-10-11 16,5-5 14-16,0-3-7 0,-2-8 5 15,-7-4-11-15,-6 4 10 0,-12-1-4 0,-4 0 5 16,-8 4-12-16,-7 1 15 0,-2-1-7 16,0 4 2-16,-8 6-10 0,-6 0 13 15,-4 2-4-15,-4 5 3 0,-6 2-13 16,-5 1 16-16,-4 2-6 0,-2 3 1 15,-5 1-11-15,0 6 15 0,0 0-7 16,1 6 3-16,10 4-11 0,6 0 16 16,6 2-8-16,2 4 5 0,7 1-10 0,1 0 14 15,1 0-5-15,9 1 3 16,0-2-12-16,1 0 17 0,1-2-4 0,8 0 1 16,4-1-13-16,4 2 14 0,4-2-6 15,6-1 2-15,8-2-13 0,6 0 16 16,13 0-9-16,3-5 1 0,5-1-10 15,3-4 15-15,2-4-5 0,4-3 2 16,-3-6-9-16,-1-2 10 0,-3-2-2 16,-5 4 0-16,-9 2-9 0,-9 4 14 15,-9 3-6-15,-6 5 1 0,-6 4-9 16,-6 1 15-16,-3 1-8 0,-2 3 3 0,-4 0-10 16,-4 0 13-16,-1 0-21 15,-1 2-12-15,-11 5-22 0,0 5-12 0,1 4-75 16,-4 2-272-16</inkml:trace>
  <inkml:trace contextRef="#ctx0" brushRef="#br0" timeOffset="27405.72">21287 17939 7 0</inkml:trace>
  <inkml:trace contextRef="#ctx0" brushRef="#br0" timeOffset="27824.6">21625 17761 33 0,'12'0'119'0,"-6"0"143"15,3 1-70-15,-4 3-143 0,-4-4-21 16,-1 0 9-16,0 0-10 0,0 0-1 16,-6-2-7-16,-3 0 5 0,-6 0-14 0,0-2 4 15,-2 2-4-15,-2-3 0 16,-3 1-15-16,0 1 8 0,0-2-6 0,5 4 2 15,-1 1-18-15,4 0 11 16,-2 0-22-16,3 6-5 0,1 3-8 0,0 1-4 16,8 3-52-16,3 4-64 0</inkml:trace>
  <inkml:trace contextRef="#ctx0" brushRef="#br0" timeOffset="28041.22">21623 17956 155 0,'9'6'164'0,"1"-4"126"0,-5 4-224 0,0-4-33 16,-3-2-5-16,-1 0 14 0,1 1-18 16,-2-1-4-16,0 0-17 0,0 0 9 15,-5 0-2-15,-4 0 3 0,-5-3-15 16,0 3 9-16,-3-2-6 0,-2 2 4 16,-1 0-18-16,-1 0 6 0,1 4 3 15,-1 0-11-15,-1 0-25 0,1 3 7 16,2-2-9-16,-1 0-10 0,6-3-94 0,4 3-75 15</inkml:trace>
  <inkml:trace contextRef="#ctx0" brushRef="#br0" timeOffset="28729.1">22879 17170 74 0,'0'-10'39'0,"0"1"223"0,0 6-128 16,0-3-96-16,-4 1-4 0,2 4 2 15,1 1 7-15,-2 0-16 0,-5 9 2 0,-1 7-9 16,-6 6 7-16,0 9-9 0,1 6-2 16,1 5-13-16,1 10 10 0,-2 4-7 15,2 5 2-15,4 8-12 0,-1 2 15 16,1-1-3-16,0-5 3 0,-2-3-13 16,3-6 10-16,0-9-6 0,4-6 3 15,2-7-12-15,0-6 12 0,1-3-5 16,0-4 2-16,4-4-10 0,6 2 11 15,4-4-5-15,1-3 2 0,5 1-14 16,5-3 11-16,4-2-9 0,-1-2 1 0,4-6-15 16,-3 0 8-16,2-9-13 0,5-4-8 15,-2-10-39-15,-1 0-2 0,1-2-40 16,-5 3-37-16</inkml:trace>
  <inkml:trace contextRef="#ctx0" brushRef="#br0" timeOffset="33231.44">20165 17223 1 0,'3'-3'75'15,"2"1"1"-15,0 1 168 0,-3 1-123 16,-1 0-90-16,0 0 3 0,-1 0-8 0,2 0 4 16,-2 0-13-16,0-1 8 0,-8 1-4 15,-2 0 6-15,-6 0-13 0,-2 1 5 16,-2 5-5-16,-6-2-2 0,-2 0-13 15,-1 1 8-15,1-2-4 0,0 0 2 16,-2-2-13-16,2 1 11 0,-1-2-3 16,5 0 4-16,2 0-14 0,6 0 10 15,1 0 0-15,3 0-2 0,7-2-13 16,-3 1 9-16,6 0-1 0,2-1 4 16,2-2-8-16,6-4 13 0,7 1-4 15,7-2 6-15,3 0-12 0,11 2 10 0,0 1-3 16,4 2 6-16,2 2-13 0,-4 0 12 15,0 2-2-15,-4 0 2 0,-6 0-9 16,-4 0 13-16,-7 0-1 0,-3 2 9 16,-6 1-13-16,-1 2 8 0,-3-1-4 15,-3 3 4-15,-1 2-13 0,-1 3 11 16,-11 0-5-16,-3 1 5 0,-3 0-11 16,-7 0 10-16,0-4-4 0,0 0 3 15,-7-3-13-15,-5-5 11 0,4 1-4 16,-8-2 3-16,5 0-11 0,1-3 11 0,2-3-5 15,3-1 4-15,3 1-14 0,4 0 13 16,1 1-7-16,6 3 0 0,4 0-16 16,1 0 6-16,2 1-5 0,4 1 1 15,-1 0-20-15,6 0-9 0,0 0-49 16,11 0-21-16,3 0-224 0</inkml:trace>
  <inkml:trace contextRef="#ctx0" brushRef="#br0" timeOffset="34995.12">23836 17514 54 0,'10'-8'22'15,"-2"0"147"-15,1 1 58 0,-4 1-163 16,2 0-27-16,-5 0-8 0,2 1 2 16,-1 3-6-16,0-3 5 0,-3 3-7 15,0-2-3-15,-2-2-12 16,-3 0 8-16,1-2-6 0,-7-3 3 0,-3 2-12 16,-1-1 10-16,-3-2-6 0,-1 3 0 15,-2-1-9-15,-1 2 11 0,2 0-6 16,2 2 0-16,1 2-6 0,3-1 12 15,-1 4-6-15,-1-1 1 0,3-1-7 16,-1 3 13-16,7 0-8 0,-3 0 3 0,1 0-9 16,3 3 13-16,4-2-5 0,0 0-1 15,2 0-5-15,0 1 11 0,0-2-3 16,0 2 0-16,-1-2-6 0,0 0 10 16,1 0-4-16,0 0-2 0,0 0-5 15,0 1 10-15,0-1-6 0,0 0-1 0,0 0-5 16,0 0 11-16,0 0-6 15,0 0-1-15,0 0-4 0,0 0 11 16,0 0-7-16,0 0 2 0,0 0-6 16,0 0 10-16,0 0-5 0,0 0 1 0,0 0-6 15,0 0 10-15,0 0-4 0,0 0-2 16,0 0-4-16,0 0 10 0,0 0-5 16,0 0 0-16,0 0-5 0,0 0 9 15,0 0-4-15,0 0 0 0,-4 0-5 16,0 0 9-16,2 0-3 0,-8 0-1 0,2 0-4 15,0 0 9-15,-1 1-5 0,1 1 0 16,1 2-5-16,-2 1 11 16,-2-1-7-16,4 2 1 0,-2 3-2 0,-1-1 5 15,0 3-2-15,0 1-2 0,0 1-2 16,1 0 7-16,6 0-3 0,-5 2-2 16,6 1-2-16,0 1 6 0,-3 0-2 15,3-1-1-15,2 3-3 0,0-1 6 16,0 1-1-16,0 0-4 0,0-1-1 15,0 1 7-15,4-1-2 0,2 1-4 0,-1-3-1 16,3 0 7-16,2 2-1 0,-3-5-7 16,3 0 2-16,3 0 5 15,-2-2 0-15,3-1-7 0,5-1 2 16,-1-2 5-16,-1 0 0 0,3-3-6 0,-5-2 0 16,8-2 7-16,-2 0-1 0,4 0-6 15,-1-8 1-15,-2-3 6 0,5-1 0 16,-2-5-7-16,-1-2 0 0,1-2 6 15,-6-3 0-15,-1 2-6 0,-1-1 0 16,-9-2 5-16,3-2 0 0,-5-1-6 16,-5-2 0-16,-1-3 5 0,0-1 0 0,-2-5-4 15,-5-1-2-15,-3-4 5 0,-1 0 0 16,-5 0-7-16,0 0 2 0,-3 4 5 16,-3 5 0-16,0 3-6 0,-3 5 3 15,1 5 3-15,2 3 1 0,-2 1-5 16,2 6 0-16,-1 3 5 0,5 3 0 0,2 3-5 15,5 2 2-15,2 1 3 16,0 0 2-16,4 0-5 0,-2 1 2 16,7 4 3-16,0 1 3 0,0-1-9 15,1 0 6-15,7 3 1 0,3-3 6 0,2 2-7 16,-2-2 4-16,9-1 0 0,-1 1 5 16,1 1-6-16,6-5 0 0,0-1-1 15,3 0-1-15,1 0-9 0,1-1 3 16,4-4 0-16,5-2 3 0,2 0-6 15,1-4 5-15,3 3 0 0,1-1 3 16,0 1-8-16,-3 6 3 0,-8-2 1 16,-6 3 4-16,-10 0-10 0,-5-2 5 15,-4 0 0-15,-5 3-11 0,-6-1-17 16,0 1 3-16,0 0-7 0,0 0-16 0,-3 5-41 16,-1 5-31-16,-2 5-63 0</inkml:trace>
  <inkml:trace contextRef="#ctx0" brushRef="#br0" timeOffset="35569.01">24316 17587 85 0,'0'0'83'0,"4"0"252"16,1 6-237-16,2 5-72 0,-1 1-9 16,5 6-5-16,0 3 10 0,-3 5-10 0,2 2 1 15,-4-1-14-15,0-3 8 0,-2-3-5 16,-1-1 2-16,-3-3-11 0,0 2 9 15,0-5-2-15,0-1 1 0,0-3-27 16,0-1-23-16,0-3-32 0,0 2-38 16,0-4-61-16</inkml:trace>
  <inkml:trace contextRef="#ctx0" brushRef="#br0" timeOffset="36338.9">25126 17598 88 0,'0'6'115'15,"4"-4"207"-15,-4 4-225 0,1 2-70 16,-1 2-11-16,0 7-2 0,-3 4 17 0,0 6-2 16,2 1-5-16,-2 0-14 0,-2 0 3 15,-2-5-7-15,-1 1-2 0,3-2-11 16,2-3 12-16,0 0-6 0,2-3 2 15,-1-1-11-15,-3-3 7 0,5-2-9 16,0-1-5-16,0-6-21 0,0 0-14 16,1-2-31-16,6-1 6 0,-1-3-33 15,8-4-32-15</inkml:trace>
  <inkml:trace contextRef="#ctx0" brushRef="#br0" timeOffset="37179.11">25744 17485 52 0,'20'-15'29'15,"4"1"38"-15,2 0 89 0,-4-4-34 16,4-1-88-16,-9-1-14 0,-1-1 8 15,-4 0-7-15,-4 2-4 0,-2 1-14 0,-1 1 12 16,-4 2-8-16,-1 3 2 0,0 4-7 16,-9 2 11-16,-1 0-6 0,-3 3 0 15,-4 0-6-15,-2 3 9 0,-5 1-6 16,1 7 1-16,-2 5-7 0,2 3 8 16,2 1-4-16,1 2 1 0,5 2-7 0,3 2 11 15,2-1-8-15,6 1 4 16,1 1-7-16,2-4 10 0,1 4-4 15,0-5-1-15,2 1-5 0,4 3 10 16,3-3-4-16,1 1-1 0,4 1-4 0,6-3 9 16,-4-1-2-16,4-2-2 0,3-5-4 15,-3 0 6-15,4-4-2 0,3-5 0 16,1-2-5-16,5-4 10 0,1-8-6 16,-2-6-1-16,-4-1-3 0,-1-5 8 15,-10-1-4-15,-6-4-1 0,-3 1-5 0,-7-8 10 16,-1 0-4-16,0-4-1 0,-2-4-4 15,-9-2 8-15,-4-2-5 16,0 1-1-16,-4 1-6 0,-1 5 8 16,-1 3-3-16,-2 4 0 0,-1 4-2 0,4 7 8 15,-1 4-4-15,2 6 0 0,2 3-5 16,1 5 6-16,5 2-3 0,1 3 0 16,3 0-3-16,2 2 8 0,-2 3-2 15,4 3 1-15,0-1-4 0,3 0 8 16,0 4-1-16,0-3-1 0,5 3 0 15,5-1 8-15,-2-1-2 0,6 0 0 0,3 1 4 16,1-3 8-16,2-1-1 0,0 0-1 16,4-1 0-16,1-4 6 0,1 0-12 15,3-1-14-15,2-1 0 16,3-5 5-16,1-2-1 0,-1-3-6 0,4-1 1 16,0 0 5-16,-3 4 1 0,-4-1-8 15,-3 1 1-15,-6 3 5 0,-1-3 0 16,-8 4-11-16,-3-1-10 0,-4 1-6 15,-3 1-4-15,-1 3-23 0,-2 0-18 16,1 3-22-16,5 9-35 0</inkml:trace>
  <inkml:trace contextRef="#ctx0" brushRef="#br0" timeOffset="37738.46">26374 17705 92 0,'11'-10'87'15,"2"1"173"-15,3 3-158 0,0-1-64 0,2-2-6 16,0 1-2-16,-1 3 1 0,2-1-12 16,-2 2 0-16,-1 2-1 0,-4 0 1 15,-3 1-12-15,-4 1 2 0,1 0 0 16,-5 3 0-16,0 6-11 0,-1-1 4 15,0 8-2-15,-9 4 4 0,-3 5-9 0,-2 0 4 16,-4 0 1-16,1 0 3 0,3-1-12 16,-3-3 5-16,4-3-2 0,2-5 8 15,2-1-10-15,2-3 8 16,5-1 2-16,0-4 1 0,1-1-6 16,1-2 3-16,0-1 0 0,0 1 6 0,2 1-8 15,3 0 12-15,3 0 2 0,3 0 5 16,3-2-11-16,2 0 1 0,2 2-3 15,2-2 2-15,3 0-12 0,1 0 6 16,4 0-1-16,2-4 5 0,0 0-10 16,-1 0 2-16,-5-3-8 0,-5-1-1 0,-3 0-18 15,-3 0 1-15,-3-4-11 0,-3-2-19 16,0-3-30-16,-1-1-6 0,2-3-28 16</inkml:trace>
  <inkml:trace contextRef="#ctx0" brushRef="#br0" timeOffset="38332.94">27225 17520 84 0,'0'-3'32'16,"0"2"239"-16,2 1-123 0,-2 0-93 16,0 1-13-16,0 4-8 0,0 3 7 15,-4 10-14-15,-4 8-9 0,0 5-16 16,0 7 7-16,1 5-2 0,-1-2-1 15,4-1-12-15,-1-5 9 0,3-7-5 16,-3-9-2-16,3-6-19 0,2-3-1 16,-2-6-31-16,2-1-34 0,0-3-24 15,13 0-37-15</inkml:trace>
  <inkml:trace contextRef="#ctx0" brushRef="#br0" timeOffset="38585.72">27549 17404 70 0,'1'0'35'0,"2"0"246"16,3 1-125-16,-3 0-109 16,2 2-29-16,3-1 15 0,0 2-8 0,5 1-6 15,-3 1-20-15,2-2 9 0,-1 2-5 16,0-1 2-16,1-1-11 0,0 0 9 15,-1-1-5-15,-1-1 2 0,1-1-20 16,0-1-4-16,-4 0-18 0,2 0-30 16,-2-3-43-16,3-1 22 0,-2-1-64 0,3 3-14 15</inkml:trace>
  <inkml:trace contextRef="#ctx0" brushRef="#br0" timeOffset="38707.15">27800 17437 9 0,'5'0'20'0,"3"0"-15"16,1 0 38-16,4 0 74 0,0 0-41 15,2 0-23-15,0 0-44 0,1-1 3 16,1-2-9-16,2-1-3 0,-4 1-21 16,4 3-23-16,1-2-50 0</inkml:trace>
  <inkml:trace contextRef="#ctx0" brushRef="#br0" timeOffset="38875.35">28099 17355 126 0,'13'-3'112'0,"3"2"108"0,0 1-149 16,-2 0-52-16,1 0-11 15,-2 1 9-15,2 2-11 0,-3-2-3 16,-3-1-10-16,2 0 6 0,-3 0-15 16,-2-1-36-16,4-6-70 0,0-4-27 15</inkml:trace>
  <inkml:trace contextRef="#ctx0" brushRef="#br0" timeOffset="39125.73">28768 16836 194 0,'13'4'376'0,"1"7"-308"0,-2 4-53 16,1 5 0-16,-5 5-6 0,0 9 2 15,-5 6-5-15,-3 8 1 0,0 9-11 16,-4 5 11-16,-6 6-5 0,-7 11 0 16,-8 6-8-16,-4 11 11 0,-6 10-4 15,-6 3 1-15,-1 0-10 0,-4-7 12 16,0-4-11-16,-4-9-14 0,1-9-34 16,2-14-27-16,3-8-77 0</inkml:trace>
  <inkml:trace contextRef="#ctx0" brushRef="#br0" timeOffset="42608.09">30140 17118 41 0,'0'-7'25'16,"0"1"98"-16,0 0 84 0,1 2-138 15,1 1-32-15,-2 0-6 0,0 0-1 16,0 2-5-16,0 0 2 0,0-2-2 16,0 3-8-16,0 0-4 0,0-1 1 15,-2 1-3-15,-3 0-6 0,-5 0 5 0,-1 0 3 16,-2 7 0-16,0 4-6 0,-4 0-1 15,2 4 4-15,-2 6 4 0,1 1-6 16,2 4 0-16,2 5 3 16,0 4 2-16,1 4-7 0,-1 0 2 0,0 1 2 15,1 0 1-15,4-1-8 0,-1-2 2 16,2 0 1-16,1 0 1 0,-1 0-8 16,2-2 4-16,2 3-1 0,1-1 4 15,-1-3-9-15,0-2 5 0,2-1-1 16,0-5 5-16,0-1-10 0,4-4 4 15,-1-3-1-15,1-2 3 0,2-3-10 16,1-1 5-16,1-3 1 0,0-1 6 16,4-3-21-16,1-2 1 0,1-3-8 15,5 0 1-15,-4-5-18 0,5-9-9 0,2-5-18 16,-5-8-32-16,6-2-35 0</inkml:trace>
  <inkml:trace contextRef="#ctx0" brushRef="#br0" timeOffset="42965.12">30410 17095 81 0,'0'-2'80'0,"0"2"202"0,0 0-187 0,0 0-48 15,1 0-9-15,1 6 7 0,-2 5-12 16,0 8 2-16,0 6-8 16,0 8 4-16,0 7-24 0,-4 1 0 0,4 5-3 15,-3 0 3-15,0-4-10 0,-1-1 6 16,2-3-1-16,1-7 4 0,0-1-12 0,-1-4 8 15,2-5-3-15,-1-1 4 0,1 0-13 16,0-6 5-16,1-1-7 0,4-1-4 16,2-4-30-16,-2-1-23 15,6-3-45-15,3-2-19 0</inkml:trace>
  <inkml:trace contextRef="#ctx0" brushRef="#br0" timeOffset="43261.78">30763 17629 154 0,'0'0'290'15,"0"0"-125"-15,0 0-123 0,2 0-16 16,-2 2-8-16,0 10 14 0,0 3-10 15,0 4-1-15,-3 6-13 0,-4 0 7 16,2 2-4-16,1-2-2 0,-4 0-13 0,5-3 8 16,-1 0-3-16,-2-4 3 0,2-5-15 15,-1 0 13-15,0-3-6 0,2 0-3 16,3-4-14-16,0 2 1 0,0-4-15 16,0-3-12-16,1-1-43 0,11 0-56 15,0-9-85-15</inkml:trace>
  <inkml:trace contextRef="#ctx0" brushRef="#br0" timeOffset="43610.73">31262 17417 110 0,'0'-5'71'16,"0"3"182"-16,-1 2-174 0,-2-1-43 15,-1-2-15-15,0 2 7 0,-5-2-5 16,1 2 2-16,-4-1-11 0,-5 1 0 15,0 1-6-15,-5 0-2 0,0 0-9 16,4 0 7-16,-2 1-4 0,1 1 4 16,3-1-11-16,-1-1 8 0,1 0-12 15,5 2-3-15,3-2-24 0,2 0-15 16,4 0-34-16,2 0 1 0,0 0-21 16</inkml:trace>
  <inkml:trace contextRef="#ctx0" brushRef="#br0" timeOffset="43893.01">31551 17012 90 0,'2'0'119'0,"2"-1"216"0,-2 1-254 16,0 0-44-16,-2 0-14 0,0 0 2 15,0 1-12-15,0 10 4 0,-2 3-9 16,-2 11 1-16,2 5-9 0,-4 5 10 16,-1 5-4-16,-1-1 0 0,-6 3-12 15,3-3 10-15,0 1-4 0,0-2 2 0,2-2-10 16,3-2 12-16,-1-3-9 0,1-4-9 16,3 0-29-16,-1-5 4 15,3-2-18-15,1-1-65 0,5-2-78 0</inkml:trace>
  <inkml:trace contextRef="#ctx0" brushRef="#br0" timeOffset="44123.39">31730 17626 165 0,'0'8'285'0,"1"-1"-146"15,-1 0-106-15,0 4-15 0,0 3-10 16,-4 0 9-16,0 5-6 0,-6 1-2 16,-1-1-12-16,2 2 8 0,-3-3-4 15,-1 2-1-15,3-4-6 0,3-1 3 16,-3-3-29-16,5-3-25 0,1-1-52 16,4-4-42-16,0-2-176 0</inkml:trace>
  <inkml:trace contextRef="#ctx0" brushRef="#br0" timeOffset="44474.83">32018 17555 64 0,'-5'-3'37'0,"5"2"209"0,7 1-77 16,-5 0-97-16,-1 0-20 0,-1 0-17 0,0-2-9 16,0 2-14-16,0 0 6 0,0 0-9 15,0 0-3-15,0 0-8 0,0 0 10 16,0 0-5-16,1 0-1 0,-1 0-4 15,0 0 6-15,0 0-3 0,0 0-1 16,2 0-5-16,6-1 9 0,4-2-11 0,-4 0-12 16,5-3-15-16,-3-1 0 15,4 0-20-15,3-1-21 0,0 3-36 16,8 1 16-16</inkml:trace>
  <inkml:trace contextRef="#ctx0" brushRef="#br0" timeOffset="44679.91">32401 17468 13 0,'3'0'2'15,"0"0"-1"-15,6 2 17 16,-1 1 83-16,3-2-33 0,0 1 18 16,-4-1-16-16,2 2-31 0,-3-2-12 15,-1-1-9-15,1 3 5 0,-5-3-15 16,-1 0-4-16,0 0-6 0,0 0 5 0,0 0-6 15,0 0-22-15,6-5-30 0,4-4-16 16,3-2-43-16</inkml:trace>
  <inkml:trace contextRef="#ctx0" brushRef="#br0" timeOffset="44830.51">32613 17505 1 0,'11'3'34'0,"-2"0"-55"0,7-3 45 0,-2 0 68 16,5 0-53-16,-1 0-30 0,-4 0-6 16,0 0-6-16,-5 0-22 0,3-5-68 15</inkml:trace>
  <inkml:trace contextRef="#ctx0" brushRef="#br0" timeOffset="45041.85">32995 17543 111 0,'24'8'33'16,"2"-1"196"-16,4-1-168 0,-3 3-39 16,0-2 7-16,-7 4-3 0,-3 0-12 15,-5 3-13-15,-3-1-5 0,-2 0 8 0,-5-6-7 16,-2-5-30-16,0-2-58 0,-6-9-66 15</inkml:trace>
  <inkml:trace contextRef="#ctx0" brushRef="#br0" timeOffset="45259.53">33373 16904 51 0,'-6'47'50'0,"-2"8"72"0,2 7-34 15,-6 11-59-15,-9 4-6 0,1 9-4 16,-2 1-16-16,-8-5-1 0,3-8 1 16,-12-10 0-16,4-11-23 0,5-11-34 0,1-3-38 15,4-5-135-15</inkml:trace>
  <inkml:trace contextRef="#ctx0" brushRef="#br0" timeOffset="46363.45">29928 18374 10 0,'7'-7'23'16,"-2"-2"3"-16,6 2 3 0,-8-1 2 15,4 4 76-15,-1 2 35 0,-6 0-52 16,1 0-48-16,-1 0 0 0,0 1-11 15,0 0-1-15,1 1-11 0,-1-2 11 16,0 1-5-16,0 1 5 0,-3 0-11 0,-5 0 4 16,-4 7-7-16,-2 5 3 0,-3 5-16 15,1 6 8-15,-5 4-6 0,3 5 4 16,0 4-9-16,0-2 10 0,0 3-4 16,2 1-1-16,3-3-10 0,1-1 10 15,0-1-4-15,3-1 3 0,2-3-12 16,-1 0 13-16,7 2-7 0,0-6 4 15,1 0-9-15,0-1 7 0,3-4-2 16,7 1-1-16,1 0-7 0,5-5 2 16,-1 1-11-16,5-3 0 0,8-3-20 0,-3 0 7 15,5-4-17-15,0-4-17 0,-6-3-28 16,4 0-4-16,-2-7-194 0,-2-1 195 16</inkml:trace>
  <inkml:trace contextRef="#ctx0" brushRef="#br0" timeOffset="46953.02">30384 18387 39 0,'0'0'8'0,"1"0"106"0,4 0 106 0,-2 7-120 16,-2 1-49-16,-1 4-30 0,0 9 0 16,0 6-10-16,0 5 13 0,0 5-9 15,0 2-2-15,0-1-12 0,0-2 9 16,0-6-5-16,0-3-2 0,-2-5-9 15,2-4 9-15,0-3-6 0,0-2 2 0,0-3-27 16,1-2-5-16,4-1-34 0,3-2-12 16,4-3-22-16,0-1-39 0</inkml:trace>
  <inkml:trace contextRef="#ctx0" brushRef="#br0" timeOffset="47175.22">30617 18673 123 0,'4'0'233'16,"1"3"-58"-16,-2 2-122 0,-2 1-27 0,1 5-2 15,-1 3-5-15,-1 0 4 16,0 8-10-16,0 0-3 0,-1 2-11 16,0-1 9-16,-4 1-6 0,-1-3-2 15,1 2-6-15,-1-2 10 0,-1 0-6 0,1-3-1 16,-1-1-23-16,2-6-10 0,-1-3-18 15,2-2-17-15,3-4-61 0,1 1 10 16</inkml:trace>
  <inkml:trace contextRef="#ctx0" brushRef="#br0" timeOffset="47646.53">31147 18436 41 0,'0'-3'25'15,"0"3"78"-15,1 0 143 0,0 0-150 0,0 0-50 16,1 0-11-16,-2 4-4 0,0 6 3 15,0 3-11-15,0 7-12 0,0 6-3 16,-2 5 4-16,-1 5-4 16,-2 2-4-16,0 0-1 0,0 0 2 0,1 1-3 15,-2-5-2-15,1-5-3 0,1-2 4 0,-1-6 2 16,1-2-8-16,0-1-7 16,2-1-5-16,-2-2-20 0,4-4-20 15,-1-1-8-15,1-4 1 0,0 0-33 16,9-4-83-16</inkml:trace>
  <inkml:trace contextRef="#ctx0" brushRef="#br0" timeOffset="48047.76">31542 18652 6 0,'0'-1'71'0,"0"1"23"16,0 0 149-16,0 0-149 0,0 5-56 0,-3 9-12 15,0 7-13-15,-2 2 6 16,-4 5-4-16,1 4 1 0,-1-1-14 16,-1 1 1-16,2-3 0 0,-1-3 2 15,1-6-9-15,0-1 4 0,1-6 0 0,-2-5-4 16,3-2-36-16,-2-2-24 0,0-4-24 15,8 0-30-15,0-7-63 0</inkml:trace>
  <inkml:trace contextRef="#ctx0" brushRef="#br0" timeOffset="48261.28">31842 18641 116 0,'3'1'39'0,"3"4"228"0,4-1-154 0,-8 1-73 16,6 1-6-16,-4-2-11 0,4 0 1 16,-3 2-10-16,-3-1-1 0,6 1-13 15,-4 1 3-15,3 0-2 0,1 2 2 16,-3 0-10-16,3-4 5 0,-2 2-19 16,2-5-17-16,-3 2-29 0,4-4-21 0,-3 0-16 15,4 0-40-15</inkml:trace>
  <inkml:trace contextRef="#ctx0" brushRef="#br0" timeOffset="48436.81">32135 18706 96 0,'5'-2'20'16,"7"-1"211"-16,-3 1-106 0,3 1-89 16,0 0-26-16,-7-2 4 0,2 1-8 15,-2-1 2-15,5 1-14 0,1-4 8 0,-3 4-9 16,3-3-9-16,-5-2-19 0,1-2-5 15,1-1-41-15,2-1-8 16,2-2-100-16</inkml:trace>
  <inkml:trace contextRef="#ctx0" brushRef="#br0" timeOffset="48580.04">32350 18624 67 0,'4'7'12'0,"2"3"166"15,7 0-45-15,-4-1-79 0,4 0-22 16,-1-1 0-16,-2-2-18 0,-1-2 2 0,1-2-10 15,0 0-1-15,-5-2-9 0,1 0 3 16,1 0-11-16,0-8-7 0,10-2-34 16,-6-5-31-16,3-4 9 0,7 0-50 15</inkml:trace>
  <inkml:trace contextRef="#ctx0" brushRef="#br0" timeOffset="48780.1">32765 18405 114 0,'-1'9'108'0,"2"6"132"16,5 5-174-16,-1 10-32 0,-5 5-13 15,-2 7 6-15,-8 7-14 0,-7 1-1 16,4 1-12-16,-4-1 6 0,-6 0-6 16,4-4 3-16,-5 1-9 0,-1-2 8 15,0-2-7-15,-2-11-3 0,-3-13-34 16,0-9-30-16,9-8-78 0,-4-2-114 15</inkml:trace>
  <inkml:trace contextRef="#ctx0" brushRef="#br0" timeOffset="49583.52">30150 15718 19 0,'7'-7'15'0,"-4"0"-15"16,5 0 105-16,-2-1 60 0,-2 0-76 15,0 0-34-15,0 1-12 0,-2-3 2 0,-1 2-13 16,1 1 4-16,-2 3-8 0,0 0 2 16,0 2-10-16,0 1 7 0,0 1-10 15,0 0 0-15,0 0-13 0,0 0 6 16,-4 1 0-16,-9 8 2 0,-3 5-11 15,-4 6 12-15,-5 10-4 0,3 6 1 0,-2 5-10 16,4 8 11-16,-2 0-5 16,4 2 3-16,4-2-11 0,1-1 11 15,1-1-6-15,5-1-1 0,1-2-7 16,2-3 11-16,4 1-5 0,0-3 2 0,0-3-9 16,2-2 11-16,8 2-4 0,0-5 2 15,1 0-11-15,4-2 13 0,1-2-5 16,1-2 1-16,3-2-11 0,-1-4 15 15,4-1-14-15,1-2-6 0,2-6-16 16,2-5 14-16,0-2-11 0,-2-5-10 0,-4-9-28 16,0-4-12-16,-4-1-28 0,-2-2-53 15</inkml:trace>
  <inkml:trace contextRef="#ctx0" brushRef="#br0" timeOffset="50180.72">30698 16056 50 0,'1'0'8'0,"1"0"152"16,1 0 77-16,-3 0-163 0,0 0-32 15,1 0-9-15,-1 0-5 0,0 0 0 16,1 0 9-16,-1 0-2 0,0 0-5 16,-4 0-11-16,-4 0 4 0,-7 0-8 0,-2 0-7 15,-3 0-8-15,-5 0 9 16,-1 0-4-16,4 0-4 0,-4 0-4 16,1-1 7-16,5 0-5 0,2-1-2 0,3 2-4 15,4 0 3-15,1 0-12 0,5 0-6 16,1 0-7-16,4 0 4 0,0 0-11 15,0 0-23-15,9 0-25 0,10-3-46 16,3 3-243-16</inkml:trace>
  <inkml:trace contextRef="#ctx0" brushRef="#br0" timeOffset="50620.34">31091 15679 80 0,'0'0'52'0,"0"-2"261"15,1 2-206-15,0 0-65 0,0 0-9 0,1 9 0 16,-2 6-5-16,0 8-5 0,-2 9 7 15,0 11-3-15,-3 4-15 0,4 6-3 16,-2 0-1-16,-2 0-1 0,4-4-9 16,-1-7 2-16,-4-5 0 0,0-4 2 15,-1-6-16-15,-2-4-2 0,7-5-8 16,-2-3-14-16,3-3-33 0,1-2-25 16,0-2-10-16,6-1-54 0</inkml:trace>
  <inkml:trace contextRef="#ctx0" brushRef="#br0" timeOffset="50977.38">31279 16268 112 0,'4'4'142'0,"-2"-2"162"0,0 0-233 0,-2 1-39 15,0 4-20-15,0 3 3 0,-3 4 2 16,-3 5 0-16,-2 0-13 0,1 0 3 15,-1 0-4-15,2-1 4 0,-5-4-14 16,5-2 7-16,-1 0 0 0,3-6 5 16,-3 1-16-16,2-1-9 0,-1 0-29 15,1 1-23-15,5 4-55 0,0-1-37 16</inkml:trace>
  <inkml:trace contextRef="#ctx0" brushRef="#br0" timeOffset="51516.81">31774 15920 41 0,'1'-3'34'0,"-1"3"251"0,2 0-139 0,0 0-82 16,-2 0-22-16,0 0-14 0,0 0 13 15,0 0-13-15,0 0-3 0,0 1-16 16,-7 1 7-16,-6 1-10 16,-2 1 5-16,-4 0-13 0,-1 1 10 0,0 0-7 15,1-3 3-15,0-2-11 0,-3 0 8 16,5 0-4-16,1 0-2 0,3-2-17 16,8-2 2-16,-2 0-9 0,6 0-4 15,1-2-40-15,1-2-19 0,11-2-59 16</inkml:trace>
  <inkml:trace contextRef="#ctx0" brushRef="#br0" timeOffset="51768.48">32021 15505 137 0,'4'0'210'0,"5"6"16"0,-4 1-165 16,3 2-35-16,0 5 13 0,2 5 1 15,-4 8 2-15,6 10-33 0,-11 4 3 16,5 2-8-16,-1 4 3 0,-3 0-12 0,0-1 13 16,-2-1-8-16,0-2 3 0,-1-2-9 15,-2-7 10-15,-7-2-5 0,1-5 3 16,-1-5-10-16,2-2 3 0,3-2-13 16,1-2-4-16,-5-2-24 0,5-2-15 15,3-4-59-15,1 1-75 0</inkml:trace>
  <inkml:trace contextRef="#ctx0" brushRef="#br0" timeOffset="51991.15">32305 16208 156 0,'0'13'331'16,"-2"-3"-240"-16,0 4-57 0,2 1-19 0,-6 1 9 15,-3 1-6-15,-3 7-2 0,-5-4-15 16,4-2 8-16,3 0-6 0,3-5 1 16,-2-4-12-16,5-2 11 0,-1-4-5 15,-2-3 3-15,5 0-21 0,2-1-38 16,0-10-52-16,4-5-45 0,12-5-176 16</inkml:trace>
  <inkml:trace contextRef="#ctx0" brushRef="#br0" timeOffset="52438.16">32572 16068 139 0,'9'0'254'16,"-4"0"-45"-16,3 0-135 0,3 0-36 16,0 5-14-16,1 1 1 0,3-4-16 15,-5 4-4-15,0 0-9 0,-2-2 10 16,-4-2-7-16,-1 1-8 0,-3-3-24 15,1 0 0-15,3 0-25 0,-4-9-56 0,4-1-58 16</inkml:trace>
  <inkml:trace contextRef="#ctx0" brushRef="#br0" timeOffset="52611.69">32702 16091 101 0,'12'0'19'0,"6"0"284"15,1 0-206-15,2 0-56 0,1 1-18 16,-6-1 4-16,5 1-11 0,-3 1-10 0,-3-2-10 16,5 1 10-16,1-1-7 0,-3 0-4 15,1 0-24-15,-5-4-23 16,-6-3-33-16,9-1-33 0,0 2-101 16</inkml:trace>
  <inkml:trace contextRef="#ctx0" brushRef="#br0" timeOffset="52768.35">33052 16071 68 0,'7'0'51'16,"3"0"236"-16,10 0-193 0,-6 0-57 0,-1 0-15 15,10 0 3-15,-12-3-11 0,3 2-6 16,5-2-7-16,-7 1 7 16,-2 1-7-16,-6 1 0 0,-4 0-7 15,0 0-2-15,0 0-54 0,0-1-77 16,0-3-69-16</inkml:trace>
  <inkml:trace contextRef="#ctx0" brushRef="#br0" timeOffset="53030.66">33500 15658 228 0,'15'0'276'0,"-2"3"-192"0,1 1-63 16,-4 5-3-16,-3 6 10 0,-2 7-14 0,-5 8-9 16,0 10-5-16,0 9 5 0,-6 13-2 15,-8 2-3-15,2 4-2 16,-4 4 7-16,4-1-3 0,-3-2-3 16,-1 1-2-16,-4 0 5 0,0 2-5 0,2-3-19 15,1-5-14-15,3-3-2 0,-4-11-25 16,2-7-73-16,2-8-34 0</inkml:trace>
  <inkml:trace contextRef="#ctx0" brushRef="#br0" timeOffset="64212.26">23119 15579 15 0,'0'0'89'0,"0"0"-70"0,1 0 66 0,1 0 53 16,0 0 6-16,-2 0-81 0,3 10-19 16,1 7-14-16,0 8-4 0,4 8-10 0,3 5 6 15,-4 1-5-15,0 5-3 16,3-5-8-16,-6-1 6 0,2-1-9 15,1-1-3-15,-4-4-3 0,0-2 5 16,-1-3-3-16,3-2-11 0,-3-3-12 0,1-1-2 16,1-7-28-16,0 3-35 0,2-4-76 15,-2-3-28-15</inkml:trace>
  <inkml:trace contextRef="#ctx0" brushRef="#br0" timeOffset="64422.69">23327 15976 33 0,'0'-9'110'0,"0"3"144"0,-6 1-166 16,-3 3-47-16,-6-4-3 0,-2 1 5 16,-2 3-9-16,-1-3-7 0,-6 4-4 0,2 1 1 15,-5 0-5-15,-2 0-8 0,2 1-4 16,1 0 0-16,1 4-3 0,5-2-7 16,4 0 2-16,2-2 2 0,3 2-2 15,4 0-4-15,1-2-9 0,2 3-6 16,4-2-3-16,0-2-11 0,2 0-23 15,0 0-48-15,0 0-64 0</inkml:trace>
  <inkml:trace contextRef="#ctx0" brushRef="#br0" timeOffset="65451.47">23410 16162 99 0,'5'0'319'0,"-4"0"-159"0,0 0-115 16,1 0-29-16,-2 0 13 0,0 0-1 16,-5 2-2-16,-8 2-6 0,-4 2 5 15,-2 0-8-15,1 1-1 0,-1-1-11 16,0 2 4-16,-4-3-2 0,1 0-1 0,-3 1-7 16,-1-3 4-16,-3-1-2 0,0-1 2 15,2-1-9-15,4 0 9 0,0 0-5 16,6 0 4-16,1 0-10 15,2 0 0-15,5-1-6 0,2 0-2 0,3 0-17 16,1-1 1-16,3 2-2 0,0-2-11 16,1-3-26-16,9-1-68 0,2 0-64 15</inkml:trace>
  <inkml:trace contextRef="#ctx0" brushRef="#br0" timeOffset="65706.78">23806 15751 474 0,'6'0'159'0,"-3"0"-124"0,-1 0-5 0,-2 0 5 16,1 0 2-16,0 5-14 15,-1 5-1-15,0 9-9 0,0 6 1 16,0 6-15-16,0 7 9 0,-1 6-5 0,-4 1 1 15,-1 1-9-15,2 1 8 0,-3-4-4 16,0 0 1-16,-2-3-19 0,2 2-5 16,-1-4-19-16,-7 1-22 0,7 2-88 15,0-2-384-15</inkml:trace>
  <inkml:trace contextRef="#ctx0" brushRef="#br0" timeOffset="75980.11">20654 1449 143 0,'0'5'36'0,"-1"-2"-21"0,1 9 101 15,0-5-36-15,0 8-38 0,0 7-5 0,0 2-9 16,8 9 7-16,-2 5-5 16,6 8-3-16,2 6-8 0,2 6 5 15,0 5-4-15,-2 1 1 0,3 7-8 16,6 0 6-16,-3 4-7 0,9 5 5 0,-2 2-3 16,1 2 5-16,0 0-5 0,1 5-3 15,-3 3-10-15,3 3 7 0,3 1-5 16,-5-2-2-16,-2-3-4 0,2-1 6 15,-9-5-4-15,-3-4-3 0,1-6-6 16,-7-9 7-16,-1-10-1 0,2-8-6 16,-5-15-14-16,-4-16 3 0,-1-9-9 15,0-10-10-15,-1-12-40 0,-2-14-26 16,0-18-33-16,-1-12-18 0</inkml:trace>
  <inkml:trace contextRef="#ctx0" brushRef="#br0" timeOffset="76475.17">20747 1594 169 0,'0'-3'150'0,"0"3"24"0,-4 0-122 16,2 0-29-16,0 4-12 0,1 3 5 15,0 10 24-15,0 5-2 0,1 10-12 0,0 8-9 16,0 7 3-16,3 3-4 0,-1 3-1 15,0 1-6-15,0-1 3 0,-2-2-4 16,0 2-4-16,-6-6-3 0,2 2 4 16,-1-7-3-16,-4-3 0 0,-4-2-5 15,0-8 6-15,0-2-3 0,0-7 0 0,2-2-4 16,0-6 4-16,-1-8-2 0,1-1-3 16,1-3-8-16,-3-6 1 0,1-8-6 15,-2-10-7-15,1-8-15 0,-2-8 1 16,2-4-7-16,4-8-16 0,1-4-16 15,6 2-2-15,1 1 37 0,1-2 26 16,2 7 21-16,3-5 13 0,6 0 23 16,-3 5-6-16,-4 5-6 0,3 13 9 15,3 15 11-15,-6 9 0 0,4 6-10 16,1 1 4-16,3 8-11 0,3 2-5 16,12 13-12-16,1 6 2 0,2 9-2 0,9 16 8 15,-4 5-2-15,5 7 2 0,0 6-7 16,2-4-6-16,-2-9-6 0,-6-4 2 15,-2-11-5-15,-3-7-4 0,0-8-1 16,-4-8 2-16,0-4-6 0,-4-9-4 16,7-4-6-16,3-3-3 0,2-4-24 0,8-6-28 15,1-7-14-15,3-7-87 16,7-5-198-16</inkml:trace>
  <inkml:trace contextRef="#ctx0" brushRef="#br0" timeOffset="77005.91">23535 1610 132 0,'1'-2'99'0,"1"2"116"0,-1 0-165 16,0 5-27-16,-1 2-9 0,0 6-4 16,-1 8 4-16,-2 10 10 0,0 8 5 15,-5 13-8-15,2 5-1 0,-2 12-1 0,5 12 5 16,1 2-5-16,2 5 3 0,0-3-4 15,2-3-6-15,8 1-9 16,-4 0 1-16,3-6-2 0,0 4 3 16,4-5-7-16,-2-6 2 0,1-4 0 0,-4-10 3 15,-2-9-7-15,-1-9 3 0,-2-7-11 16,4-8-5-16,-3-9-18 0,1-4-4 16,2-9-8-16,-5-1-22 0,4-11-109 15,4-13-23-15</inkml:trace>
  <inkml:trace contextRef="#ctx0" brushRef="#br0" timeOffset="77408.42">23339 1624 189 0,'0'-3'235'16,"-5"3"-94"-16,-1 5-103 0,-5 2-20 15,3 11-2-15,-5 4 14 0,1 9 3 16,0 9 7-16,-4 5-7 0,2 11-7 15,-3 0-8-15,4 3 3 0,-2 0-8 0,1-11-4 16,-3-1-7-16,0-9 2 0,0-7-2 16,3-6 1-16,-2-7-8 0,2-6 3 15,1-5-4-15,0-4-2 0,4-3-12 16,1 0 4-16,1-9-5 0,3-4-7 16,1-9-18-16,2-11 3 0,1-1 7 0,6-9 13 15,7-2 5-15,10-2 7 0,4 2 4 16,9-5 5-16,1-1-5 15,8 2 6-15,3 0 2 0,-2 7 3 16,-1 8-4-16,-3 14 16 0,-9 8 12 0,0 12 13 16,-2 10-15-16,0 6 3 0,5 9-13 15,1 9-3-15,7 8-12 0,0 13 4 16,8 8-1-16,-2 8 0 0,-1 5-7 16,2-5 4-16,-3-8 1 0,-7-13 0 15,-6-14-8-15,-6-11 0 0,-2-11-17 0,1-3-25 16,2-7-30-16,4-3-65 15</inkml:trace>
  <inkml:trace contextRef="#ctx0" brushRef="#br0" timeOffset="77837.37">25846 1514 188 0,'20'27'61'0,"4"7"117"16,-1 1-120-16,1 7-41 0,1 7 4 16,0 6 7-16,3 9 10 0,-2 1-7 15,0 8-4-15,0 8-14 0,-4 0-1 0,1 6-2 16,-2-3-2-16,-4-1-8 15,-3-3 6-15,0 1-3 0,-3-3 1 16,-5-8-8-16,0-7 6 0,-6-8-3 16,0-15 0-16,-8-12-19 0,-3-12-16 0,-7-12-54 15,2-4-82-15</inkml:trace>
  <inkml:trace contextRef="#ctx0" brushRef="#br0" timeOffset="78175.32">25922 1502 16 0,'-5'-6'113'0,"-3"4"77"0,4 2-127 15,-4 0-19-15,0 0-12 0,-3 0 15 16,1-2-4-16,-1 2-3 0,-5 2-13 15,-7 6-2-15,-5 6-5 0,-2 3 7 16,0 7-6-16,1 5-1 0,2 2-12 0,4 3 10 16,0 0-9-16,6 2 3 0,0 0-11 15,4-2 5-15,2 1-4 0,4-4 1 16,0-5-8-16,3-4 7 16,0-7-3-16,-2 0-1 0,3-6-12 0,2-2 1 15,1-4-12-15,0-3-11 0,2-2-34 16,5-11-5-16,1-3-82 0,0-12 42 15,4-7 1-15,3-4 5 0,2-6 75 16</inkml:trace>
  <inkml:trace contextRef="#ctx0" brushRef="#br0" timeOffset="78304.98">25718 1587 19 0,'34'-46'14'0,"-2"11"102"0,-4 8 105 15,-5 12-107-15,-1 11-48 0,-4 4-18 16,3 6-5-16,4 11-14 0,3 8-15 16,1 12-14-16,3 12 4 0,4 9-1 15,0 11 1-15,1 6-8 0,0-2 9 16,-7-7-5-16,-4-12 1 0,-9-19-9 0,-8-11-17 15,1-14-38-15,4-5-49 16,6-2-132-16</inkml:trace>
  <inkml:trace contextRef="#ctx0" brushRef="#br0" timeOffset="78779.48">28336 1521 100 0,'3'-1'82'0,"4"1"156"0,-1 0-176 16,2 3-30-16,-2 3 3 16,2 2-5-16,6 5-4 0,-4 7-15 15,5 6 3-15,1 11-6 0,3 10 0 0,0 0-4 16,0 6 13-16,3 2 2 0,-4-1 0 15,0 6-7-15,-2 1 5 0,1 0-5 16,-1 7-3-16,2 1-8 0,-2 5 6 16,-2 4-3-16,1 1 0 0,0 6-7 15,0 4 8-15,2-4-4 0,1-1 1 0,-3-3-8 16,2-11 10-16,-1-1-4 0,-3-9 2 16,-1-14-9-16,-2-9 8 0,-6-13-11 15,1-14-10-15,0-5-24 0,-4-7-15 16,0-11-43-16,5-11-55 0</inkml:trace>
  <inkml:trace contextRef="#ctx0" brushRef="#br0" timeOffset="79217.42">28370 1533 330 0,'-2'5'121'0,"1"-2"-20"16,-4 1-68-16,-5 8-18 0,-6 2 1 16,-3 9 6-16,-4 9 13 0,-5 2-12 15,-3 1-9-15,-3 0-5 0,-7-2 5 16,2-4-6-16,-3-1-1 0,0-4-6 16,3-5 7-16,3-6-6 0,0-6-1 0,6-1-2 15,0-6 2-15,6 0-1 0,3-4-1 16,4-5-7-16,4-7 1 0,6-3-7 15,2-8-3-15,5-5-3 0,2-5 7 16,8-6-5-16,7 1 0 0,7-2 2 16,3-1 16-16,4 0 1 0,4-2 2 15,10 5 1-15,4 4 20 0,5 8-2 16,1 12-1-16,-2 11 2 0,-1 7 3 16,-1 11-22-16,1 10-3 0,2 11-1 15,6 11 3-15,1 13-3 0,5 13 0 16,4 9-1-16,-3 7 2 0,-6-4-1 0,-11-7-1 15,-13-16-3-15,-13-14 6 0,-6-13-2 16,-7-13-1-16,-3-8-3 0,-4-3 5 16,-3-7-5-16,-1 0-29 0,0-5-32 15,-5-1-29-15,-8 1-66 0</inkml:trace>
  <inkml:trace contextRef="#ctx0" brushRef="#br0" timeOffset="82358.94">22038 3771 295 0,'0'0'114'0,"0"0"38"15,0-1-107-15,-7-2-29 0,0 0-8 0,-4 3-3 16,-4 0 4-16,-1 0-4 0,-8 5-1 0,-1 5-1 16,-3 3 4-16,-2 2-3 15,2 3-1-15,-1-1-3 0,-2 1 6 16,1 4-5-16,1-2 0 0,1-1-3 16,-1-2 6-16,6 1-2 0,3 1-2 0,6 2-2 15,8 3 6-15,-4-2-2 0,4 2 0 16,-2 0-2-16,6 2 3 0,2 0 0 15,0 3-1-15,0-4-1 0,1 2 4 16,3-4 0-16,2 1-4 0,-2-4-2 16,-1-1 5-16,3-2-3 0,-2-1 0 15,-1 2-3-15,0-2 6 0,-2 0 0 16,0 3-4-16,0 4 0 0,-1 0 4 16,4 4 0-16,-4 0-3 0,0 2-1 15,0 2 4-15,0 1 0 0,-4-1-1 16,1 1-1-16,0 0 4 0,-4 2 1 0,0-6-5 15,4 1-1-15,-2-4 3 0,-1-3 2 16,3-2-6-16,-2-5 0 0,2-2 3 16,3-5 0-16,-3 0-3 0,3-5 0 15,0-2 6-15,0-1 1 0,0 0 0 16,9 0 5-16,2 0 2 0,6-1-8 0,4-5-6 16,5-3 0-16,6-3 2 15,3-5-1-15,6-3-2 0,0-2-1 16,-1 1 4-16,-4-3-1 0,1 0-2 0,-4 3-1 15,-3 0 2-15,-2 3 3 0,-8 2-6 16,2 3 1-16,-5-1 4 0,-6 1-1 16,1 0-5-16,-2-2 1 0,-6 0-1 15,-4-3-17-15,0-2-21 0,0-2-29 16,-15 3-52-16,9 4-109 0</inkml:trace>
  <inkml:trace contextRef="#ctx0" brushRef="#br0" timeOffset="82592.31">21850 4298 309 0,'0'0'298'15,"0"0"-212"-15,0 0-50 0,0 2-6 16,0-2-8-16,0 0-17 0,0 3 1 16,-2-2-2-16,-8 5 4 0,-6-1-8 15,-2 1 5-15,-5 5-1 0,-2-3 2 0,-1 2-6 16,-5-1 3-16,-7-1 0 0,4 3 0 15,-1-4-5-15,1 2 1 0,8-1 1 16,2-3-5-16,2-1-13 0,3 0-4 16,4-3-14-16,4 0-15 0,7-1-40 15,3 0-63-15,1-1-221 0</inkml:trace>
  <inkml:trace contextRef="#ctx0" brushRef="#br0" timeOffset="83547.45">22631 4323 163 0,'-1'-12'282'0,"1"-1"-183"15,1-3-61-15,6-1-5 0,0-2-2 0,-2 1-1 16,8 0-11-16,-2-1 2 0,2-1-6 16,2 3 1-16,0 3-8 0,-1 2 4 15,-2 3-3-15,2 5-1 0,0-1-9 16,-1 5 5-16,2 0-4 0,2 7 5 16,4 8-10-16,0 5 6 0,6 3-1 15,0 4 2-15,1 3-6 16,0-1 6-16,-4 2-2 0,3-2 4 0,-2-2-9 0,-4-4 6 15,-1-4-1-15,-1-5 4 16,-5-5-9-16,-4-5 7 0,0 0-2 16,-1-4 4-16,-3 0-8 0,7-4 7 0,0-3-2 15,-5-5 2-15,5-1-7 0,-3-8 5 16,0-4-1-16,0-4 3 0,7 0-9 16,0-2 8-16,4 2-2 0,1 0 1 15,1 6-7-15,0 4 7 0,-3 4-1 16,0 7 2-16,-1 2-5 0,-2 6 5 15,-2 0-1-15,1 7 2 0,3 3-9 0,3 5 9 16,-3-2-1-16,0 6 1 0,-1-1-8 16,2 0 7-16,0 3-1 15,-1-3 1-15,0 0-7 0,-2-5 8 0,1 0-3 16,-2-4 2-16,0-1-7 0,2-2 7 16,1-2-4-16,-1-3 5 0,2-1-8 15,3 0 6-15,-3-3-5 16,10-3-4-16,7-1-18 0,0 0-9 0,11 5-23 15,1 2-27-15,-5 0-95 0,-2 4 3 0</inkml:trace>
  <inkml:trace contextRef="#ctx0" brushRef="#br0" timeOffset="83810.74">24382 4219 187 0,'2'-9'177'0,"2"-3"-3"0,0-4-117 16,-4-6-25-16,-9 1-14 0,-6-1 10 0,-2 3-8 16,-2 3-5-16,-2 4-10 0,0 1 6 15,-4 0-6-15,-3 2 0 0,-5-1-5 16,-1 2 5-16,-5 0-3 0,-2 1 2 16,2 1-9-16,-5-2 8 0,1 4-3 15,1 0 1-15,2-4-12 0,9 2 13 0,9 2-8 16,5 1-7-16,5 0-12 15,5 3 1-15,4-1-16 0,3-1-15 16,4 2-5-16,9 0-47 0,9 0-27 16</inkml:trace>
  <inkml:trace contextRef="#ctx0" brushRef="#br0" timeOffset="84008.21">24202 4054 51 0,'32'16'13'16,"-4"2"168"-16,-5 0-72 0,-3 2-60 15,-2 0-9-15,-6 5 10 0,-5 0-5 16,-1 6 0-16,-2 1-15 0,-3 0 4 15,-1 4-4-15,0-2-2 0,-3-3-18 0,-8-3 4 16,1-2-8-16,-2-1 2 0,-4-4-11 16,3 4 8-16,-6-4-4 15,2 0 0-15,0-2-8 0,-2-3 7 16,2-1-1-16,0 2-5 0,0-2-11 0,1 1-1 16,7-1-15-16,-3-3-20 0,7 1-56 15,5-1-49-15</inkml:trace>
  <inkml:trace contextRef="#ctx0" brushRef="#br0" timeOffset="84869.19">24933 3516 228 0,'12'-16'214'0,"-1"4"-94"0,-3 3-82 15,-1 6-11-15,-2 0 1 0,3 7 13 16,1 10-5-16,4 9-9 0,2 15-16 16,2 16 1-16,0 9-6 0,0 14 2 0,-3 6-5 15,-3 4 7-15,0 3-3 0,-3 0-1 16,-3 0-5-16,-3 5 6 0,-2-5-4 15,0-7 0-15,0-9-6 0,-6-12 9 16,-1-16-5-16,0-11 1 0,-2-12-6 16,5-10 8-16,-7-7-4 0,6-5 0 15,-3-1-6-15,1-5 9 0,-4-12-6 16,0-8 1-16,-1-14-5 0,2-16 8 0,3-9-3 16,3-13 1-16,4-10-8 15,0-8 8-15,13-7-6 0,4-4 1 0,7-2-1 16,0 0 10-16,4 2-4 0,2 7 2 15,-1 13-3-15,1 14 8 0,-3 16-3 16,-1 18 5-16,-2 11 4 0,-4 11 0 16,-4 6-10-16,-1 6-1 0,0 2-4 15,1 6 7-15,4 11-5 0,6 8 1 0,-2 9-4 16,-3 9 7-16,-3 10-3 0,-3 8 0 16,-4 8-4-16,-9 2 7 0,-2 2-2 15,0-3-1-15,-14-7-3 0,-3-9 6 16,-4-8-1-16,-7-8-2 0,-2-7-2 15,-3-7 5-15,-3-5-1 0,-4-4-2 16,1-5-3-16,-2 0 4 0,-2-4-1 16,0-1-2-16,6-3-10 0,-1-3-3 15,7-6-5-15,0-5-6 0,3-4-5 16,4-4-3-16,6 0-27 0,1-1-22 0,7 2-61 16,6 0-19-16</inkml:trace>
  <inkml:trace contextRef="#ctx0" brushRef="#br0" timeOffset="84896.12">24871 3919 1 0</inkml:trace>
  <inkml:trace contextRef="#ctx0" brushRef="#br0" timeOffset="91714.69">20724 1479 45 0,'0'0'32'0,"-2"0"-59"0,1 0 138 15,1 1-19-15,1 1-32 16,0-1-30-16,-1 3 0 0,0-2 8 0,-4-2 15 16,-5 0-8-16,9 6 4 0,-2-6-10 15,2 6-4-15,0 4-9 0,0-4 1 16,0 6-7-16,-1 1 1 0,1 6-11 16,0 0 10-16,0 3-4 0,0 5-2 15,0-4-15-15,0 7 6 0,0 1-1 0,-1-2 3 16,1 6-9-16,0 1 6 0,0-3-2 15,0 4 3-15,0 6-9 0,-3 1 8 16,2 6-1-16,-3-1 3 0,3-2-9 16,1 3 6-16,1 1-1 0,5 1 5 15,-3-1-12-15,-1 0 10 0,2 1-4 16,3-1 4-16,1 1-9 0,3 1 8 16,0-3-2-16,-3 0 2 0,0-2-8 15,-2-4 7-15,4 2-2 0,-1-1 4 16,-2-5-11-16,5 4 9 0,-4-3-3 0,-1-5 3 15,-2 1-6-15,1-6 3 0,-4-3-1 16,1-2 4-16,-1-1-11 0,0-1 11 16,-2-4-3-16,3 4 3 0,1-5-9 15,-1 0 9-15,0 1-3 0,0-3 3 16,-3-3-9-16,1 1 9 0,4-1-3 16,-2-4 5-16,0 3-11 0,5-3 9 15,-4-1-2-15,-1-1 2 0,0-4-9 16,-3-1 9-16,0-3-3 0,0 1 1 15,0-1-11-15,0 0 10 0,-1 0-3 0,-5 0 5 16,-3-1-8-16,-6-5 7 0,-2-6-1 16,-3-4 3-16,-4-1-8 0,3-6 6 15,-6 0-2-15,0-4 4 0,-2 1-8 16,-1-3 7-16,-1 2-2 0,3 1 2 16,-3 2-7-16,-1 0 8 0,1 5-3 15,3 1 3-15,2 1-9 0,6 5 9 16,-3 1-3-16,4 1 2 0,4 6-8 15,-1 0 10-15,5 3-4 0,4-4 3 16,-3 5-9-16,0 0 9 0,6 0-3 16,-1 0 2-16,0 0-4 0,4 0 5 0,-1 3-2 15,2 3 5-15,0-1-8 0,6 9 5 16,2 2-1-16,2-1 2 0,0 7-8 16,1-3 7-16,5 1-2 0,5 5 2 15,2 0-7-15,3 0 6 0,1-1 0 16,-3 0 2-16,2-1-9 0,1 0 9 15,-1-2-2-15,-4-3 2 0,3-5-7 0,-3-4 5 16,4-2 0-16,3 0 3 16,-1-1-7-16,3-1 3 0,-5-3-1 15,-1-2 1-15,0 0-10 0,-1-7 9 0,-3 1-2 16,-4-5 3-16,3-3-6 0,0-1 7 16,2-3-3-16,0-3 3 0,2 0-8 15,-2-4 7-15,1-2-2 0,5-4 4 16,-4 0-10-16,1-5 9 0,-4 3-3 15,-1 1 2-15,-2-3-7 0,-5 3 8 0,3-1-3 16,-9-2 0-16,2 3-4 0,-3 1 9 16,5 0-5-16,-3 2 3 0,-1 0-7 15,3-2 8-15,-5 1-4 0,0 1 4 16,1 2-9-16,-2 4 8 0,-2 4-2 16,-1 0 1-16,2 5-4 0,-2 3 4 15,2 3-1-15,-2 4 2 0,0 2-7 0,-1 2 6 16,0 0-1-16,0 0 3 15,0 0-8-15,0 0 8 0,0 0-3 16,1 0 1-16,-1 2-7 0,0-2 8 0,0 0-10 16,-6 3-14-16,-2 2-27 0,3 7-10 15,3 3-45-15,-1 6-34 0</inkml:trace>
  <inkml:trace contextRef="#ctx0" brushRef="#br0" timeOffset="96504.94">22120 5792 119 0,'6'0'172'16,"-1"0"-16"-16,-2 0-111 0,-3-1-37 16,0 0 3-16,-2 1-4 0,-1 0 3 15,-8 0-8-15,-2 2 8 0,2 3-7 0,-10 0 4 16,0-1-1-16,-4 1 3 0,-4 0-5 16,-1-1-2-16,-3-1-3 0,0 2 4 15,0-2-2-15,1 1 0 16,5 1-4-16,8-1 6 0,-2 2-3 0,-1 3-1 15,4-2-2-15,-6 5 6 0,8 2-2 16,2 3 0-16,5-1-4 0,0 1 6 16,2-2-2-16,3 1 0 0,2 0-3 15,2-1 5-15,0-2-1 0,0 5-1 16,2 0-1-16,3 1 7 0,-1 3-2 16,5 3 1-16,-4-2 0 0,0 4 5 15,2 0-3-15,-4-1 0 0,1 4-3 16,5 0 3-16,-2 3-2 0,-1 2-2 15,-1 0 0-15,-4 3 1 0,-1-1-2 0,1 0-1 16,-1-3-1-16,0-2 2 0,0-1-1 16,-4-2-3-16,-6 1-1 0,1-1 5 15,1-1-2-15,1-2-2 0,0-1-2 16,2-2 6-16,-5-3-1 0,6-1-4 16,-4-4 1-16,5 0 3 0,-2-7 0 0,3-2-5 15,2-1 1-15,-7-5 4 0,7 1 0 16,1-1-4-16,6 0 2 0,2-4 1 15,2-4 0-15,4-3-3 0,0-4-2 16,0-3 5-16,2-3-1 0,5-3-3 16,3-1 0-16,6 0 3 0,2 0-1 15,2 1-2-15,2 3-2 0,-1 0 1 16,3 1-5-16,-3 3-9 0,-5 2-6 16,-4 3-12-16,-7 5-35 0,-2 1-68 15,-1 4-61-15</inkml:trace>
  <inkml:trace contextRef="#ctx0" brushRef="#br0" timeOffset="96682.04">21965 6311 206 0,'-14'-7'225'16,"-1"6"-80"-16,-1-5-115 0,-7-1-15 0,-1-1-1 16,-1 3 2-16,-2 0 0 15,0 0-2-15,3 4-8 0,-4-1-7 16,6-1-1-16,4 3-1 0,1 0 1 15,7 0-17-15,6 2-16 0,4 2-15 0,1 6-32 16,16 2-88-16</inkml:trace>
  <inkml:trace contextRef="#ctx0" brushRef="#br0" timeOffset="97248.83">22827 6222 449 0,'0'-6'108'16,"0"0"-80"-16,0-1-18 0,1-2-5 16,-1 1 10-16,3 0 6 0,-3-3 0 15,0-2-12-15,0-3 4 0,1-3-2 0,4-3 3 16,-1 0-10-16,2 0-1 0,4-3-1 15,6 1 3-15,0 2-7 0,6 0 3 16,-6 4 1-16,0 7 3 0,1 2-7 16,-3 4 4-16,3 5 2 0,0 0 2 15,-1 8-4-15,-1 5 2 0,5 3-1 16,-4 3 2-16,3 4-7 0,1 3 3 16,-3-1 1-16,-1 1 4 0,0 3-9 15,-1-6 5-15,0-1 0 0,2-6 4 16,-3-2-7-16,1-5 4 0,0 1 1 0,0-4 1 15,-2-4-7-15,1 0 4 0,0-2-2 16,0 0 3-16,5-6-9 16,-1-4 4-16,1-3-1 0,4-4 5 15,-2-1-9-15,-2-1 2 0,-2 5 1 0,-2-1 7 16,-2 3-6-16,0 2 3 0,-2 3 1 16,1 2 2-16,1 1-8 0,1 2 5 15,0 2 0-15,4 0 3 0,0 3-8 16,4 4 4-16,-2 1 0 0,2 1 6 15,0 0-9-15,3-1 4 0,-1 4 1 16,5 0 2-16,-2 0-8 0,0 1 6 0,4-1-2 16,-5-4 3-16,6 2-12 0,-2-3 0 15,-1-2-7-15,1-3-4 0,-4-1-16 16,1-1-1-16,-4-1-21 16,0-5-34-16,-2-4-19 0,1-2-183 0</inkml:trace>
  <inkml:trace contextRef="#ctx0" brushRef="#br0" timeOffset="97651.98">24351 6011 128 0,'7'-5'4'0,"0"2"275"15,-2-6-167-15,-5-6-74 0,0-1-7 16,-3-3-5-16,-6-2 2 0,1 1-13 16,-5-2 4-16,-1 2-6 0,-7 3 1 15,-3 1-12-15,-4 2 5 0,-3 3-6 16,-3-1 3-16,-3 5-11 0,2 1 6 15,3 3-1-15,2 3-4 0,3 0-14 16,3 2 2-16,6 2-2 0,2-1 5 0,6 1-6 16,5 2 4-16,5 0-5 15,0 3 2-15,11 1-10 0,8 2 3 0,1 2-6 16,7 1 11-16,3-2 9 0,0 0 17 16,5 1 5-16,-3-1 8 0,0 1-4 15,0 0 16-15,-2 1-2 0,-3-1 2 16,-2 1-8-16,-4 0 6 0,-8-4-3 15,-1 6-2-15,-6 2-11 0,-3 6 5 0,1 7-2 16,-4 8 6-16,0 2-12 16,-8 3 5-16,-5-1-4 0,-2-2-1 0,-3-3-11 15,0-3 6-15,-4-1-4 0,5-3 2 16,3-7-9-16,0-5 4 0,3-7-10 16,4-2 0-16,-1-7-18 0,3-2-3 15,3-2-8-15,2 0-7 0,4-9-35 16,11-6 0-16,12-3-93 0</inkml:trace>
  <inkml:trace contextRef="#ctx0" brushRef="#br0" timeOffset="98200.51">24931 5870 88 0,'0'-13'182'15,"0"4"106"-15,0 5-231 0,0 1-34 16,-6 2-14-16,4 1 16 0,2 1-7 16,0 6 0-16,0 8-9 0,0 7 7 15,0 9-3-15,4 9 1 0,3 10-9 0,2 7 8 16,-4 7-7-16,5 5 3 0,-5 1-12 16,2-2 9-16,-6-4-5 0,-1-6 3 15,0-11-10-15,0-14 10 0,-2-9-5 16,-5-11 3-16,3-5-9 0,2-5 6 15,-2-3-7-15,0-6 0 0,1-8-11 0,-3-12 17 16,0-12 0-16,1-14 5 0,0-11-10 16,-2-9 5-16,3-6-2 15,-2-3 0-15,2-7-8 0,4 0 11 16,0 0 1-16,8 1 4 0,2 7-6 0,1 10 8 16,3 8 6-16,0 12 2 0,2 12-6 15,-2 12 4-15,-1 8-8 0,-2 7 4 16,-4 8-13-16,7 3 8 0,-1 3-6 15,1 9 5-15,1 7-9 0,1 8 10 16,0 8-4-16,-4 8 4 0,-5 2-9 16,-2 5 9-16,-5 0-3 0,-2-1 3 0,-9-2-8 15,-3-5 10-15,-2-5-4 16,-2-5 3-16,-2-5-9 0,1-6 8 0,1-7-3 16,1-3 0-16,-1-6-6 0,3-3 5 15,-2-2-6-15,2 0-1 0,-2-5-10 16,-1-3 9-16,0-6-5 0,-3-3-3 15,5-1-17-15,0-2 3 0,6 0-10 16,4 0-13-16,2-1-34 0,4 4-11 16,0 1-208-16</inkml:trace>
  <inkml:trace contextRef="#ctx0" brushRef="#br0" timeOffset="104667.64">20892 3723 101 0,'0'4'-35'0,"0"-4"260"15,0 0-67-15,0 0-95 16,0 0-22-16,0 0-6 0,0 0 0 0,0 0-8 15,0 0 6-15,0 0-8 16,0 0-7-16,0 2-9 0,0-2 8 0,0 0-5 16,0 0 3-16,-1-2-7 0,-1 0 8 15,0-3-8-15,-3-2 0 0,1 0-5 16,-1-3 5-16,-1 2-3 0,0-3 1 16,2 0-6-16,2-4 8 0,-2-1-4 15,0 0 3-15,0-5-3 0,-2-1 8 16,0-4-3-16,1-5 0 0,-2-4-7 0,1-6 5 15,2-6-5-15,-4-8 0 0,5-7-4 16,3-4 6-16,-4-12-3 16,3-6 0-16,0-11-4 0,-5-9 2 15,3-7 4-15,-1-1-3 0,-6-1-3 0,1 4 7 16,-1 12-7-16,-7 11 3 0,2 10-4 16,0 11 7-16,2 9-3 0,2 5-1 15,2 6-3-15,0-3 3 0,-1 0-2 16,4 2 2-16,-2 1-3 0,5-4 5 15,0 2-1-15,-2 1-2 0,1 1-4 0,-3 11 8 16,-1 7-2-16,1 5 0 0,-1 9-3 16,6 3 5-16,-4 3-1 0,1 4-2 15,5 3-2-15,-4-2 4 0,2 2 0 16,-1-1-2-16,-4 0-1 0,6 1 4 16,1 0 0-16,-2 0-3 0,0 0 0 15,0 0 4-15,-4 0-2 0,4-1-2 16,-2 0 0-16,-2 1 5 0,-2 0-2 15,-5 1-3-15,1 5 0 0,-6 1 4 16,4 7 0-16,-3 2-3 0,1 4-1 0,-1 6 4 16,-2 1 0-16,0 7-3 0,-1 4 0 15,3 2 5-15,-3 4 0 0,2 2-3 16,3 1-1-16,3 4 3 0,-2 1 2 16,5 4-4-16,-5 0-1 0,4-1 5 15,0-3-1-15,3-9-4 0,-2-7-3 16,2-7 5-16,0-8-2 0,3-2-3 15,2-5-1-15,1-5 3 0,-1-7-1 16,0-2-5-16,-2 0 0 0,4-1 4 16,0-9 2-16,0-8-2 0,6-8-1 0,0-8 3 15,3-7-1-15,0-11-3 0,6-5 2 16,2-5 5-16,3-4-2 0,3-3-3 16,-2 0 1-16,0 5 2 0,-5 3 2 15,-3 9-5-15,-1 5 1 0,-1 7 3 16,-4 8 1-16,-1 6-9 0,-3 6 4 15,0 3 3-15,3 4 0 0,0 1-4 16,-1-1 1-16,7 1 2 0,0 3 2 16,1 0-7-16,6 1 3 0,-4-2 3 15,5 3 0-15,4 1-5 0,0 5 2 16,6 1 4-16,1 0 0 0,4 7-6 0,-1 5 4 16,3 3-1-16,-1 1 4 0,4 3-5 15,-1 1-1-15,0 4 5 0,3 1-1 16,0 1-4-16,1 4 2 0,-5 0 2 15,3 0 1-15,1 0-5 0,-1 0 1 16,1 0 2-16,-8-1 3 0,-3-4-6 0,-6-4 1 16,-5-3 2-16,-5-4 2 0,-1 1-5 15,-4-1 1-15,-1-3 2 0,0-1-1 16,-6-2-11-16,4-4 1 16,-6-3 0-16,0 1 6 0,-1-2-5 0,0 0 5 15,0 0 3-15,1 0 3 0,-1 0-5 16,0-2 3-16,0 1 2 0,0 1 1 15,1 0-4-15,3 0 2 0,-4 0 2 16,0-1 0-16,-5-4-2 0,-5-1 3 16,2 5 1-16,-4-2 7 0,-3 1-6 0,-8 1 0 15,2-2-1-15,-8 1 2 0,-3 2-8 16,-7 2 4-16,-5 5 1 0,-3 1 2 16,-6 0-6-16,-2 4 3 15,-1 1 1-15,-2 4 4 0,1-3-7 0,-2 4 4 16,5 0-1-16,2-4 3 0,-1 4-7 15,12-3 4-15,-7-2 0 0,9 2 3 16,2 1-8-16,2-1 4 0,7 1 1 16,2 1 1-16,4-2-6 0,4-2 3 15,5-2 0-15,-2-2 2 0,1-2-6 0,6-2 3 16,1-1 1-16,1-4 1 0,4 0-6 16,-9 0 3-16,7 0 1 0,1 0 2 15,-1-3-5-15,2-2 2 0,0-2 1 16,-1-2 2-16,3-1-7 0,-1-2 2 15,1-1 1-15,-1 0 4 0,1-2-8 0,0 5 6 16,0-3-1-16,0 1 3 16,1 0-6-16,3 0 2 0,3 2 1 15,-1 1 4-15,3 2-5 0,-1-4 1 16,2 3 1-16,0-1 4 0,0 1-7 0,2 1 4 16,-1 2 0-16,0 0 3 0,-3 2-5 15,1-2 2-15,-1 4 0 0,1-1 3 16,3 2-8-16,-6-3 5 0,4 1-1 15,-5 1 3-15,0-2-7 0,-3 2 3 16,-2 1 1-16,0 0 3 0,0 0-9 16,-5 0 3-16,-4 0 0 0,-7-1 2 0,-4-1-8 15,-1-1 4-15,-2-1 1 0,2 4 2 16,3 0-9-16,-2-2 7 0,4 1-3 16,3 1 7-16,3-3-7 15,2 0 7-15,5 2 0 0,-1-1 4 0,3-1-9 16,1 2 7-16,0-4 1 0,5-2 5 15,7-1-4-15,5-2 5 0,8-2-3 16,5 2 1-16,8 0-7 0,1-2 5 16,7 2-1-16,6 4 2 0,2 2-9 15,1 3 5-15,-7 1 0 0,-3 3 2 0,-12 5-10 16,-4 2 7-16,-6 2-1 0,-5 0 2 16,-3 2-6-16,1 3 6 0,-3 0-2 15,-3 3 1-15,-3-1-5 16,-6-4 5-16,-1-3-3 0,0 0 0 0,-5-6-9 15,-4 1 6-15,2-1-2 0,-4-4 4 16,-5-1-11-16,2-1 9 0,-6-11 1 16,-5-4 6-16,1-6-10 0,2-4 8 15,-1-4-2-15,5-4 5 0,4 1-9 16,-1-3 8-16,4 1-2 0,7 2 3 0,2-2-7 16,2 7 6-16,4 7 0 0,5 5 4 15,1 7-2-15,-3 6 10 0,2 0-3 16,0 1 0-16,4 1-14 15,3 0 6-15,2 5-3 0,7 12 3 0,0 0-9 16,-3 5 9-16,3 3-3 0,0-1 3 16,1 2-8-16,3 3 7 0,0-2 0 15,-1 3 1-15,-1-4-8 0,-4-2 8 16,-2-5-3-16,-5-6 2 0,-2-1-7 16,-4-6 8-16,-3-5-6 0,0 1-2 0,-7-2-13 15,0-8 4-15,-4-5 0 0,-9-9 5 16,-6-9-11-16,-3-4 4 0,-2-3 1 15,4-2 3-15,-4 2-5 0,3 5 8 16,0 2 2-16,7 12 5 0,9 6-6 16,3 6 10-16,2 6-2 0,0 1 4 0,3 0 0 15,4 1 10-15,3 6 3 16,10 0 1-16,2 10-11 0,9 5 5 16,8 6 0-16,1 4 3 0,5-1-11 0,-3 0 1 15,-3-5-4-15,0-2 1 16,-2-4-15-16,5-7-4 0,5-3-11 0,13-8-23 15,11-2-34-15,5-12-69 0</inkml:trace>
  <inkml:trace contextRef="#ctx0" brushRef="#br0" timeOffset="105921.07">23362 1336 172 0,'-1'-29'285'0,"-6"4"-207"0,0 0-44 16,2 10-15-16,-1 6 11 0,5 3-8 15,1 6 2-15,0 0-3 0,0 3 4 16,-3 5-9-16,-2 0 6 0,-1 16-6 16,2 5 4-16,4 16-12 0,3 6 1 0,12 11-5 15,6 11 1-15,3 4-5 16,6 5 8-16,0 2-4 0,2 3 2 15,-1 3-6-15,1 2 6 0,3 5-1 16,3-1 0-16,-2 0-7 0,1-6 8 0,-8-4-3 16,-6-12 2-16,-7-10-8 0,-4-13 8 15,-9-14-2-15,-3-8 1 0,0-14-9 16,-6-10 8-16,-3-4-3 0,0-3-1 16,-6-16-8-16,-4-14 9 0,-1-16-3 15,-9-15 3-15,1-15-12 0,-1-7 7 0,0-12-1 16,0-6 1-16,5-6-8 15,-3-6 10-15,1 2-1 0,3 3 5 16,-5 7-10-16,2 9 14 0,-1 12-5 16,3 15 1-16,3 16-6 0,7 13 9 0,8 17-4 15,0 8 5-15,6 9-3 0,0 4 10 16,0 0-2-16,0 7-6 0,7 12-9 16,5 14 10-16,2 20-2 0,6 19-1 15,2 21-6-15,3 14 10 0,5 20-3 16,3 6 1-16,2 3-6 0,-1 5 8 0,-1 3-3 15,-2 0 3-15,-3-1-7 0,-3-7 8 16,-9-22-1-16,-11-21 0 0,-5-27-8 16,-2-29 6-16,-13-18-5 0,-1-16 1 15,-1-9-11-15,-3-18-1 0,-1-16-1 16,1-20 7-16,-4-19-2 0,1-12 7 0,-1-14-1 16,5-12 2-16,4-10-6 15,3-10 9-15,0-7-3 0,5-1 0 16,-5 1-4-16,-4 5 8 0,-5 15-4 15,2 19 1-15,-1 21-5 0,-3 18 7 0,7 23-2 16,3 16 1-16,0 12-4 0,10 11 7 16,3 4-3-16,0 0 4 0,0 13-8 15,0 12 6-15,1 19-3 0,13 20 3 16,3 23-8-16,6 18 9 0,-1 11-3 16,3 9 3-16,-3 6-8 0,-1-1 9 0,0 1 1 15,-1-7 1-15,-2-13-6 16,-6-22 6-16,-8-26-2 0,-4-25-3 15,-10-20-10-15,-4-13 9 0,0-5-5 16,3-17-4-16,-9-14-10 0,0-20 12 16,-4-18 1-16,1-13 5 0,1-10-7 0,7-4 9 15,-1-10-4-15,0-4-1 0,-2 3-4 16,-1 10 6-16,-2 13-5 0,3 8 0 16,5 15-16-16,0 11 13 0,5 15-8 15,1 13 0-15,4 10-9 0,-1 6 1 16,3 6-12-16,1 12-25 0,2 9-32 0,4 10-25 15,8 7 1-15</inkml:trace>
  <inkml:trace contextRef="#ctx0" brushRef="#br0" timeOffset="106635.33">23766 2914 119 0,'7'6'46'16,"-7"-5"185"-16,0-1-119 0,0 0-63 16,-2-1-30-16,1 1 2 0,-1 3-3 15,-4 3 6-15,-5-3-1 0,-2 0-2 16,-5-3-5-16,0 0 4 0,-3 0-8 15,-5-6 0-15,-6-2-6 0,-6-1 8 16,-1-5 2-16,-2 1 7 0,-4-2-11 0,-2-1 3 16,-2-1-5-16,-4-1-2 0,0-5-5 15,4 4 6-15,-1 0-3 0,9-1 0 16,-8-2-7-16,5-2 6 0,-1-1-4 16,1-4 1-16,3-1-6 0,3 4 8 15,-1-5-3-15,5 6-1 0,3 1-4 0,2-1 7 16,5 6-4-16,5 6 1 15,3 3-4-15,5 4 7 0,5 4-3 16,1 1 1-16,1 0-5 0,3 0 8 16,1 1-3-16,0-1 0 0,0-1-4 0,0 2 6 15,0 0-2-15,0 0 1 0,0 0-5 16,0 0 8-16,2 0-4 0,4 0 0 16,1 4-2-16,6 3 7 0,2 6-4 15,7 5-1-15,3 6-2 0,3 3 5 16,9 8-4-16,-1 1-1 0,7 6-1 15,3 1 5-15,-1 0-3 0,0 1 1 16,4 1-3-16,-3-6 4 0,1-1-3 16,-1-1 0-16,-3-5-1 0,-3-3 3 15,-4-4-2-15,-4-7-1 0,-4-9-2 16,-2-3 9-16,-2-4-7 0,-4-2 2 0,2-2-6 16,0-6 9-16,-5-5-2 0,2-5 1 15,4-1-5-15,-4-12 3 0,4-2 3 16,-4-10 0-16,-4-8-6 0,1-6 4 15,-1-10-2-15,2-8 1 0,-2-6-4 16,0-4 5-16,-5 1-2 0,-4 5-1 0,-4 7-4 16,-2 8 7-16,4 11-4 0,-3 14 1 15,0 5-3-15,4 13 5 0,-2 5-2 16,3 6-5-16,-1 5-15 16,-2 4-10-16,0 1 3 0,1 3-13 0,0 5-21 15,5 6-84-15,-4 1-363 0</inkml:trace>
  <inkml:trace contextRef="#ctx0" brushRef="#br0" timeOffset="106932.32">23818 2233 319 0,'-6'4'286'0,"-4"0"-226"0,-10-4-40 16,-6 5 6-16,-6 1 4 0,-5-1 3 15,-4-2-7-15,-6 1-10 0,-4-2-4 16,-8-1-7-16,-4 2 0 0,0 1 4 16,-3 1-3-16,3 1-3 0,-2 4 0 15,4 2 6-15,2 1-3 0,6 6-5 0,3 4 0 16,6 0 2-16,1 5 0 0,-1-2-6 16,6 2-1-16,-3-1 2 0,2-4-6 15,5-1-7-15,-4-3-8 0,8-1 0 16,4-3-5-16,3-2-12 0,7-7-3 15,0-2-3-15,4-4-17 0,4-6-59 16,2-6-47-16</inkml:trace>
  <inkml:trace contextRef="#ctx0" brushRef="#br0" timeOffset="107266.73">22647 2445 99 0,'33'0'57'0,"8"0"143"16,-4 3-19-16,0 6-112 0,-4 3-28 0,0 1-11 15,5 7-2-15,-3 5 1 0,2 2 4 16,-2 7-8-16,-3-1-5 0,2 3 1 15,-5 2-4-15,-3 0-9 0,2 0-1 16,-2 1-1-16,-2-5 0 0,-6-5-4 16,-6-7-2-16,-3-7 0 0,-6-6 0 0,-3-8-6 15,3 0-3-15,-3-1-3 0,0-5-4 16,-7-11-3-16,-6-14 2 0,-3-13-2 16,-3-7 6-16,3-8-4 15,0-1-3-15,7 1 4 0,7 1 6 0,2 7 4 16,9 1 3-16,-1 13 6 0,6 13 0 15,-7 5-3-15,0 11 8 0,3 5 8 16,-4 0 4-16,4 2-1 0,-2 8-1 16,6 5-3-16,0 4-4 0,3 8-6 15,3 11 4-15,-1 1 2 0,0 4 1 0,-2 1-8 16,-3-6-3-16,-2-4-4 0,-9-4 2 16,-3-6-16-16,0-4-14 15,-2-2-17-15,-4-1-15 0,-1-1-76 16</inkml:trace>
  <inkml:trace contextRef="#ctx0" brushRef="#br0" timeOffset="108185.89">22284 7607 184 0,'0'-8'206'0,"-5"3"-76"0,-2-1-82 0,-3 0-18 16,-6 2-8-16,-1 1 2 0,-4 3-5 16,-7 0 3-16,4 6-11 0,-5 4 5 15,2 1-2-15,-2 0-4 0,-1 5-6 16,0-1-1-16,0 4 0 0,3 2 0 16,5 0-6-16,-1-1 3 0,6 2-2 0,-1 0 4 15,2-3-9-15,3 4 2 0,1-2 2 16,0 0 2-16,7 3-6 0,-3-2 7 15,6-2-1-15,2 4 5 16,0-2-10-16,0-1 8 0,0 4-2 0,4 0 4 16,2-2-9-16,-1 0 7 0,4 2-2 15,-3 0 4-15,1-1-9 0,2 4 9 16,-2-2-4-16,-3 0 4 0,-1 4-8 16,1-2 8-16,-4 2-1 0,0 0 7 15,0 3-10-15,-7 1 6 0,-3 1-1 0,-3 2 1 16,3-4-6-16,-3 4 7 0,3-3-4 15,-2-1 0-15,2-3-6 0,-2-2 6 16,-1-3-3-16,2-1 5 0,1-2-9 16,1-5 7-16,3 1-2 0,0-5 3 15,4 1-9-15,2-5 8 0,0-1-3 16,0-2 4-16,6-4-7 0,11 1 9 0,4-3-1 16,5 0-2-16,5-5-8 15,7-1 5-15,9-6-2 0,5-3 0 16,6-3-11-16,0-6 5 0,-3-1-2 15,-4-1 2-15,1-2-12 0,-10 0 0 0,-6 0-21 16,-9 1-30-16,-10 0-87 0</inkml:trace>
  <inkml:trace contextRef="#ctx0" brushRef="#br0" timeOffset="108372.46">22187 8205 305 0,'-18'13'207'0,"-5"1"-89"15,2 1-92-15,-2 0-8 0,-3 2-3 16,4 1 7-16,-2 2-7 0,5-1-1 0,-1-1-6 16,4-3-2-16,3 0-9 0,1-5 4 15,2-3-2-15,6-1-5 0,1-6-17 16,3 0-4-16,1 0-17 0,7-3-28 16,9-2-87-16,6-1-68 0</inkml:trace>
  <inkml:trace contextRef="#ctx0" brushRef="#br0" timeOffset="108753.39">22910 8143 273 0,'-5'6'196'0,"2"1"-48"15,-2-2-109-15,5 0-22 0,-1-2-10 16,0 0 1-16,1-1-8 0,0-2 3 0,4 0 0 15,1 0 2-15,5-3-5 0,1-5 4 16,4 0-3-16,2-5 1 0,4-5-8 16,6-5 8-16,3-2-4 0,3-4 2 15,1 0-7-15,-2 4 7 0,-5 3-2 16,-5 6 4-16,-7 7-7 0,0 6 7 0,-4 3-1 16,0 1 1-16,-1 10-5 15,0 3 6-15,-3 2-3 0,4 3 3 16,0-1-6-16,-3 3 8 0,7 3-3 15,-2-3 2-15,1 2-7 0,6-2 7 0,-1-3-4 16,0-2 3-16,3-4-8 0,-2-4 7 16,3-3-4-16,-1-3 1 0,6-2-13 15,-1-2-3-15,5-5-8 0,0-1-10 16,1 1-44-16,1-1-65 16,1 0-16-16,-2-2-66 0,3-3 228 0</inkml:trace>
  <inkml:trace contextRef="#ctx0" brushRef="#br0" timeOffset="108939.88">24043 8040 267 0,'0'-8'199'0,"0"1"-93"15,0-8-79-15,-3-5-15 0,-8-2-8 16,0-2 8-16,-6-1-4 0,-1 2 1 16,-2-1-8-16,-5-1 7 15,-4 2-5-15,0 2 2 0,-3 3-8 0,3 1 6 16,3 2-4-16,2 4 2 0,3 0-10 15,4 4-11-15,2 0-27 0,4 1-28 0,5 4-20 16,3 0 8-16,3 2-43 16,4 0-67-16</inkml:trace>
  <inkml:trace contextRef="#ctx0" brushRef="#br0" timeOffset="109087.48">23778 7721 35 0,'25'7'28'16,"-4"3"-23"-16,2 2 39 0,4 1 135 16,-4 2-44-16,3 4-61 0,-6 3-27 15,1 8-26-15,-2 3 1 0,-3 7-3 16,-2 5 2-16,-4 1-13 0,-5 2 4 15,-2 2-7-15,-3-2 2 0,0-7-7 0,-1-5 6 16,-3-9-5-16,-1-10 0 0,-2-7-15 16,-7-7-2-16,8-3-24 0,-2-3-39 15,7-5-89-15</inkml:trace>
  <inkml:trace contextRef="#ctx0" brushRef="#br0" timeOffset="109569.6">24712 7788 128 0,'9'36'160'0,"2"3"64"0,2 4-177 0,-7 1-22 15,-2 9-2-15,-3 5 4 0,-1 6-16 0,-9 8 4 16,-7 9-8-16,-3 7 13 15,2 3-5-15,1 2 2 0,4-5-10 16,-1-10-3-16,0-15-7 0,1-17 7 16,-2-17-1-16,2-16-2 0,0-11-6 15,4-5 3-15,-2-19-7 0,2-10 3 0,3-19-2 16,2-16 8-16,2-12-6 0,1-12-7 16,0-11-22-16,9-5-4 0,8-2-3 15,0 3 23-15,9 3 12 0,3 5 11 16,-1-4-3-16,8 1 5 0,-1-3-4 15,0 0 11-15,3 4-2 0,2 11-3 16,2 7-7-16,-5 18 5 0,3 17-3 16,-5 16 3-16,-5 15-1 0,-2 13 15 15,-4 8 3-15,-2 15-5 0,1 12-8 16,-5 11-3-16,-4 10-2 0,-6 10-2 0,-5 6-6 16,-3 3 10-16,-9 3-1 0,-11-2 3 15,-6-6-5-15,-7-9 5 0,-6-8-9 16,-5-8 3-16,0-14-10 0,-3-6 9 15,2-6-7-15,-1-7-4 0,-3-6-10 16,0-2-4-16,-1-1-16 0,-1-1-31 0,6-2-119 16</inkml:trace>
  <inkml:trace contextRef="#ctx0" brushRef="#br0" timeOffset="141590.01">12626 12753 47 0,'-3'-6'64'0,"1"4"184"0,-1-2-150 16,-6-1-56-16,-1 1-15 0,-1-2 9 16,-7 1-10-16,2-1-4 0,-3 3-11 0,-3 0 15 15,1 2-9-15,-1-1 0 0,-1 2-13 16,4-3 6-16,-1 3-8 0,2 0 1 15,1-1-10-15,2 1 10 0,3 0-6 16,3 0-4-16,1 0-15 0,3 0 4 16,-1 1-16-16,3 3-16 0,2 0-27 0,1 1-20 15,3 4-82-15</inkml:trace>
  <inkml:trace contextRef="#ctx0" brushRef="#br0" timeOffset="141813.22">12588 12890 2 0,'3'3'86'16,"1"-1"101"-16,0 0 38 0,4 1-155 16,-5-1-31-16,1 1-7 0,1-1 10 15,-4-1-11-15,-1-1-5 0,0 0-13 0,0 0 8 16,-7 0-8-16,-2 1-1 16,-1-1-8-16,-5 0 6 0,-1 2-8 0,-1-2-1 15,-3 0-7-15,1 0 10 0,3 1-9 16,-2 1-6-16,1-2-11 0,3 1 5 15,0-1-15-15,1 0-7 0,1 0-20 16,6 0-24-16,1-4-41 0,5 0-139 16</inkml:trace>
  <inkml:trace contextRef="#ctx0" brushRef="#br0" timeOffset="142429.71">13296 12224 64 0,'-5'-5'24'0,"2"1"218"16,3 4-110-16,-1 0-85 0,-6 0-21 16,2 1 11-16,-4 5 9 0,0 5-9 0,1 6-16 15,2 5-2-15,-1 5 3 16,3 7-3-16,1-1-6 0,2 6-2 15,1 5 5-15,0 3-3 0,0 4-5 0,0-1-2 16,3 0 4-16,0-3-1 0,3-4-6 16,-1-2-3-16,-1-1 2 0,2-3 3 15,2-2-10-15,2-3 4 0,1-1 3 16,6-1-3-16,-2-5-8 0,3-5-1 16,1-2 1-16,1-3 0 0,4-4-11 0,3 0-1 15,3-5 0-15,2-2-10 0,1-3-27 16,2-1-14-16,-2-4-14 15,0-4-42-15,2-5-140 0,-5-3 187 0,-2 2 83 16</inkml:trace>
  <inkml:trace contextRef="#ctx0" brushRef="#br0" timeOffset="142932.38">13724 12531 50 0,'0'-20'30'0,"5"0"163"15,8 4-13-15,-2 3-105 0,-2-3-44 0,-2 2 0 16,3 1 3-16,1 3 2 0,-3 3-17 16,4 4 7-16,-1 1-4 15,-1 2 1-15,-1 5-13 0,4 4 4 16,1 6-4-16,1 6 3 0,-3 4-14 15,0 6 7-15,-3 2-4 0,2 3 7 0,-2 1-12 16,-1 0 6-16,0 3 1 0,-4-4 4 16,-2 1-12-16,-2-3 6 0,0-3 0 15,-1-2 4-15,-3-4-10 0,-4 0 4 16,-1-6 0-16,-1 0 6 0,-3-4-11 16,-3-6 5-16,0-2 0 0,-2-5 3 0,-5-2-8 15,2-8 4-15,-3-7 1 16,-3-8 4-16,2-5-8 0,1-6 2 15,1-2 4-15,3-3 0 0,5 1-7 16,-1-1 5-16,3 2 1 0,1 1 4 0,6 3-12 16,-1 2 8-16,3 1-1 0,2 1 5 15,0 2-12-15,2 7 6 0,0 1 2 16,6 3 1-16,3 4-13 0,2 2 9 16,1 2-3-16,3 3 5 0,4 0-12 15,-1 0 4-15,0 5 2 0,4 0 1 0,-4 2-15 16,2 4 1-16,2 1-8 0,-4 1-3 15,1 0-14-15,0 6-19 16,0-3-24-16,-1 3-43 0</inkml:trace>
  <inkml:trace contextRef="#ctx0" brushRef="#br0" timeOffset="143208.63">14091 12652 143 0,'4'0'199'0,"3"0"33"15,-4 0-161-15,3 1-29 0,2 4-11 16,-2 2 7-16,2 5-15 0,-2 2-6 0,1 4-17 16,-1 0 11-16,0 1-3 15,-1 1 4-15,-1 1-17 0,-1 1 9 16,0 1-4-16,-2-3 3 0,-1 2-11 15,0 0 6-15,0-3-8 0,0 3 1 0,0-1-16 16,0-1-1-16,1 1-16 0,0-4-12 16,0 0-29-16,1-6-25 0,4-6-123 15</inkml:trace>
  <inkml:trace contextRef="#ctx0" brushRef="#br0" timeOffset="143701.75">13546 12327 70 0,'9'-2'39'0,"3"-1"243"0,1 3-192 16,1 0-39-16,1 0-16 0,-3 0 12 15,6-1-13-15,-2-2-2 0,1 0-13 16,3 2 8-16,2-1-1 0,0-1 3 15,4 2-14-15,0-1 8 0,-5-2-8 0,2 3 1 16,-3-1-14-16,-4-1 7 0,1 3-7 16,0-1 3-16,-1 0-13 0,-1 0 12 15,-2 1-5-15,-1 0 6 0,2 0-14 16,-2 0 13-16,-2-2-4 0,0 2 3 16,2 0-11-16,-1-1 11 0,1 0-4 0,-1 1 3 15,2-5-11-15,-1 1 7 16,4-2-6-16,-5-2 2 0,-3 0-13 15,1 2 8-15,-4 0-9 0,0 3-8 16,-2 1-26-16,-1 2-10 0,1 0-66 0,2 0-1 16</inkml:trace>
  <inkml:trace contextRef="#ctx0" brushRef="#br0" timeOffset="144548.04">14720 12695 162 0,'4'0'286'0,"1"1"-112"0,4 11-111 0,-2 1-43 15,3 6 13-15,-1 6-10 16,-1 4-6-16,3 2-16 0,0-1 7 16,-1-2-5-16,0-3-1 0,-5-5-9 0,0-2 10 15,-4-6-5-15,-1-4-5 0,0 2-19 16,0-3 4-16,-2-4-24 0,-1 1-30 15,3-4-28-15,0 0-75 0</inkml:trace>
  <inkml:trace contextRef="#ctx0" brushRef="#br0" timeOffset="145325.1">15358 12584 54 0,'8'-7'56'0,"-2"-4"202"0,1 2-130 16,1-1-86-16,-6-4-18 0,-2-3-3 15,0 3-1-15,0-4-8 0,-7 2 5 16,-1 0-8-16,-4 0 1 0,-4-1-6 0,-1 1 10 16,-2 3-5-16,1 4-2 0,-4 3-7 15,3 3 8-15,0 3-6 0,-1 2-1 16,-1 8-3-16,2 7 10 0,0 3-7 15,8 5 1-15,-2 3-5 0,6 1 9 16,0 1-4-16,2-2-1 0,5 1-4 16,0-4 7-16,1 1-3 0,4-1 0 15,3-1-4-15,3 1 8 0,-1-4-3 16,4-4-1-16,3 1-3 0,1-5 8 16,2-1-3-16,1-3 2 0,2-3-2 15,4-3 6-15,0-3-2 0,-1 0-3 0,3-11-4 16,-1-2 7-16,0-6-1 0,-4-6-4 15,-6-3-4-15,-4-4 8 0,-9-3-4 16,-4-1-4-16,-1-1-2 0,-4-2 6 16,-10 2-1-16,0 0-6 0,-5 3-3 15,-6 0 8-15,3 2 0 0,-6 0-7 0,-1 1-2 16,1 3 7-16,1 0-1 16,1 4-3-16,8 5 0 0,0 5 7 15,2 3-1-15,5 5-4 0,2 3 0 16,3 2 7-16,0 1 1 0,5 6-7 0,-5 3 1 15,6 2 7-15,0 2-1 0,0 0-6 16,9 1 2-16,-1-1 6 0,3-1 0 16,4-1-3-16,0-3 3 15,3 0 7-15,2-3 4 0,1 1-9 0,-1-3 1 16,2-2 4-16,1-1-1 0,0 0-8 16,3-7-3-16,2-3 3 0,4-3 2 0,5-5-9 15,3-1-1-15,-2-1 5 16,-5 1-1-16,-7 2-5 0,-6 5-2 15,-5 4 3-15,-5 2-4 0,-5 4-9 0,-3 1-4 16,-2 1-1-16,0 8-19 0,0 5-46 16,0 7-36-16,0 5-231 0</inkml:trace>
  <inkml:trace contextRef="#ctx0" brushRef="#br0" timeOffset="145568.06">15827 12639 142 0,'14'5'302'0,"6"0"-159"0,-6 5-97 16,-4-4-30-16,3 3 15 0,-3 0-4 16,-6 2-12-16,-3 4-14 0,-1 1 2 15,0 0 2-15,-1 2-1 0,-1 0-6 0,-2-1 1 16,2 0 2-16,-3-1 0 0,3-3-9 15,0 0-10-15,2 0-13 0,0-1-17 16,0-1-37-16,0-1-61 0</inkml:trace>
  <inkml:trace contextRef="#ctx0" brushRef="#br0" timeOffset="146949.01">15832 12689 72 0,'8'-6'93'0,"4"0"185"0,1 6-188 16,5-5-57-16,0 3-7 0,5 0-4 0,0 0-4 16,1 2-14-16,-4 0 9 0,2 2-6 15,-7 2 2-15,-2 5-9 0,-4 1 11 16,-2 2-3-16,-6 4 1 0,-1 4-15 16,0 0 12-16,-3 4-5 0,-4 1 3 15,-3 0-11-15,-4 0 12 0,-3 1-5 16,0-2 4-16,1-2-11 0,0-3 12 15,1-2-5-15,0-1 4 0,2-4-12 16,2-1 12-16,-1-5-4 0,3-1 3 16,4 0-10-16,-5-2 10 0,9-1-2 15,1-1 3-15,0-1-12 0,0 0 13 0,0 0-5 16,3 0 4-16,8-6-10 0,2 1 11 16,3-2-3-16,0 0 2 0,4 0-11 15,4-2 12-15,2 1-4 0,1 1 1 16,-2 1-9-16,3-1 11 0,-2 5-6 15,-1-1 3-15,-4 3-10 0,2 0 3 16,-1 0-15-16,-2 3-10 0,4 0-31 16,1 3-29-16,-3-2-64 0</inkml:trace>
  <inkml:trace contextRef="#ctx0" brushRef="#br0" timeOffset="147214.7">16679 12934 223 0,'5'0'250'0,"4"7"-114"15,-4 7-93-15,1-4-35 0,-4 3 11 16,-2 2-5-16,0 3-4 0,0 4-14 15,-4 0 10-15,3 0-5 0,-1-3 1 16,0-3-10-16,0-3 10 0,-1-5-2 16,-1-2-12-16,0-5-30 0,1 0-6 0,3-1-31 15,0-1-95-15</inkml:trace>
  <inkml:trace contextRef="#ctx0" brushRef="#br0" timeOffset="147950.29">16890 12590 113 0,'16'-19'241'0,"-3"-5"-118"15,-1 7-72-15,-5-2-12 0,-2-1-4 16,-2 5-12-16,-3 3-16 0,0-1 8 16,-4 2-6-16,-7 3 0 0,-3 0-10 0,-3 2 12 15,-4 4-10-15,-1 2 2 0,-1 0-10 16,-1 12 12-16,-1 3-4 0,-1 6 1 15,4 5-9-15,0 3 13 0,5 4-5 16,6 1 1-16,4 0-8 0,5-1 13 16,-2 1-5-16,4-1 0 0,0-2-7 15,0-4 11-15,8 0-4 0,1-4 1 16,-1-4-7-16,5-2 11 0,0-4-3 16,1-4 2-16,3-4-5 0,3-1 15 15,2-4-4-15,0-1 2 0,4-9-13 0,2-3 12 16,-3-6-6-16,5-3 1 0,-6-5-10 15,-2 2 10-15,-6-2-7 0,-10-3 1 16,-6-2-8-16,0-2 10 0,-4-2-5 16,-10-2 1-16,1-2-8 0,-5 1 8 15,-5-2-6-15,-1-1-1 0,-3 1-5 16,-1 3 11-16,-1 4-6 0,5 4-1 16,-2 5-5-16,3 7 11 0,4 6-6 0,-1 2 5 15,5 4-6-15,4 3 14 16,0 2-7-16,5 1 1 0,4 0-8 0,2 5 15 15,0 1-3-15,0 0 1 0,2 2-5 16,4-1 13-16,7 0-1 0,-1 0 4 16,1-1-6-16,2 2 11 0,0-5-7 15,2-2 2-15,1-1-8 0,0 0 11 16,3-1-15-16,-2-5-3 0,6-1-6 16,1-4 10-16,8-2-4 0,5-3 0 0,4-5-6 15,2 0 11-15,3-1-7 0,-7 3 1 16,-5 3-5-16,-7 6 9 0,-13 4-5 15,-10 1 1-15,-4 5-7 0,-2 0 4 16,0 0-16-16,-1 6-15 0,-5 6-26 16,-2 6-18-16,2 5-51 0</inkml:trace>
  <inkml:trace contextRef="#ctx0" brushRef="#br0" timeOffset="148492.85">17223 12608 36 0,'0'-6'44'0,"0"0"60"0,1-1 114 0,4 4-136 15,4 0-47-15,-4-2-10 16,1 4-1-16,3-1-8 0,-7-1-6 0,9 2-3 15,-4-2 7-15,2 0-2 0,6 2-5 16,-2-4-1-16,-3 3 4 0,1-2 0 16,-4 4-8-16,-4-1 0 0,0 1 7 15,-3 0-3-15,0 0-11 0,0 4 0 16,-1 4 9-16,-9 4 1 0,-3 2-7 16,-4 4-1-16,0-4 7 0,3 4-1 15,2-5-7-15,0-1 1 0,2-5 5 16,2 2-1-16,1-6-6 0,4 2 1 15,2-3 8-15,-1-2-1 0,0 0-7 0,0 0 3 16,1 2 5-16,1-2 0 0,0 1-5 16,5 0 1-16,2 0 7 0,3 3-1 15,-2-1-5-15,4 1 2 0,3 0 6 16,-1 0 1-16,2-1-7 0,0 1 1 16,1 2 5-16,-2-1-2 0,-1 1-6 0,-3 1 4 15,-1 0 2-15,-6 5 1 16,3 1-9-16,0 4 1 0,-6 0 4 0,1 4 0 15,-2-1-7-15,0 1 2 16,-3-1 2-16,-2-3 3 0,-2-3-8 0,2-2 1 16,-4-2 2-16,2-4-2 0,-4 0-14 15,0-1 1-15,3-5-8 0,-3 0-12 16,0-6-12-16,0-5-2 0,1 0-7 16,2-4-51-16</inkml:trace>
  <inkml:trace contextRef="#ctx0" brushRef="#br0" timeOffset="148815.69">17690 12739 150 0,'-1'-3'114'15,"0"1"100"-15,-2 2-130 0,-3 0-34 16,6 0-12-16,0 0-3 0,3 2-22 16,0-2-1-16,-3 1-5 0,0-1 4 0,0 0-11 15,0 0 6-15,1 0-4 16,1 0 5-16,4 0-16 0,-2 0 8 15,1-3-6-15,0-3-14 0,0-1-37 16,0-2-17-16,4 0-15 0,-4 1-82 0</inkml:trace>
  <inkml:trace contextRef="#ctx0" brushRef="#br0" timeOffset="148976.26">17793 12700 45 0,'2'0'0'0,"10"-4"302"0,-4 1-173 0,1 0-92 16,5-1-3-16,-2 1 0 15,-2 0-2-15,-1 0-20 0,1 2 3 16,-4-3-5-16,5 3 2 0,-3 1-14 0,2 0 4 16,-3 0-2-16,-3-1 4 0,4-1-14 15,-4 0-3-15,8 1-38 0,-5-5-30 16,3-1-71-16</inkml:trace>
  <inkml:trace contextRef="#ctx0" brushRef="#br0" timeOffset="149482.07">18448 11747 143 0,'0'-14'197'0,"6"3"-79"0,-1 10-68 16,5-2-8-16,-3 3-6 0,3 6-4 16,3 9-14-16,0 10-2 0,3 12-16 15,1 11 11-15,-2 10-1 0,-1 7 6 16,1 7-15-16,-3 4 7 0,-1 1-5 15,2 3 4-15,-2-2-13 0,-2 0 12 0,0-8-4 16,-1-5 2-16,-4-6-10 16,3-8 10-16,-5-5-4 0,-2-5 4 15,0-4-15-15,-1-7-7 0,-9-5-39 0,-1-5-24 16,-1-4-42-16,2-4-112 0</inkml:trace>
  <inkml:trace contextRef="#ctx0" brushRef="#br0" timeOffset="151685.35">18351 11214 7 0,'-6'-7'44'16,"4"-3"-41"-16,0 0 175 16,2 1-63-16,0 0-61 0,0-1 5 15,0 2 0-15,0 3-19 0,0-1-11 16,0 3 3-16,0 0 4 0,0 3-7 0,0 0-2 15,0 0-1-15,0 0-4 0,0 0-10 16,0 0-2-16,0 8 3 0,-3 5 1 16,-5 8-6-16,5 6 0 0,1 4 0 15,2 3 1-15,0 1-10 0,0 2 2 16,0-2 5-16,0-3-1 0,-1 0-8 16,-2-6 4-16,-2-1 2 0,3-3 3 15,-1-3-10-15,-1-4 4 0,2-3 2 16,-5-5 2-16,5-1-8 0,-2-3 4 15,3-2 0-15,-3-1 4 0,3 0-8 0,1 0 2 16,-1-4 2-16,1-10 4 0,-4-9-9 16,0-4 5-16,-4-6 1 0,3-1 3 15,3-1-10-15,-4 1 6 0,4 0 1 16,-1 0 4-16,1 2-11 0,-1 0 7 16,2 0 0-16,1 3 4 0,0 2-10 15,0 4 5-15,0 2 2 0,1 4 3 0,2 3-9 16,-2 6 5-16,-1 2 0 15,0 3 6-15,0 1-13 0,0 2 6 16,0 0 1-16,0 0 4 0,3 5-11 16,5 4 6-16,-1 7 0 0,8 4 6 0,-3 4-12 15,-1 1 6-15,-1 1 0 0,-1-1 6 16,-1 0-12-16,2 2 7 0,1-4 0 16,-2 1 5-16,2-4-11 0,-2 0 5 15,0-4 0-15,-1 0 6 0,2-1-12 16,0-3 6-16,-2-2 0 0,3-1 6 0,-5-3-12 15,2-2 6-15,-2-1 0 0,4-1 6 16,-2-2-12-16,3 0 6 0,0-2 0 16,1-7 6-16,-4-2-13 15,3-9 8-15,-3-6-1 0,-1-5 4 0,-3-6-11 16,0-4 8-16,2-2-2 0,-4 0 7 16,0-1-15-16,-1 5 11 0,0 3-3 15,2 5 5-15,1 6-12 0,1 2 10 16,-4 4-4-16,1 2 7 0,1 1-14 15,-1 2 5-15,4 3-18 0,-4 0-5 0,2 5-36 16,6-2-41-16,2 3-62 0</inkml:trace>
  <inkml:trace contextRef="#ctx0" brushRef="#br0" timeOffset="173558.69">9632 11232 36 0,'0'-1'27'0,"1"-2"4"0,2 1 153 15,4 1-80-15,-3 0-54 0,2 1-12 0,2-2 4 16,-2 2-13-16,3 0-2 0,-3 0-8 16,4 3 2-16,1 0-9 0,-3 1 4 15,2-2-6-15,-1 1 2 16,-3 0-8-16,-1 0 4 0,3-2-1 0,-5 1 1 15,-1-1-8-15,4 3 8 0,-3 0-8 0,0 0 6 16,0 5-10-16,2 1 7 16,0 2-2-16,0 4 2 0,3 0-6 15,-3 1 6-15,4 3-3 0,-1 2 4 16,1 0-8-16,-1 1 7 0,2 4-2 0,-1 3 3 16,-1 2-8-16,3 8 9 0,3 2 6 15,1 3 6-15,1 0-10 0,-2-4 4 16,2 1-1-16,-2-4 3 15,-1-3-12-15,-3-2 10 0,-1-4-4 0,0-4 0 16,-5-6-9-16,-1-4 6 0,-3-7-3 16,0-4 2-16,0 1-9 0,-3-3 7 15,-2-1-1-15,-3 1 3 0,1-1-8 16,-2-1 7-16,2 0-2 0,-2 0 2 16,0-1-6-16,2-2 5 0,-2 0-2 15,1-1 3-15,0 3-7 0,5-2 6 0,-2 2-2 16,1 1 4-16,3 0-9 0,0 0 9 15,0 0-3-15,1 0 2 0,-2 0-6 16,2 0 8-16,0 4-3 0,0 2 1 16,0 2-6-16,0 0 7 0,0 3-3 15,0-3 2-15,2 2-5 0,0 0 5 0,-2-3-2 16,0 0 3-16,0-1-8 0,0-1 7 16,-2-1-2-16,-3 2 3 0,-2-1-9 15,2-1 9-15,0 0-3 16,-3-1 3-16,1 0-9 0,-2 2 9 0,1-1-3 15,-5 0 3-15,2 1-8 0,0-1 8 16,-2-1-3-16,4 3 3 0,-2 0-7 16,-3-2 7-16,-1 1-3 0,0 0 3 15,-1 0-6-15,-2-1 7 0,3 1-2 16,-2-1 4-16,-3-1-9 0,4 1 5 0,-2 0 2 16,0-3 1-16,2 4-7 0,-2-3 7 15,2 0-4-15,1 1 3 0,0-2-8 16,1 2 8-16,-1-1-3 0,2-1 2 15,0 0-6-15,1 1 6 0,-1 0-1 16,-1-1-1-16,1-1-4 0,0 3 8 0,-1-3-3 16,1 1 2-16,2 1-7 15,-1 1 7-15,-3 0 0 0,1 4-3 16,-1-2 1-16,0 0 6 0,0 1-5 16,2 0-1-16,-2-3-5 0,2 3 7 0,0 0-3 15,-2-1 2-15,1 0-6 0,0-1 6 16,0 1-1-16,-1 1 1 0,-1-1-8 15,-1-1 11-15,-1 0-6 16,0 0 3-16,-3-1-6 0,0 2 4 0,1 0 1 16,0 0 3-16,1-1-7 0,1 5 5 0,-2-2-2 15,2 0 3-15,0 0-8 0,-3-1 8 16,2 0-4-16,0 1 3 16,1 0-7-16,-2-1 8 0,2-1-4 15,2 1 3-15,-2-2-8 0,2 0 10 16,-1 1-5-16,-3-1 3 0,2-1-9 0,-1 2 10 15,-1-1-4-15,2 0 3 0,2 4-8 16,-3-4 9-16,-2 2-4 0,3-1 3 16,-1-1-9-16,-2 0 10 0,3 1-4 15,-3-2 2-15,-1 1-7 0,2-1 9 16,-3 0-3-16,2-3 1 0,-2 3-7 0,2-1 8 16,-4-1-2-16,3-1 1 0,-1 3-7 15,0-1 10-15,-1-1-7 0,5 2 6 16,-4 1-9-16,2 0 10 15,2 1-5-15,-2-1 1 0,1 2-5 0,2 0 8 16,-2-1-4-16,1 0 1 0,1 2-5 16,-3-3 7-16,1 0-3 0,0 1 1 15,-2-3-5-15,0 1 8 0,-2-1-4 16,-1-1 1-16,0-1-6 0,-2 0 9 16,-1 0-4-16,1 2 2 0,0-1-7 0,3 1 8 15,-3-1-3-15,0 1 1 0,2-1-5 16,2 2 8-16,-2-2-4 0,3 3 0 15,-3 0-3-15,-2-1 7 0,0 0-5 16,2 0 2-16,-4 0-5 0,0 0 8 16,0-2-4-16,-2 0 1 0,1 2-6 15,-3-1 8-15,0-2-2 0,1 1 0 16,1-1-5-16,-1 0 6 0,1 0-2 16,-2 0 2-16,3-1-6 0,-2 1 6 15,3-1-2-15,-1 1 2 0,0 0-6 0,1 0 6 16,2 0-1-16,-2 0 1 15,2 0-7-15,-1 2 8 0,-2 0-2 16,0 0 0-16,1-1-6 0,-2 0 8 16,1 1-3-16,0 0 2 0,-2-1-7 0,1-1 9 15,1 1-4-15,0 1 0 0,0 1-4 16,2-1 8-16,-2 1-5 0,-1 0 3 16,1 2-6-16,-3-2 8 0,0 0-4 15,1-2 0-15,-3 2-4 0,2-1 8 16,-2-1-4-16,-4 0 0 0,3-1-3 0,-2 0 6 15,2 0-3-15,-2 0 0 0,-2 0-3 16,4 0 6-16,-2 0-3 0,2 0 0 16,-2 0-3-16,2 0 6 0,-2 0-3 15,3 0 0-15,-3 0-3 0,2 0 6 16,0 0-3-16,-1 0 0 0,-2 0-4 16,2 0 8-16,-2 0-5 0,3-1 2 0,-1-2-5 15,4 2 7-15,0-3-4 16,0 0 2-16,-4 0-5 0,3-1 6 15,0 0-2-15,-2-1 0 0,3 0-3 16,-1 0 6-16,0 0-3 0,0-1 0 0,0 0-5 16,-1 0 9-16,3-1-4 0,-1 0-1 15,5 1-3-15,-1 1 8 0,0-1-4 16,0 0-1-16,5 0-3 0,-2 0 7 16,0 1-3-16,4-1-1 0,-3-1-2 15,1 4 6-15,5-2-3 0,0 0-1 0,-3 0-3 16,4 1 8-16,-1-2-5 0,-3-1 1 15,5 0-3-15,-3 0 7 16,2 0-5-16,-1-1 1 0,1 1-3 0,1-1 6 16,-1 0-3-16,-1 2 0 0,2 1-3 15,0 0 6-15,1 0-3 0,-1 0 0 16,0 2-2-16,-5-4 5 0,4 1-3 16,-1 0 0-16,-3-4-2 0,2 1 5 15,-1 0-3-15,0-1 0 0,0-2-3 16,-1 3 6-16,1-2-3 0,-4-3 0 0,3 5-3 15,0-2 6-15,1 1-3 16,2-1 0-16,2 2-3 0,0-1 6 0,3 1-3 16,0 2-1-16,1-2-1 0,3 2 4 15,0 2-2-15,0-2-2 0,2-1 1 16,0 5 3-16,2-5-2 0,-1 2-1 16,3 1-2-16,1-1 4 0,-1-4 0 15,2 3-3-15,0-3-1 0,-1-1 5 16,1 3-1-16,-1-4-4 0,1 1 0 15,-1 1 5-15,2 1-1 0,0 0-4 0,1 0 0 16,0 3 5-16,0-1-1 0,0-2-4 16,0 5 0-16,0-5 5 0,0 5-1 15,0-2-3-15,1-1 1 0,-1-1 1 16,0 2-1-16,0-1-3 0,0 0 1 16,0-1 3-16,0 1 0 0,0-2-3 15,0 2 0-15,0-3 5 0,3 2-1 16,-1-1-7-16,0 0 3 0,0 0 3 15,3-1 1-15,-1 1-5 0,-1 0 2 16,0-1 3-16,-1 3 0 0,1-3-4 16,1 3 2-16,-1 0 3 0,-1-1-2 0,-1 1-5 15,0 0 4-15,0-1 1 0,1 2 0 16,4-2-2-16,-1 2 0 0,0-1 3 16,1 1 2-16,-3 0-7 0,0-1 3 15,2 0 2-15,0 0 0 0,-1-1-3 16,0 2 1-16,2-3 1 0,-2 1 2 0,4 0-4 15,-5 0 1-15,1-1 1 0,-2 3 2 16,4-2-4-16,-4 0 2 0,2 3 0 16,0 0 1-16,2-2-2 15,1 3-1-15,3-2 4 0,-3-1-1 0,5-1-4 16,0 1 3-16,-2-5 0 0,6 4 3 16,-3-2-6-16,2-2 3 0,-2 0 0 15,5 1 3-15,-3-3-6 0,2 2 3 16,-1-1 0-16,1 2 2 0,1-1-5 15,1 4 3-15,-1-1 0 0,-2 0 3 16,3 2-7-16,-2 1 4 0,6-3-1 0,-1 5 6 16,0-3-9-16,-2 0 4 15,2 3 0-15,0-2 4 0,1 0-8 16,0 0 4-16,3 0 0 0,-4 1 4 0,3 1-9 16,-1-1 6-16,-2 2-1 0,3 0 4 15,0 0-9-15,-4-1 6 0,3 1-1 16,-1 0 4-16,-1-1-9 0,-2 1 6 15,2-1 0-15,0 0 3 0,-3-1-8 16,5 2 5-16,-2-1-1 0,-2-3 3 0,0 4-6 16,0-4 3-16,-2 1 0 0,2 3 4 15,3-2-8-15,-4 0 6 0,2 1-4 16,1 0 6-16,-4-2-8 0,5 1 6 16,-1-1-2-16,1 2 2 0,-2-2-6 15,5 3 6-15,-5-3-2 0,3 3 3 16,-1-1-8-16,1 0 7 0,0 1-2 15,0 1 4-15,0-1-8 0,1 0 4 16,-1 1 0-16,1-2 4 0,-2 2-8 16,3-2 5-16,0 3-1 0,-1-3 3 0,-1 1-7 15,1 3 5-15,-3-4-1 0,2 2 3 16,1-2-7-16,-2 1 5 0,1 1-1 16,2-1 4-16,-4 1-9 0,3-2 7 15,-1 4-3-15,0-2 5 16,3 1-8-16,1 0 5 0,-3-1-1 0,2 1 4 15,0 1-9-15,1 0 6 0,-1-1-1 0,-1 2 4 16,-2 0-9-16,1 0 7 16,1 0-2-16,0 0 4 0,-2 0-10 15,4 0 8-15,-1 0-1 0,-2 0 2 16,3 0-9-16,-1 0 9 0,1 0-3 0,0 0 3 16,0 0-9-16,-1 0 9 0,0 0-3 15,2 0 3-15,3 0-9 0,-2 0 9 16,1 0-3-16,-2 0 3 0,0 0-9 15,0 2 9-15,-2-1-3 0,1 0 4 16,1 2-10-16,1 1 9 0,-2-2-3 0,3 1 4 16,0 0-9-16,-2-3 8 15,5 3-3-15,-2-1 3 0,1-1-9 16,0 2 9-16,3 0-3 0,-2-2 3 0,0 2-9 16,5 0 9-16,-4 0-3 0,3 0 3 15,-1 0-9-15,2-1 9 0,-4-2-3 16,3 0 3-16,-5 1-9 0,-1-1 9 15,0 0-3-15,-3 3 3 0,0-3-9 16,0 1 9-16,-2 2-3 0,0-1 3 16,0 0-9-16,0 0 9 0,-1 1-4 0,1-2 4 15,0 1-9-15,-1-2 9 0,-3 0-3 16,4 2 2-16,0-2-8 0,0 0 9 16,0 0-4-16,-2 0 4 15,1 0-10-15,-3 0 9 0,0-2-3 0,0 0 4 16,-2 0-9-16,-1 2 9 0,-1-2-3 15,-2 2 3-15,1 0-9 0,-3 0 9 16,2 4-3-16,1-2 3 0,-1 3-9 16,1-4 9-16,1 3-4 0,1 1 4 15,3-3-9-15,2 4 9 0,-3-1-3 0,5 0 1 16,0-1-6-16,1 1 7 0,2 1-3 16,0-2 2-16,-1 0-6 0,-1-1 6 15,-2 1-2-15,-1 0 3 0,1 1-8 16,0 0 7-16,-4-1-1 0,2 0 1 15,-3 2-8-15,2 0 10 0,0-3-4 0,3 2 3 16,-1-2-7-16,0-1 7 16,3 0-3-16,1 3 4 0,-1-5-9 0,1 2 9 15,2 2-3-15,-2 1 2 16,3-2-8-16,3 1 8 0,-3-2-3 16,1-1 4-16,2 3-8 0,4 1 7 0,-1-2-4 15,1 2 2-15,4 2-10 0,0 4 3 16,2 1-8-16,1 3-3 0,-4 2-13 15,1 3-3-15,-3 2-30 0,-2 2-31 16,3 1-39-16</inkml:trace>
  <inkml:trace contextRef="#ctx0" brushRef="#br0" timeOffset="-197284.76">8299 17743 115 0,'0'8'330'0,"2"7"-181"0,5 6-93 0,0 8-16 16,-1 4-2-16,2 5-9 0,7 11-5 16,0 2-1-16,1 7-10 15,3 2-3-15,-1 1-4 0,-3-4 4 16,-3-1-6-16,-2-9-3 0,-2-9-4 0,-6-10 5 15,-1-8-5-15,-1-10-4 0,0-6-1 16,0-1-7-16,2-3-20 0,1 0-22 16,6-3-20-16,-2-6-39 0,5-3-60 15</inkml:trace>
  <inkml:trace contextRef="#ctx0" brushRef="#br0" timeOffset="-196913.04">8813 17614 52 0,'23'-17'212'0,"5"4"93"0,6 10-239 16,1 6-37-16,-2 12 9 0,0 9 4 16,2 12-6-16,0 10-17 0,-1 7-7 15,-4 6-1-15,-3 4-2 0,-3 4-4 0,-7-2 1 16,-6 2 2-16,-8-9-2 15,-3-8-8-15,-10-8 1 0,-9-13 3 16,-9-7-1-16,-3-7-5 0,-8-5 0 16,-3-9 1-16,-3-1 2 0,0-4-5 0,-4-9 3 15,4-6-2-15,1-6 2 0,2-8-8 16,6-3 2-16,0-3 1 0,3-6-1 16,4 1-6-16,7 0 1 0,2 0 10 15,11 2 3-15,3 4-3 0,5 3 2 16,1 2 3-16,11 5 1 0,4 0-6 0,1 6 4 15,10 2 0-15,-2 4 1 0,5 4-17 16,4 5-8-16,-1-2-9 0,2 1-6 16,6 0-27-16,3-4-49 0,2-1-193 15</inkml:trace>
  <inkml:trace contextRef="#ctx0" brushRef="#br0" timeOffset="-196535.47">9552 16920 128 0,'15'0'301'0,"-4"4"-175"15,-2 2-65-15,-7 0-13 0,-2 1-3 16,-5 1-12-16,-7 3-2 0,-6 1-12 16,-7-1-1-16,-4 1-12 0,-5-4 3 15,-7-1-3-15,0-1 2 0,-4-2-11 16,-1-3 4-16,2 0-1 0,1 1 3 0,4-2-10 15,2 1 3-15,7 1 0 0,5-2-6 16,7 0-24-16,5 0-13 0,7 0-15 16,6 0-31-16,4 0-45 15,11 0-215-15</inkml:trace>
  <inkml:trace contextRef="#ctx0" brushRef="#br0" timeOffset="-196031.53">10102 16335 91 0,'14'-37'169'0,"2"-1"22"0,-4 1-146 16,-5 3-7-16,-3 6 1 0,-4 3 5 15,0 6-21-15,-4 4 0 0,-8 0-7 16,-2 8 1-16,-5 1-11 0,-4 5 6 16,-1 1-3-16,-4 13 1 0,0 7-8 15,0 8 7-15,6 5-4 0,2 5 2 16,6 5-11-16,8 1 9 0,4 5-5 0,2 0 4 15,6 2-8-15,7 1 7 16,3-2-4-16,6-1 3 0,-1-1-7 16,4-7 8-16,-3-2-7 0,1-8 4 0,-5-6-7 15,-2-8 10-15,0-6-3 0,1-9 2 16,1-2-7-16,1-2 9 0,2-15-3 16,2-4 2-16,1-8-7 0,1-6 7 15,-5-3 1-15,-4 0 0 0,-9 1-7 16,-7 4 10-16,-4 8-1 0,-13 4 1 0,-8 3-11 15,-6 6 9-15,-5 3-5 0,-4 3 1 16,-2 5-7-16,0 1 3 16,1 4-3-16,6 5-28 0,3 4-59 15,5-4-25-15,3 8-17 0</inkml:trace>
  <inkml:trace contextRef="#ctx0" brushRef="#br0" timeOffset="-194882.6">11452 17609 27 0,'7'-18'77'0,"2"-3"240"0,6 2-158 16,-2 5-98-16,-5 0-25 0,0 2 0 16,-5 5-3-16,-1 2-4 0,-2 4-14 15,0 1-3-15,-1 0-2 0,-5 1-1 16,-6 5-4-16,0 3 2 0,-3 1 2 16,-1 3-3-16,0 2-6 0,-3 1 1 0,2 2 0 15,0 0 0-15,0-2-4 0,3 3-2 16,4-2 3-16,-1 0-1 15,2-3-5-15,5 0 4 0,-1-1 3 16,3-1 3-16,2 1-4 0,0-3 2 16,0 1 1-16,5-1 4 0,5-1-5 0,-1-1 5 15,5 0 1-15,1 1 2 0,6-1-9 16,0 2 8-16,5-2 2 0,1 1 1 16,1 1-9-16,6 1 2 0,-3-1 3 15,1 3 3-15,-2 2-10 0,-7-1 4 16,-5 5-1-16,-6 5 5 0,-6 0-8 0,-5 2 5 15,-1 0-4-15,-3 1 4 0,-11-4-10 16,-5-3 4-16,-9-7-4 0,-3-7 2 16,-7-6-8-16,-5-3 0 0,-2-9-10 15,0-4-1-15,0-3-18 0,1 1-15 16,0 7-32-16,3 3-41 0,2 6-106 16</inkml:trace>
  <inkml:trace contextRef="#ctx0" brushRef="#br0" timeOffset="-190341.32">12916 17401 17 0,'-1'0'21'0,"-1"0"32"16,2 0 104-16,0 0 32 0,2 0-138 15,4 0-25-15,1-3-9 0,-3-3 1 16,2-2-6-16,4-3 0 0,-3-4 0 16,5-1 2-16,0-2-11 0,0 0 3 0,2 4-2 15,1-1 1-15,-1-1-9 0,-1 3 6 16,-1 0-2-16,-2 2 2 0,0 4-7 15,-3 2 6-15,0 4-1 16,-2 1 3-16,4 0-8 0,-3 5 7 0,-1 3-2 16,1 4 3-16,0 3-7 0,4 1 7 15,-2 1-3-15,3 0 3 0,2-1-7 16,-2-3 6-16,1-2-1 0,-1-5 1 16,0-2-6-16,4-1 6 0,-3-3-2 15,0 0 2-15,3-6-7 0,-3-2 6 0,-2-2-3 16,3 0-1-16,-4 0-15 0,-1-1 8 15,2 1 1-15,-4 1 8 0,2 2-8 16,-1 2 7-16,0 3-3 0,0-2 5 16,1 2-8-16,-1 0 10 0,1-1-2 15,-2 2 2-15,2-1-7 0,-2-1 8 16,5 2-4-16,-1-2 4 0,-2 0-8 16,4-2 5-16,-2 4-1 0,-1-4-8 15,3 3-14-15,0-3 6 0,3 3-9 16,-2-2-34-16,3 3-31 0,2 1 0 15</inkml:trace>
  <inkml:trace contextRef="#ctx0" brushRef="#br0" timeOffset="-190124.92">13718 17167 35 0,'-4'-9'29'0,"-4"-2"36"15,2-5 160-15,-3 3-131 0,-5-4-52 16,-1-4-11-16,-3 2 0 0,-2 0-7 0,0 3-3 15,1 2-13-15,2 6 2 16,-3 1-7-16,2 3-1 0,1 3-6 0,-2 1 6 16,3 0-6-16,1 6-3 0,2 1-13 15,3 5-11-15,5 0-23 0,-1 1-16 16,6 1-22-16,0 4 3 0,4 1-98 16,7 0 123-16</inkml:trace>
  <inkml:trace contextRef="#ctx0" brushRef="#br0" timeOffset="-189970.32">13528 17186 0 0,'16'9'13'0,"1"1"9"0,3-4-12 15,-5 0 111-15,2-1 67 0,-1-1-106 0,-2 0-25 16,1 5-11-16,-1 0 1 16,-3 3-12-16,-2 2-2 0,0 4-14 0,-5 0 2 15,-2 2-8-15,-1 1-4 0,-1 0-10 16,0-1 5-16,-3 0-6 0,-2-3-1 16,-1-3-6-16,0-1-6 0,2-3-15 15,-3-3-23-15,3-3-12 0,0-1-14 16,-4-3-45-16,5 0-43 0</inkml:trace>
  <inkml:trace contextRef="#ctx0" brushRef="#br0" timeOffset="-187129.56">9867 16258 56 0,'-1'-3'61'15,"0"3"185"-15,1 0-119 0,1 6-76 16,2 6-27-16,4 5-7 0,1 7 13 16,3 4-2-16,5 9-2 0,0 6-12 0,4 2 4 15,3 6-3-15,0 2 0 16,3-1-8-16,0-1 8 0,-3-4-8 15,-4-8 0-15,-8-8-11 0,-2-8 7 0,-5-8-5 16,-3-7 2-16,-1-5-10 0,0-3-1 16,-6-11-5-16,-4-7 2 0,-4-10-7 15,-1-6 4-15,-4-5-5 0,2-5 4 16,-2-1-13-16,4 3 7 0,0 0 6 16,4 4 10-16,1 4 1 0,4-1 10 0,1 3 0 15,2 2 8-15,0 5-10 16,1 5 8-16,1 7 4 0,1 4 5 15,0 6-3-15,3 3 14 0,5 4-2 16,0 10-4-16,5 6-13 0,2 8 6 16,3 7-2-16,2 5 4 0,-1 7-11 0,2 3 9 15,3 0-5-15,-2 1 3 0,2-5-10 16,-4-6 6-16,-2-9-4 0,-8-11 0 16,-4-8-12-16,-6-9 9 0,0-5-10 15,-8-11 6-15,-4-6-12 0,-3-12 11 16,-4-12-6-16,-2-3 1 0,-1-8-9 0,2-1 4 15,0 1-1-15,5-1 5 0,-1 2-4 16,3 0 12-16,4 2-7 0,-2 6 8 16,6 9-7-16,3 12 10 0,2 12-2 15,0 6 6-15,0 6-6 0,6 4 17 16,5 7-8-16,4 9 0 0,4 7-6 16,0 10 6-16,6 6 0 0,1 7 2 15,1 4-8-15,3 6 9 0,2 2-3 16,-1-6-1-16,-3-6-8 0,-5-12 5 15,-7-11-5-15,-6-11-1 0,-3-9-8 0,-7-7 6 16,0-9-3-16,-4-13-7 0,-5-10-10 16,-5-13 8-16,-4-9-3 0,-5-4-2 15,3-4-11-15,-1 6 12 0,6 1-4 16,1 10 9-16,8 7-2 0,2 8 15 16,-1 8 1-16,5 7 2 0,0 11-2 0,0 3 9 15,0 1 11-15,8 8 5 0,3 7-16 16,6 12 9-16,4 8-6 15,1 8 0-15,3 5-8 0,4 5 8 16,2 2-3-16,2-4 0 0,-1-6-12 0,-2-8 5 16,-7-12-6-16,-4-9 3 0,-8-11-11 15,-3-5 1-15,-5-12-16 0,-2-9-18 16,-1-5-25-16,1-5-13 0,0-2-42 16,3-3-36-16</inkml:trace>
  <inkml:trace contextRef="#ctx0" brushRef="#br0" timeOffset="-186558.57">10933 16092 92 0,'3'-13'52'0,"3"0"229"0,3-1-193 16,-4 1-43-16,0-2-9 0,-5 1 4 16,0-4-8-16,-2-1-2 15,-7 0-11-15,-5-1-2 0,-1 3-9 16,-2 1 6-16,-2 2-8 0,-3 6 3 0,-3 2-8 16,-5 4 8-16,-2 2-5 0,0 8 3 15,-1 5-8-15,2 7 9 0,3 10-4 16,5 1-1-16,6 1-6 15,5 0 9-15,7-1-6 0,1-2 2 0,3-2-6 16,1-2 8-16,0-3-4 0,6-1 1 0,4-2-6 16,3-3 10-16,-1-1-4 0,6-2 1 15,-1-2-8-15,0-6 11 16,1-2-4-16,0-3-1 0,3-1-6 16,-2-10 10-16,3-4-5 0,-3-8-1 0,-3-5-4 15,-3-6 7-15,-8-2-5 0,-3-1 4 0,-2 3-6 16,0 3 10-16,-2 11-4 15,-1 5 2-15,0 7-7 0,3 6 11 16,0 2-4-16,0 0 1 0,-1 1-4 16,1 6 11-16,0 8-1 0,4 3 2 0,8 5-6 15,0 5 8-15,4 3-6 0,3 4 2 16,0 4-7-16,5 1 8 0,2 0-5 16,-3 2-2-16,0-4-6 0,-2 0 11 15,-2-6-8-15,-2-4 0 0,-1-6-8 16,-4-2 7-16,-2-9-3 0,1 0-8 15,-6-5-17-15,2-5 3 0,-2 0-22 16,4 1-24-16,-3-2-9 0,3 0-63 16</inkml:trace>
  <inkml:trace contextRef="#ctx0" brushRef="#br0" timeOffset="-177348.05">15013 16673 85 0,'12'1'117'0,"2"4"216"15,-3-3-250-15,-7 0-51 0,0 0 3 16,-4-2-3-16,-1 0-5 0,-6 2 0 16,-8 2 2-16,-7 1-2 0,0 3-5 0,-7 0-3 15,-5 6 1-15,-2 3-8 0,-5 1-7 16,-1-2-2-16,-7-1 4 0,0-2-2 16,-5 0-4-16,1-1-2 0,2 0 3 15,2 0 0-15,3 0-6 0,4-1-4 16,3-1 5-16,5 2-8 0,7 0-14 15,5 0-10-15,6-4 0 0,5-2-7 16,7 0-11-16,3-6-3 0,1 0-8 16,6 0-6-16,8-8-2 0,3-3 27 15,5-1 35-15,2-2 16 0,5 0 6 0,2 0 13 16,0 0 10-16,1 7 11 0,-6 5 7 16,-3 2-11-16,-4 7-3 0,-4 7 0 15,-2 7-7-15,-2 5-2 0,-3 4-3 16,-1 5-7-16,-2 5-4 0,2 6 1 15,-2 6 3-15,5 4-2 0,-4 4-10 16,3-1 3-16,-3-5-1 0,-1-6 1 0,-1-6-9 16,-4-5-1-16,0-6-1 0,0-5 0 15,0-3-8-15,0-4 1 16,0-5 2-16,0-2-10 0,1-3-10 0,4-5 2 16,-2-2-3-16,5-2-2 0,4-3-15 15,-2-9-10-15,6-6-24 0,6-5-37 16,5-6-30-16</inkml:trace>
  <inkml:trace contextRef="#ctx0" brushRef="#br0" timeOffset="-175900.53">15497 17105 7 0,'0'-3'54'0,"0"0"-22"0,0-1 154 0,0 1-12 16,0 0-108-16,1-1-33 0,0-2-1 15,5-1-12-15,-3-1 3 0,1-2-9 16,5-2 1-16,-4 0-7 0,1 0 5 16,4-1-4-16,-7 0 1 0,5 1-9 15,-2 0 4-15,2 4-4 0,-1-1 1 16,3 0-8-16,-5 3 7 0,4-1-2 0,0 2 1 16,-1 3-6-16,0 0 9 0,0 2-3 15,-4 0 2-15,5 2-7 16,2 3 8-16,2 4-1 0,-1 3 1 0,2 1-6 15,2 3 7-15,2 0-1 0,-2 2 1 16,4-3-7-16,-4 0 8 0,3-2 1 16,-1-1 3-16,-6-2-8 0,1-3 7 15,-1-1-3-15,2-2 0 0,-2-2-9 16,-5-2 8-16,3 0-4 0,-2 0 1 16,2-6-6-16,3-2 8 0,1-3-4 0,-1-3 2 15,2 0-9-15,-3-2 11 0,-1 2-6 16,-1 3 2-16,1 1-7 0,-1 0 7 15,0 3-3-15,-2 1 1 0,-2 0-7 16,3 3 5-16,2-1-9 0,0 0-2 16,3 1-17-16,1 0-2 0,-3 0-21 15,2 2-22-15,0 1-17 0,-1-2-112 16</inkml:trace>
  <inkml:trace contextRef="#ctx0" brushRef="#br0" timeOffset="-173001.56">16397 16562 110 0,'1'6'214'0,"10"6"15"16,-3 7-188-16,2 5-21 0,-2 2-9 15,2 10 8-15,0 3-3 0,0 5 0 16,3 5-6-16,2-1 0 15,-1-3-7-15,1-1 7 0,4-6-6 0,-8-3-1 16,0-1-6-16,-1-3 7 0,-5-3-4 16,3-1 1-16,0-1-8 0,1-1 6 15,-2-3 1-15,3 1-12 0,0-4-15 16,-2-1-7-16,4-3-21 0,0-4-31 16,-3-6-14-16,4-4-23 0</inkml:trace>
  <inkml:trace contextRef="#ctx0" brushRef="#br0" timeOffset="-172572.33">16898 16596 41 0,'20'-12'66'0,"0"2"287"0,1 4-261 15,-1 3-61-15,-4 0-5 0,-3 3 6 16,1 0-6-16,1 0-8 0,0 8-10 16,0 2 8-16,3 6-7 0,-4 2-1 15,-2 4-8-15,-2 3 8 0,-1 3-6 16,-1 1 2-16,-2 4-6 0,1-3 8 0,-6 5-4 16,-1-2 0-16,0-1-6 0,-3 4 9 15,-6-2-4-15,-3 0 1 16,-1-2-8-16,-3-2 12 0,-1-5-7 15,-4-7 2-15,-4-7-7 0,-3-7 9 0,-5-4-3 16,0-13 0-16,-5-9-6 0,3-6 9 16,0-12-5-16,2-6-2 0,4-5-3 15,2-5 8-15,7 0-1 16,5 5-1-16,2 5-4 0,8 5 8 0,0 8-4 16,2 3-1-16,3 5-8 0,0 4 4 0,0 4-7 15,4 3-2-15,2 4-9 0,0 3 1 16,1 1-14-16,-1 5-17 15,1 1-33-15,0 0 7 0,2 2-143 0</inkml:trace>
  <inkml:trace contextRef="#ctx0" brushRef="#br0" timeOffset="-170806.18">16534 15508 13 0,'8'-15'25'0,"5"6"265"0,4-1-129 0,1 1-102 16,1 2-25-16,4 0-1 0,-3-1-14 15,3 6 3-15,1 2-7 0,0 0 1 0,-1 5-7 16,-3 6 5-16,-2 3-2 16,-1 4-2-16,-6 4-8 0,-5 4 5 0,-1 3-4 15,-5 6 2-15,0 0-9 16,0 3 7-16,-5 0-2 0,-1 1 2 0,-5-4-8 16,0-3 7-16,-2-2-2 0,-4-5 3 15,2-3-9-15,-2-5 9 0,2-3-5 16,1-3 1-16,2-1-9 0,4-3 10 15,-3-5-3-15,6 0 5 0,-1-2-6 16,2 0 6-16,4 0-3 0,0 0 4 0,1-2-7 16,9-2 6-16,2-1 0 15,4 0 6-15,4 3-7 0,4-1 10 16,1 3-6-16,4 0 4 0,1 0-11 16,9 2 8-16,-7 1-6 0,1-3 3 0,-1 0-7 15,-10 0 7-15,5-5-4 0,0-1 3 16,-4-2-10-16,1-1 3 0,-3-1-7 15,-5-1-5-15,3 2-15 0,-3-1-9 16,-10 3-53-16,0 0-20 0,-5-1-1 16</inkml:trace>
  <inkml:trace contextRef="#ctx0" brushRef="#br0" timeOffset="-170288.45">17345 15549 1 0,'13'-20'98'15,"-4"-1"-25"-15,5-2 142 0,0-1-154 16,-4 2-46-16,0 1 12 0,-7 2 6 0,-3 3-4 16,0-1-15-16,-9 3 2 0,2 3-4 15,-3 0 0-15,-1 4-9 0,-5 0 7 16,-2 2-5-16,-2 2 1 0,-3 3-8 15,-2 0 6-15,-1 4-2 0,2 10 2 16,-1 1-8-16,2 5 9 0,2 1-4 0,4 1 2 16,-1-2-7-16,9 2 8 15,-1-4-3-15,-1 0 2 0,9-2-9 16,0-3 11-16,2-1-4 0,4-2 2 16,1-2-8-16,5-3 10 0,0-2-5 0,0-3 3 15,4 0-9-15,6-1 10 0,-2-10-3 16,2-2 1-16,0-3-7 0,-7-7 9 15,4-3-4-15,-1 0 2 0,-2 0-7 16,-5 4 8-16,1 3-2 0,-5 8 1 16,-5 5-7-16,1 5 10 0,-1 1-5 0,0 0 4 15,0 3-8-15,0 7 10 16,1 6-3-16,3 8 5 0,1 4-7 16,-1 1 10-16,4 6-5 0,-2 4 2 15,4 0-8-15,2 2 7 0,0-1-4 0,1-3 0 16,1-4-6-16,-3-6 7 0,-1-5-4 15,-1-7 0-15,1-3-4 0,-2-4 6 16,1-3-9-16,-2-4-13 0,0-1-29 16,0-7-25-16,3-7-61 0,0-4-19 15</inkml:trace>
  <inkml:trace contextRef="#ctx0" brushRef="#br0" timeOffset="-169880.45">17887 15186 144 0,'11'-20'306'0,"3"5"-150"0,-1 3-122 16,2 2-27-16,-2-1 13 0,2 5 6 0,4 1-9 16,-1 3-14-16,3 2 7 0,-2 3-3 15,-3 5 3-15,1 8-4 16,-1 1 5-16,-4 5-4 0,0 4-1 0,-3 4-9 15,-2 4 9-15,-6 3-5 0,0 5 1 16,-1 0-8-16,-3 3 11 0,-4-4-5 16,-6 0 1-16,-3-4-7 0,-6-4 11 15,1-8-6-15,-3-5 2 0,4-5-7 16,-1-8 9-16,-1-5-8 0,-2-2-2 16,2-14-3-16,-6-8 12 0,2-5-4 15,0-9 2-15,2-3-5 0,1-5 9 0,3 2-5 16,3-2 2-16,5 5-6 0,4 2 10 15,5-1-5-15,3 6 1 0,0 3-5 16,1 0 8-16,10 0-5 0,1 4 1 16,-4-1-6-16,4 4 8 0,3 3-6 15,-4 1-4-15,4 7-9 0,-1 1 4 16,-5 3-18-16,2 3-26 0,2 4-77 16,0 0-73-16</inkml:trace>
  <inkml:trace contextRef="#ctx0" brushRef="#br0" timeOffset="-159756.23">19317 16010 52 0,'5'-6'45'0,"2"3"268"16,-2 1-219-16,2 2-58 0,-5 0-15 0,-2 3-3 16,0 0-7-16,-2 2 3 15,-6 1 2-15,1 0-2 0,-6 1-4 16,0-1-1-16,-1 0-2 0,-1 1-5 16,-2 0 1-16,-3 2-1 0,3 0-1 0,3 1-1 15,1 0-1-15,1 2 1 0,-4 3 0 16,2-2-1-16,1 2-1 0,3-2 1 15,4 0 0-15,0 0-1 0,4 1 2 16,-2-4 0-16,4 0 2 0,0-1-3 16,0 0 0-16,5 0 4 0,5-1-2 0,7 3 1 15,-3-2-2-15,3 5 6 16,0 0 3-16,-4 0 1 0,11 4 4 16,-4-2 2-16,-1 0-4 0,1 2-2 15,-4-2-1-15,-3 0-1 0,-4 5 1 16,3-2-5-16,-8 2-1 0,0 1 3 0,-2-1-3 15,-2-1-1-15,0-1-1 0,-3 0 1 16,-4-3 1-16,-9-2-4 0,-4-4-1 16,-6-4 2-16,-3-3 0 0,1-3-4 15,-2-3-1-15,0-12-12 0,-3-6-9 16,-5-8-11-16,1-2-27 0,0-2-54 16,3 1-130-16</inkml:trace>
  <inkml:trace contextRef="#ctx0" brushRef="#br0" timeOffset="-131671.28">3082 13226 13 0,'2'0'-3'0,"3"0"27"0,6 0 123 15,-5-1-67-15,2 1-29 16,0 0-16-16,2 0 2 0,1 0-6 16,2 0-7-16,-2-1-1 0,0-1 1 0,3 2-6 15,-3-1-1-15,1-1-6 0,-2 2 6 16,1-3-2-16,1 2-4 0,0 1-5 16,1-1 7-16,-3-1-4 0,1 1 1 15,2-1-6-15,0 1 3 0,1 1-3 16,2-3 2-16,-3 0-7 0,2 2 6 0,0-3-3 15,2 3 4-15,-2-2-6 0,1 0 7 16,-2-1-4-16,0-2 2 16,-1 2-5-16,1-2 5 0,-4 0-1 15,3 0 0-15,1 0-4 0,-2 0 4 0,1 0-1 16,-4 0 4-16,0 0-6 0,1 2 8 16,-1-1-5-16,-1 1 2 0,4 1-5 15,2 0 4-15,0 1-3 0,3 0 2 16,-2 0-5-16,0 1 6 0,1 1-3 15,1-1 0-15,-1 0-3 0,2 0 5 0,3-1-1 16,-5 2-1-16,2-1-5 0,0 1 8 16,-1-3-2-16,4 0 2 0,-4 0-8 15,3 0 7-15,3-1-2 0,-1 2 0 16,4 0-5-16,1-2 7 0,0 3-3 16,-3-4 1-16,4 3-5 0,-1-1 8 0,0 0-3 15,2 0-2-15,0 1-2 16,2 0 5-16,1-2-3 0,1 4 3 15,2-1-6-15,0 1 4 0,0 0 2 16,4 0 1-16,-1-2-8 0,0 2 10 16,4 0-5-16,-3-3 1 0,1 3-5 0,3 0 7 15,-1-1-4-15,2 0 2 0,0-1-6 16,-1-1 8-16,1 2-4 0,-2-2 1 16,-2 1-4-16,2-1 7 15,0 0-3-15,-1 2-1 0,-5-4-3 0,2 4 7 16,-4-3-4-16,3 2 2 0,-2 1-5 0,1-1 5 15,1 2-2-15,-3-1 1 16,5 1-3-16,-2 0 4 0,3 0-1 16,-1 1-1-16,-2 1-2 0,1 1 4 15,0 0-1-15,1-1-1 0,-4 2-3 0,3-2 6 16,-5 2-3-16,0-2 0 0,1 0-2 16,-3 1 4-16,0-3-2 0,-1 1 1 15,1-1-4-15,-2 0 8 0,1 3-5 16,1 0 0-16,-1-2-3 0,1 4 6 15,-1-4-3-15,-1 1 1 0,0 1-4 0,0-2 6 16,-2 1-2-16,1 1-1 0,0 0-3 16,-2 0 7-16,2-1-4 15,-1 3 0-15,1-2-5 0,-2 0 12 16,3 2-6-16,-4-1 0 0,4 0-3 0,1 2 6 16,0-1-4-16,3-1 0 0,-1 2-3 15,-2-1 6-15,1 1-2 0,-1 2 0 16,1-2-3-16,1-2 5 0,-1 2-2 15,0 0-1-15,-1 0-2 0,0 0 6 16,2-2-4-16,-1 0 0 0,1 1-2 0,0 1 6 16,-1-3-2-16,1 2-3 0,2 0 0 15,-1 0 4-15,0-3-3 0,2 3 1 16,2-2-3-16,-2 0 6 0,2-1-4 16,-3 0 0-16,1 0-3 0,5 0 6 15,-7-2-2-15,4 2 0 0,-2 0-3 0,1-1 5 16,-1-1-3-16,-1 1 0 15,4-1-1-15,-3 0 3 0,1 0 0 16,-1 0-2-16,-1 0-3 0,3-1 6 16,-3-1-2-16,3-1-1 0,-2 2-1 0,-1 1 4 15,2-1-3-15,-1 1 0 0,3 0-2 16,-2 0 5-16,0 0-2 0,2 0-2 16,0 0 0-16,-2 1 4 0,6 0-3 15,-5 2 0-15,1-1-2 0,-1-1 4 16,1 1-1-16,-3 1-2 0,3-2 0 15,-4 1 3-15,3 1 0 0,-2-2-4 16,-1 0 1-16,3 1 4 0,-3 0-3 16,2-1-2-16,-2 0 1 0,-1 2 4 15,1-1-2-15,1-1-2 0,-1-1-1 16,-1 2 4-16,2 1 0 0,-2-2-4 0,1 2 2 16,2-1 0-16,-2-1 2 0,0 2-4 15,1-2 2-15,-1 0 0 0,0 0 3 16,-1-1-6-16,4 0 3 0,-3 0 1 15,2 0 1-15,-4 0-5 0,1 0 3 16,-1 0 1-16,0 0 1 0,4 0-4 0,-4 0 1 16,-1 0 2-16,1 0 0 0,1 0-2 15,0 0 0-15,0 0 4 0,-1 0-3 16,-1 0-1-16,2 0-1 16,2 0 5-16,-2 0-3 0,0 0-1 0,0 1 0 15,0-1 3-15,-2 0-2 0,0 0-1 16,0 0 0-16,-1 0 3 0,-1 0-1 15,0 0-2-15,0-1 0 0,0 1 1 16,1 0 3-16,-2-2-6 0,2 1 4 16,0-1-2-16,-2 1 4 0,1 1-6 0,-2 0 3 15,2-1 1-15,-1 1 1 0,1 0-4 16,-2-3 1-16,0 1 2 0,2 2 1 16,-1-1-4-16,-4 1 1 15,5 0 2-15,-4-3 1 0,0 3-4 0,0-2 1 16,1 1 2-16,0-1 2 0,1 1-6 15,-4-1 3-15,1 1 1 0,-1 0 1 16,0 0-4-16,2 0 2 0,-2-1 0 16,6 2 3-16,-2-1-7 0,3 1 4 15,-2 0 1-15,0-1 2 0,2 1-6 0,-1 0 3 16,0 0 1-16,0 0 2 0,-1 0-7 16,0 0 5-16,1 0-1 0,0 0 3 15,4 0-7-15,-4 0 5 0,2 0-1 16,-1 0 3-16,-1 0-6 0,4 1 3 15,0-1 0-15,-1 0 3 0,3 1-7 16,-2-1 5-16,-1 0-1 0,1 0 3 16,-2 0-7-16,2 0 5 0,-2 0-1 15,0 0 3-15,0 0-6 0,-3-1 3 16,2 1 0-16,-2-3 3 0,1 2-6 16,1-1 3-16,0 1 0 0,1-2 3 0,3 3-6 15,-1-2 3-15,3 2 0 0,0 0 3 16,3 0-6-16,-3 0 3 0,2 0 0 15,0 0 3-15,-1 0-7 0,1 0 5 16,2 0-1-16,-2-1 3 0,-1 1-8 16,3-1 6-16,-4-1-1 0,2 0 3 0,1 1-7 15,-1-2 5-15,1 1-1 16,0 0 3-16,0-1-7 0,3 0 5 16,-1 2-2-16,-3-4 5 0,4 3-9 15,-3-1 6-15,-1-1-1 0,2 0 2 0,-3 1-4 16,0 0 1-16,-3 0 2 0,3 0 1 15,-2 0-6-15,-1-1 4 0,1 0-1 16,-2 2 4-16,-2-3-8 0,-1 4 5 16,2-4-1-16,-6 2 4 0,3 0-9 15,-1 1 7-15,-4-2-2 0,4 3 4 0,-2-2-7 16,1 0 5-16,0 2-2 0,-3 0 4 16,1-1-8-16,-2 2 6 15,-1 0-1-15,-3-2 2 0,3 2-6 16,-3 0 6-16,-1 0-3 0,2 0 4 0,-3 0-7 15,0 0 6-15,-2 0-3 0,3 0 4 16,3 0-8-16,-4 0 7 0,2 2-2 16,0 1 3-16,1-3-8 0,1 1 7 15,2 1-2-15,-3-2 2 0,0 3-8 16,2-2 7-16,-5-1-1 0,-1 1 3 0,-1 3-9 16,-1-3 9-16,-1 2-3 0,3 1 2 15,-3-2-7-15,2 2 6 0,2 1-2 16,-3-1 3-16,1-1-8 0,1 3 8 15,-2-5-3-15,2 1 4 0,-1 1-8 16,-1-2 6-16,3-1-2 0,-2 2 3 16,5-2-7-16,-2 0 7 0,0 0-4 15,0 1 5-15,1-1-9 0,-1 2 6 16,2-1-3-16,-4 0 4 0,3 3-8 16,0-2 9-16,-4 1-4 0,-1-1 4 0,0-1-8 15,-5 1 8-15,0 0-3 0,3 0 4 16,-3 0-9-16,2-1 9 0,3 2-3 15,-1-2 1-15,0 1-6 0,1 1 8 16,1-2-3-16,-1 3 2 0,6 0-7 16,-2-1 7-16,4 0-2 0,0 2 2 15,3-1-8-15,1 0 8 0,0 0-1 16,2 1-1-16,-2-2-5 0,2 0 7 16,-1-2-2-16,-4-1 1 0,1 0-4 15,1 0 5-15,-2 0-2 0,2 0 0 16,-6 0-3-16,7 0 4 0,-4 0-1 0,5 3 3 15,1-1-8-15,-1 0 7 0,-1 4-2 16,0-4 2-16,2 2-7 0,1 1 8 16,0-3-3-16,-1 2 1 0,1-2-5 15,-2 1 6-15,2-2-2 0,0 0 2 16,0-1-7-16,0 0 7 0,-5 0-3 0,3 0 4 16,-2 0-8-16,-2 1 7 15,3-1-2-15,-4 0 2 0,1 2-7 16,0 1 8-16,-4-2-4 0,2 1 3 0,0 1-7 15,-4-2 8-15,1 3-4 0,3-1 4 16,-3-1-8-16,0 1 6 0,2 0-1 16,-2 1 2-16,1-1-7 0,-1 1 8 15,0 0-3-15,1-2 1 0,0 3-5 16,-2 0 6-16,-2-1-3 0,4 1 3 16,-1 1-7-16,-1 0 7 0,2 5-2 0,-2-3 3 15,1 4-9-15,2 0 16 0,-1 1-14 16,-1-1 4-16,2 3-6 15,0 1 8-15,-4-2-3 0,4 4 3 0,4 1-9 16,0 0 11-16,-1 2-4 0,0 0 3 16,-1-3-10-16,-2-1 9 0,0 0 0 15,-2 3 0-15,-1-4-9 0,0 4 10 16,-2-1-3-16,0 1 4 0,0 1-11 16,-2 0 10-16,-1 0-3 0,1 1 4 15,1-2-11-15,0 0 10 0,-2-1-1 0,-3 3 0 16,-1-2-9-16,-3 2 10 0,5-1-3 15,-4-2 4-15,1 0-11 0,-2 0 10 16,-1-1-3-16,-4 0 3 0,5 1-10 16,-2-5 11-16,-3 3-4 0,3-1 3 15,-3-1-10-15,-1-1 10 0,-1 3-4 16,1-3 5-16,-6 3-11 0,3 0 10 16,0 1-3-16,-6-1 4 0,4 2-11 15,0 0 10-15,-2 1-3 0,-2-1 4 16,2 0-11-16,-4 0 10 0,2 2-3 15,0-2 2-15,-1 0-7 0,0 1 8 0,0-1-3 16,2 4 4-16,-1-3-11 0,2 1 11 16,-3 1-4-16,0-2 3 0,1 5-10 15,-5-4 11-15,6 1-3 0,-2 0 2 16,0 0-10-16,-1-1 11 0,-4 0-2 16,-1 0 0-16,-4-2-8 0,0-1 10 0,5 2-3 15,-2-2 2-15,2 1-11 16,-3 1 14-16,-3-2-5 0,5 0 2 15,-6 1-9-15,3-1 11 0,-6-1-4 16,-1 0 1-16,3-1-8 0,-5-1 10 0,3 2-2 16,0 0 0-16,1-3-8 0,1 1 11 15,-1 0-5-15,0-1 3 0,0 0-9 16,-2-3 11-16,-1 2-5 0,0-2 2 16,0-2-8-16,-3 0 11 0,1-1-5 15,2 0 2-15,-5-2-6 0,3 1 9 16,-2 1-6-16,-3-1 4 0,3 0-7 15,-3 0 8-15,2 1-3 0,0 0 1 16,-1-1-6-16,2 2 8 0,2 0-3 16,1 0 1-16,-2-1-7 0,-1 0 10 0,1-1-5 15,-3 1 3-15,-2-1-9 0,2-1 11 16,-5 0-5-16,3-2 1 0,-2 0-6 16,1-1 10-16,-3-1-5 0,4-1 1 15,-1 1-5-15,2-2 7 0,-1 0-3 16,2 0 2-16,1 0-7 0,-5 0 9 0,5 0-4 15,-6-3 2-15,1 0-6 0,-1-1 7 16,-3-2-3-16,3 0 1 0,-7 0-5 16,2-1 8-16,0 0-5 15,0 0 2-15,2 1-5 0,-1-1 7 0,2 1-2 16,2 2 0-16,-1-2-6 0,2 1 9 16,1 2-4-16,-3-2 1 0,4 0-6 15,-3 2 9-15,0-1-4 0,4 1 2 16,-1 0-7-16,-1-2 9 0,1 1-4 15,1-1 2-15,2 0-8 0,0-2 11 0,1 3-5 16,-4 0 1-16,3-2-6 0,-1 2 9 16,-2-1-3-16,1 1-1 0,-2 0-4 15,5 0 8-15,-1 1-3 0,0 1 1 16,2 0-8-16,-4-1 11 0,3 0-5 16,1 1 1-16,1 0-7 0,2 0 12 15,4 0-6-15,-4-2 0 0,0 1-5 16,-3-1 10-16,0 0-5 0,-3-2 1 15,3 0-6-15,-1 0 10 0,-2 0-5 16,2 1 1-16,-2-1-6 0,2 2 10 16,2 1-6-16,-2 1 3 0,-1-1-8 0,3 1 12 15,0 1-6-15,1-1-1 0,1 2-3 16,0-2 9-16,-3 2-5 0,0-1-1 16,0-2-3-16,-5 1 8 0,4-2-4 15,-1 1 0-15,-3 2-3 0,3-3 6 16,-1 2-3-16,0-1 1 0,0 1-4 15,2 2 6-15,1 0-2 0,-1 0-1 16,2 0-4-16,0 0 8 0,1 4-4 16,2 0 0-16,-3 0-4 0,2-1 8 15,-1 3-3-15,-2-2-1 0,0 1-3 0,-1 0 7 16,-5-3-3-16,3 1 0 0,-2 1-5 16,-2-2 9-16,2 2-4 0,-2-2 0 15,2 3-5-15,-2-4 8 0,3 3-3 16,0 2-1-16,1-3-3 0,-2 3 8 15,2 0-5-15,0 0 0 0,-1-1-3 0,-1 3 7 16,0-3-3-16,-3 0-1 0,1 0-5 16,-1-1 11-16,-1 0-4 0,0 0-1 15,-3 0-5-15,1-1 8 16,1 0-3-16,1 0-1 0,1-1-3 0,-2 3 8 16,-1-2-5-16,-1 0 0 0,0 0-3 15,0 0 6-15,-1 0-2 0,0 0-1 16,2 1-4-16,-2 1 9 0,1-2-4 15,-1 0-1-15,-1-2-3 0,1 2 6 16,0-2-3-16,1 1 0 0,-2-1-1 0,2 1 3 16,-1 0-1-16,-2-2-1 0,3 4-2 15,-2-1 4-15,1-3-2 0,0 3 0 16,3 0-3-16,-2 0 6 0,7 0-3 16,-3 1 0-16,2-2-2 0,-2 3 4 15,-1-2-1-15,2 0-2 0,-3-1-1 16,-2-1 4-16,0-1 0 0,-1 2-4 15,2-1 1-15,1-1 3 0,0 0-1 16,1 0-3-16,4 2 1 0,-2-2 4 16,4 0-2-16,0 1-3 0,-3-1 0 15,4 3 5-15,1-1-2 0,0-2-3 0,-1 2 1 16,3 1 3-16,-1-1-1 0,0-1-3 16,1 4 1-16,-1-4 4 0,1 2-3 15,0-1-1-15,0-1-1 0,0 2 5 16,2-1-2-16,-2 0-3 0,1 0 0 15,3 0 5-15,-2-1-2 0,3 2-2 16,-1 0-2-16,-2 1 6 0,2-1-1 16,3 2-5-16,-4-3 1 0,0 4 5 15,1 0-1-15,1-1-4 0,-3 1-1 16,1 1 6-16,-1-1-1 0,-1 0-4 0,1 0-1 16,0 2 6-16,-1 0-1 0,3 1-4 15,0-1 0-15,0 3 4 0,1-1 1 16,5 0-6-16,-4 1 1 0,3 0 4 15,1 1 0-15,-2-2-4 0,4 2 1 16,-1 0 4-16,-3 0-1 0,2 0-3 0,-2 2 0 16,2-2 3-16,-1 0 0 15,-1 1-5-15,3 0 2 0,-4 0 4 16,5 0-1-16,-2 2-6 0,-3-3 4 16,5 4 2-16,-1-3 0 0,-3 2-5 0,5 1 2 15,-2 0 4-15,0-1-1 0,1 2-4 16,0-3 1-16,2 2 2 0,-3-2 2 15,1 5-6-15,-1-5 3 0,-2 4 0 16,1-1 3-16,-1-2-6 0,-1 3 3 16,2 0 2-16,-4-1 0 0,1-1-5 0,-2 3 3 15,3-2 1-15,-3 0 1 0,-2-2-5 16,3 1 4-16,-4-1 0 0,1-1 2 16,-3 3-6-16,0-3 3 15,-1 1 0-15,1 1 3 0,-2-1-6 0,-1 1 3 16,2 1 1-16,-4-2 2 0,1 2-6 0,-2 0 4 15,0-2 0-15,-2 3 2 16,1-2-7-16,-2 0 5 0,-2 2-1 16,1 0 3-16,-1-1-6 0,-1-1 1 15,0 2 4-15,2-2 2 0,0 0-8 0,0 1 5 16,0-2-1-16,0 2 4 0,0-1-8 16,-4-1 5-16,1-1-1 0,0 3 3 15,-1-3-6-15,0-1 3 0,0 4 1 16,1-3 2-16,2 1-7 15,0 1 5-15,1 1-1 0,-2-3 3 0,0 3-6 16,4-2 3-16,-4 0 0 0,0 0 2 16,1-1-4-16,0 0 2 0,-1-3 1 15,0 3 1-15,-1-4-4 0,2 1 2 16,2 0 2-16,-1-1 0 0,0 1-4 16,2 1 1-16,-2-4 3 0,-1 3 4 0,2-1-10 15,-4-1 14-15,1-1-12 0,-4 1 5 16,1-2-8-16,-1-2 6 0,-3 1-1 15,3-2 4-15,-1 2-7 0,1-2 3 16,1-2 3-16,-1 1 2 0,0-1-9 16,2-1 6-16,-5 0-2 0,2 1 6 15,-1-1-10-15,-1 0 5 0,-2-1-1 16,0 0 5-16,0 0-8 0,1 0 3 16,-2-4 0-16,1 2 5 0,-4-4-9 15,-2 0 6-15,1 0-2 0,-4-1 3 0,-3-2-6 16,3 0 6-16,0-4-1 0,1 1 1 15,4-1-7-15,-2-4-3 0,2 3 13 16,0-1 0-16,2 0-9 0,1 1 6 16,1-3-3-16,-1 3 4 0,4-4-7 15,0 4 5-15,-1-4-1 0,2 0 1 0,4 0-4 16,-2 1 5-16,0-2-3 0,-1 0 4 16,0-1-8-16,1 0 6 15,0 1-2-15,1-2 3 0,1-1-6 16,2 2 6-16,1-1-3 0,0-1 2 0,6 2-4 15,-1-1 2-15,4-1 1 0,1 1 3 16,1 0-9-16,0 0 7 0,1-2-1 16,-1 3 2-16,2-4-7 0,-1 3 7 15,1 0-3-15,1-1 3 0,0-2-9 16,3 0 11-16,-2 3-3 0,-1-3 2 0,4 0-8 16,-4 3 7-16,1-5-2 0,4 1 3 15,2 0-8-15,-2-3 8 16,2 3-4-16,1 0 3 0,-2 0-8 15,2 2 8-15,-1-1-3 0,0 0 3 0,3-1-7 16,-3 2 7-16,5 0-3 0,-1 0 3 16,4 0-8-16,-2-2 7 0,1 2-1 15,-1-1 1-15,2 1-5 0,-2-1 6 16,1 2-4-16,2-2 4 0,-4 0-6 16,3 0 6-16,0 2-3 0,-1-1 2 0,1 0-7 15,0 3 10-15,4-2-4 0,-1 0 3 16,1 2-8-16,-2-2 7 15,2 1-3-15,-3 3 3 0,5-3-8 0,-2-1 8 16,2 1-4-16,-2-2 4 0,2-1-7 16,-4 1 7-16,4-2-4 0,1 2 3 15,-2 0-7-15,5 2 7 0,0-4-2 16,-2 5 2-16,2-2-7 0,-1 1 6 16,0 1-1-16,1-1 2 0,-4 0-6 15,2 1 5-15,2 1-1 0,-3-3 2 16,0 2-7-16,3 1 7 0,-3 1-2 0,4-2 1 15,0 2-5-15,1-1 7 0,0 1-3 16,0 0 1-16,1-2-5 0,2 1 5 16,-2 2-1-16,0-1 2 0,2-1-7 15,2 3 5-15,-2-2 1 0,3 0-1 16,-1 3-4-16,-1-2 5 0,4-1-1 0,-3 4 2 16,4-2-6-16,-3-2 6 15,1 3-2-15,0 2 2 0,0-3-7 16,-4 1 8-16,5 2-4 0,-1-3 3 15,2 1-7-15,1-3 6 0,-5-1-1 0,4 2 3 16,-2-3-9-16,1 3 9 0,3 0-3 16,-3 0 3-16,2-1-9 0,1-1 9 15,-1 2-3-15,-3-1 1 0,4-1-6 16,1 3 7-16,3-2-3 0,-2 0 3 16,0-1-7-16,3 2 8 0,-3-1-3 0,3 1 2 15,4 0-8-15,-7-1 10 16,5 1-4-16,-2 0 2 0,0-1-7 0,2 0 8 15,-1 0-4-15,1 1 3 16,-1-3-7-16,5 1 8 0,-1 0-3 0,1-1 2 16,-3 1-7-16,-1 0 7 0,0-2-2 15,2 2 2-15,0 0-7 0,0-1 7 16,1 3-2-16,2 1 3 0,-4-3-9 16,4 2 9-16,-2 3-3 0,-1-4 2 15,-2 4-7-15,4 0 8 0,-5-1-4 0,0 2 3 16,1 1-6-16,0-1 7 15,-1 1-3-15,-1 1 1 0,0-1-5 16,4-1 7-16,-2 1-4 0,-3-1 3 0,0-1-17 16,-1 4 23-16,-1-1-5 15,1-1-1-15,2 3-6 0,-3-1 7 0,3 1-3 16,-3 0 2-16,-1 2-7 0,1-1 8 16,-2 3-3-16,-1 0 2 0,-2-1-7 15,1 1 8-15,2 3-4 0,-2-4 3 16,0 3-7-16,2 0 9 0,-1-2-5 15,0 2 3-15,1-1-7 0,2 0 8 0,0 1-3 16,0 0 1-16,3 0-5 0,-3-2 7 16,3 2-4-16,0-2 3 0,2 0-7 15,-5 3 7-15,2-3-2 0,-5 0 2 16,3 3-8-16,0-2 9 0,1 0-3 16,0 1 2-16,0-1-7 0,-1 1 7 0,6-2-2 15,-4 3 1-15,-1-3-6 0,4 2 7 16,0-1-2-16,5-2 1 0,4 0-6 15,3-1 5-15,1 0-19 16,2-1-15-16,3 0-24 0,-4-3-27 0,4-4-103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075.03284" units="1/cm"/>
          <inkml:channelProperty channel="Y" name="resolution" value="1433.37708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6-02T04:16:42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25137 1844 115 0,'0'0'300'0,"2"0"-154"0,0 0-103 15,2 7-20-15,0 5-4 0,-1 10 1 16,0 7 7-16,6 6 2 0,-2 5-1 15,4 9-8-15,0 2-10 0,-3 4-5 0,2 1 0 16,1-2 1-16,-2-2-3 16,1-4-2-16,3-6-1 0,-8-3 0 0,3-8-6 15,-1-5 2-15,-2-4-10 0,-1-4-7 16,0-6-8-16,4-4-27 0,-2-8-55 16,4-2-27-16,0-13-263 0</inkml:trace>
  <inkml:trace contextRef="#ctx0" brushRef="#br0" timeOffset="296.2">25421 1566 119 0,'16'-11'277'0,"3"1"-81"16,0 10-133-16,-1 0-31 0,-4 0 11 15,3 6 8-15,4 10-18 0,-1 9-14 16,0 15-11-16,2 5-1 0,-3 10-5 15,0 4 0-15,-1 2 0 0,-3 6 3 0,-5-1-5 16,-1 5 3-16,-5-1-1 16,-4 4 2-16,0 3-4 0,-2 2 2 15,-3 2 0-15,-2-1 1 0,-1-5-4 16,-5-5 3-16,3-6-1 0,-2-13 2 0,-3-8-7 16,5-7 1-16,-5-11-2 0,0-5-4 15,4-5-17-15,0-8-1 0,1-3-2 16,5-4-15-16,1-1-43 0,-3-13-12 15,7-10-12-15,0-7-77 0</inkml:trace>
  <inkml:trace contextRef="#ctx0" brushRef="#br0" timeOffset="3730.04">26938 1757 323 0,'0'-1'265'15,"-4"1"-183"-15,-13 0-65 0,-11 0-5 16,-6 0 7-16,-2 0 6 0,-1 0-9 15,-3 1 0-15,5 0-7 0,-1 1-1 16,-2-2-7-16,4 0 1 0,2 3-3 0,3 0-1 16,2 0-9-16,4-1-7 0,6 1-14 15,1 5-6-15,3-1-17 16,4 2-39-16,4 6-72 0</inkml:trace>
  <inkml:trace contextRef="#ctx0" brushRef="#br0" timeOffset="3907.55">26489 1817 3 0,'9'0'143'0,"-4"0"50"16,2 2-3-16,-2 10-110 0,3 2-41 16,-2 7-9-16,4 12 0 0,-1 6-7 0,2 0-5 15,4 10-12-15,-1-9 1 0,2-1-2 16,-2 0-1-16,4-12-5 0,-5 4 3 16,3-4-3-16,-1 0 0 15,1-6-6-15,-1-2-4 0,4-1-15 0,-4-7-9 16,0-1-24-16,1-1-40 0,0-8-53 15</inkml:trace>
  <inkml:trace contextRef="#ctx0" brushRef="#br0" timeOffset="4238.43">27007 1916 102 0,'23'-8'332'0,"-5"1"-119"15,5 7-154-15,-4-5-37 0,-4 5-4 16,0 0 9-16,-1 5-6 0,-1 1-2 0,2 4-7 16,0 5-6-16,-1 4-6 0,-2 4 5 15,-4 2-5-15,-5-1 2 16,-3-2-5-16,0 2 4 0,-8-4-1 16,-6-2-1-16,-3 2-5 0,-3-3 7 0,-1-4-5 15,-2-1-4-15,2-7-8 0,-5-3 4 16,4-2-5-16,-1-5 1 15,5-8 2-15,2-6 5 0,5-6 3 0,5-1 1 16,0-4-2-16,5 2 3 0,1 2-4 16,0 4-2-16,8 3-6 0,0 4 2 0,4 2-9 15,2 4 2-15,-1 3-14 16,2 2-8-16,1 2-18 0,5 1-33 16,6-2-123-16</inkml:trace>
  <inkml:trace contextRef="#ctx0" brushRef="#br0" timeOffset="4615.78">27412 1874 188 0,'3'-3'313'0,"0"2"-175"16,0 1-87-16,4 0-32 0,-2-1 0 16,2 1 2-16,1-3-1 15,1 0-7-15,-2 3 3 0,0-3-6 16,-1 3 0-16,-2 0-5 0,3 0 2 0,-2 3-3 15,-2 4-2-15,3 2-6 0,-3 3 5 16,-3 4-4-16,2 2 2 0,-2 1-3 16,-3-3-1-16,-5 5-4 0,0-4 1 15,-3 1-5-15,0-3 4 0,2-2-3 16,-5-6 2-16,3-1-5 0,-2-3 4 16,2-3 2-16,1 0 0 0,0-8 2 0,0-2 5 15,0-1 0-15,0-7 1 0,3-1-2 16,1-4 6-16,5 1-2 15,-1-1 3-15,1 4-1 0,0 0 2 0,1 1-1 16,0 2-1-16,0 1-4 0,0 2 2 16,2 3-2-16,2 2-2 0,-1 4-2 15,4 0-1-15,-1 0-14 0,3 4-21 16,-2-2-33-16,3 2-13 0,-1 0-19 16,-1 0-268-16</inkml:trace>
  <inkml:trace contextRef="#ctx0" brushRef="#br0" timeOffset="4628.75">27433 1798 0 0</inkml:trace>
  <inkml:trace contextRef="#ctx0" brushRef="#br0" timeOffset="7019.6">28439 1735 144 0,'3'0'261'0,"5"0"-76"0,-3 4-120 16,-1-4-36-16,4 6-8 0,3 5 5 15,3 7-8-15,2 8-5 0,0 0-4 0,-2 0 1 16,-3-2-4-16,-1-1 2 0,-1-3-4 16,-4 2 0-16,-4 0-4 0,-1-3-1 15,0 0-2-15,0-1 3 0,-1-5-6 16,-4-3-6-16,-3-1-5 0,2-9 2 16,-2 0-8-16,1 0-3 0,-1-2 5 0,1-9 5 15,1-2 2-15,2-10 3 0,-1-2 0 16,1-1 6-16,-1-5 0 0,4 0 5 15,1 0-2-15,0 3 4 16,0 4-1-16,8 6-1 0,0 3 5 16,1 6 4-16,-1 1 3 0,4 3 0 0,0 4-2 15,3 0 1-15,1 1-4 0,0 7-3 16,0 1-2-16,1 3 1 0,-2-1 0 16,0 1-3-16,-4 5 0 0,2-3 3 15,-4 1-2-15,-2 2 0 0,2-2-3 16,-2-1 5-16,-3-1-3 0,2-5-1 0,-4-1-1 15,0-5 2-15,-2 1 0 16,0 0-1-16,0-2-2 0,1 0 1 0,-1-2-1 16,2-8-1-16,0-5 0 15,-2-6 1-15,2-4 2 0,-1 2-2 0,0-1 1 16,1 5 2-16,2 3 0 0,-1 5-1 16,3 3 0-16,-2 0 2 0,0 2 0 15,2 1-3-15,-2 2 1 0,1 3 1 16,1 0 1-16,0 0-2 0,-1 4 0 15,1-1 2-15,1 4 1 0,0-2-4 0,-1 4 2 16,2 1 2-16,-1-1 0 0,4 2-3 16,-3-2 3-16,2-1 5 15,1 0-2-15,-1 1-5 0,-1-1 1 0,3-3 2 16,-2 1-1-16,-2-3-1 0,3-2 1 16,-3 0 1-16,2-1 1 0,0 0 0 15,-2-5 0-15,3-1-1 0,0-1 2 16,-2-3 0-16,1-2-1 0,2-6-1 15,-5-2-1-15,3-2-2 0,-2 0 1 16,-4 1-1-16,-1 3 2 0,-3 7-5 0,0 0 3 16,0 1 1-16,0 3 0 0,-8-2-2 15,2 5-2-15,2 1-1 0,-2 3 0 16,1 0 0-16,-1 4 1 0,-3 2 3 16,2 3 0-16,1 7-2 0,1-1 1 15,0 4 1-15,2 3 3 0,2-3-5 0,1 1 2 16,0 1 0-16,0-3 2 0,4 2-2 15,4-1 1-15,-1 1 0 0,0-2 1 16,1-4-3-16,-1-2 2 16,-2-9 1-16,3 5-1 0,-3-6-2 0,3-2 1 15,-2 0 0-15,2 0 2 0,-2-1-4 16,2-5 3-16,0-5 2 0,1-3-3 16,-3-3-4-16,1-2 2 0,-5-2 1 15,0-3-1-15,-2 0-3 0,0 4 3 16,0 1 0-16,-2 4 3 0,1 3-5 15,-1 3 4-15,1 3 0 0,1 4 1 0,-1-2-3 16,1 4 3-16,0 0 0 0,0-1 1 16,0 1-3-16,0 0 2 0,0 0 1 15,8 12 1-15,0 1-3 16,-1 2 0-16,3 7 0 0,-2-5 3 0,0-2-5 16,-4 0 2-16,4-2 0 0,-3-3 2 15,-1-2-5-15,2-3 3 0,-5-5 0 16,-1 0 1-16,2 0-4 0,-2 0-1 15,0-4-1-15,2-8-4 0,-2-10-1 16,0-1 3-16,0-4-2 0,-1 1-1 0,1 2-6 16,0 1 7-16,0 7 5 0,0-1 3 15,3 9-8-15,1 3 11 0,-1 3-4 16,-2 2 2-16,0 0-4 0,1 0 4 16,1 2-4-16,6 10 3 0,-5 0-3 15,0 1 5-15,2 5-1 0,-1 0 5 16,0-3-1-16,4 4 1 0,-4-2 2 15,1-6 1-15,1 4-3 0,1-3 5 16,-2-3-2-16,1 1-1 0,-2-6-3 16,-3-2 2-16,1-2 0 0,-1 0 2 0,2 0-4 15,-2 0 2-15,3 0 1 0,-4-3-2 16,5 0-3-16,1-4 5 0,-2-2-5 16,6 0 0-16,2-4-5 0,0-3 3 15,0 0-7-15,-1-1-1 0,-1 3-1 16,-1-1 9-16,-2 2-1 0,-3-1 0 0,-2 1-7 15,-2 1 3-15,0 5-3 0,0 0 4 16,1 2-3-16,-1 4 6 16,-1-2 1-16,2 3 1 0,-2 0-4 15,0 0 4-15,0 2-2 0,0 2 2 0,0 5-2 16,0 1 3-16,0 3-2 0,-4 2 3 16,4 1-5-16,0 0 3 0,0-3 1 15,0-1 1-15,2-1-4 0,3-3 5 16,-2-3-2-16,0-1 3 0,2 0-5 15,-2-1 5-15,2 0-2 0,-1 0 0 0,1-3-5 16,1 0 7-16,-2-3-3 0,4-4 2 16,-1 1-4-16,1-7 6 15,2 0-6-15,-1-5 3 0,0-6-6 16,-1-1 4-16,3-2-1 0,-2-1 0 16,-4 0-8-16,-3 3 5 0,-2 7 1 0,0-1 4 15,-2 6-6-15,-4 2 6 0,0 1-2 16,4 4 1-16,2 3-5 0,-4 2 7 15,4-2-3-15,0 1 1 0,-1 0-4 16,0 1 5-16,1 1-2 0,-1 0 0 16,-4 1-3-16,3 1 6 0,-2 4-3 0,-3 0 1 15,2 3-4-15,-1 4 5 0,0-1-2 16,3 0 3-16,-1 1-6 0,2-5 4 16,1-1-1-16,-1-4 2 15,2 0-5-15,0-2 6 0,0 5-2 0,0-1 3 16,5-1-4-16,1 2 5 0,3-1-2 15,0 1 2-15,4 0-3 0,0 2 4 16,2 1-2-16,2 1 1 0,-2 5-7 16,4-1 6-16,-2 3-4 0,1 4 3 15,-2 3-5-15,1 5 4 0,0 1-2 0,-3-1 3 16,-1 7-7-16,2-1 5 0,-4 3 1 16,0 3 0-16,-1-1-6 0,-2-5 7 15,1-4-2-15,1-6 0 0,-4-7-4 16,-2-5 5-16,-1-2-1 0,-3-7 1 15,1-4-5-15,-1 0 6 0,0 0-3 0,0 0 2 16,0 0-4-16,0-6 5 0,0-5-3 16,0-6 3-16,-2-13-7 15,-3 2 5-15,-1-4-1 0,3-2-1 16,-4 2-4-16,2-2 5 0,2 2-1 0,-1-2 1 16,1 0-6-16,-1 0 7 0,3 0-1 15,1 4-1-15,0-1-1 0,3 1 3 16,5 3-2-16,3 2 3 0,-2 0-6 15,2 4 8-15,1 5-4 0,-5 3 1 16,0 3-1-16,-2 3 2 0,-1 5 5 0,-1 1 2 16,-1 1-2-16,3 0-1 0,-3 1-1 15,5 1 0-15,0 10-5 16,3 6 4-16,3 13-3 0,-1 7 0 16,-2 5-2-16,0 8 3 0,0 2 0 0,-1 8-1 15,4 12-3-15,0 4 5 0,3 6-2 16,-1 1 0-16,-2-6-4 0,-3-3 7 15,-3-8-3-15,-5 0 2 0,1-4-6 16,-3-6 6-16,0-2 0 0,-7-11 0 16,-6-9-6-16,-1-4 6 0,-1-6-4 15,-6-6 2-15,0-3-4 0,1-5 3 0,0-4 0 16,1-6 0-16,1-1-6 16,-2-4 4-16,-2-11-2 0,3-6 2 15,-1-12-3-15,1-10 6 0,10-6-1 16,-1-9 1-16,6-2-4 0,4-2 6 0,0 0-3 15,6 0 2-15,8 4-2 0,5-2 6 16,6 2 0-16,5-1 2 0,8 3-5 16,0 1 6-16,4 5-6 0,0 5 0 15,-5 10-6-15,-4 4 5 0,-11 7-4 16,-5 9 0-16,-7 4-7 0,-4 6-2 0,0 2-10 16,-5 0-8-16,3 2-12 0,-2 1-15 15,1 0-47-15,7 0-33 0</inkml:trace>
  <inkml:trace contextRef="#ctx0" brushRef="#br0" timeOffset="7792.44">30942 1300 152 0,'9'-15'259'0,"0"1"-112"0,0 7-92 16,-6 1-27-16,-3 0-7 15,0 2-1-15,0 4-4 0,0 0-1 0,0 0-6 16,-12-2-2-16,2 2-4 0,-5 8 5 16,-7 4-5-16,0 2 0 0,-3-3-3 15,-2-1 3-15,5-4-3 0,1 6 0 16,3-4-3-16,5 3 1 0,3 2-6 16,3-8 3-16,2 0-2 0,1 1 5 15,4-3 2-15,0 3 1 0,0-3-1 0,7-3 4 16,1 6 0-16,8 0 5 0,4 1-1 15,0 3 3-15,7 1 0 0,0 1-2 16,-2 2 0-16,0 5 3 0,-1 5-5 16,-5 1-2-16,-1 7-5 0,-3 6 4 15,-1 0-3-15,-5 1 0 0,-5 1-3 16,-3-7 4-16,-1-3-3 0,-1-2 0 16,-4-6-7-16,-3-6-1 0,3-1-5 15,-3-5-4-15,3-7-3 0,-1-2-6 16,1-1-10-16,-1-14-28 0,2-6 4 0,0-9 10 15,0-9-43-15,4-2-72 0</inkml:trace>
  <inkml:trace contextRef="#ctx0" brushRef="#br0" timeOffset="9558.62">31030 1019 4 0,'3'-24'177'0,"0"15"107"16,2 3-161-16,-2 6-61 0,1 1-13 15,4 6-5-15,6 9-11 16,-1 15-16-16,3 10-7 0,0 13 0 15,-2 10 4-15,0 6-2 0,3 10-6 0,-1 3-3 16,2-4 1-16,-3-8-5 0,-3-10 0 16,-6-11 3-16,-4-9-5 0,1-8-5 15,-3-7-3-15,0-2-1 0,0-7-6 16,0-7-11-16,0-1-13 0,0-9-17 16,-5-13 12-16,2-8 6 0,-3-16 22 15,-3-2 12-15,-2-7 0 0,2-1 2 0,-3 2-10 16,0-1 0-16,-1 4 6 0,0 1 4 15,0 7 5-15,1 5 5 16,1 9 5-16,2 6-2 0,4 9-5 16,2 2 1-16,1 3 0 0,2 0-3 0,0 4 3 15,0 7 4-15,7 3-5 0,1 4-4 16,0 0 1-16,2-3-1 0,-1 3-2 16,1-2-10-16,-1-4-11 0,4 4-18 15,1-5-31-15,-3-5-51 0,5 0-135 16,-1-6 271-16,-1 0-15 0,1-2 1 0,0-6 2 15,-1 0 19-15,1-5-10 0,0-4-1 16,3-3 46-16,-1-1 100 0,1 0-29 16,0-1-55-16,-1 3-18 0,-3-3-14 15,-5 5-8-15,-3 1-3 0,-4 5 1 16,1-2-4-16,-2 4-5 0,-1 5-8 16,0-2-6-16,0 6-1 0,-1-1-1 15,-5-1-3-15,1 2 2 0,-2 0 1 16,-2 4 1-16,-4 5-3 0,2 1 2 15,2 9 0-15,-1 1 1 0,3 2-3 0,3 3 0 16,3 0 2-16,1 1-1 0,0 2-3 16,3-4 4-16,5 1-3 0,-1-3 2 15,4-3-3-15,0-2 1 0,-2-3 1 16,2-7 0-16,-4-2-2 0,0-3 1 16,1-2 0-16,0 0 2 0,2-1-4 15,-3-5 2-15,2-4 0 0,4-1 0 16,-8-6-7-16,3-3 2 0,0-1-3 15,-6-1-4-15,2-2-7 0,-3-1 2 16,-1 0-2-16,0 0 3 0,-6 0 0 0,1 4 1 16,2 1-9-16,2 2 3 0,0 7 0 15,1-2-2-15,0 7-2 0,0 6 8 16,2-4 9-16,1 4 9 0,3 0-1 16,0 10 6-16,0 1-3 0,3 3 2 15,-4 3 1-15,5 0 3 0,2 1-4 0,-4 0 2 16,5-1 1-16,-2-2 4 0,-4 2-6 15,6-7 5-15,-5-5-3 0,-3-3-1 16,5-2-4-16,-4 0 2 16,-1-3-3-16,5-3 1 0,1-6-6 15,-2-3 2-15,1-6 0 0,0-3 2 0,-5-4-8 16,0-4 0-16,5-4-3 0,4-2-1 16,-1-4-24-16,0-1-109 0,-9-1-172 15,-3 1 333-15,-1-1-11 0,-7 0 9 16,-2 2-3-16,-4 3 21 0,6 11 32 15,-3 9 41-15,7 9 0 0,2 7-36 16,1 3-26-16,0 0-11 0,0 0-10 0,4 10 25 16,2 15-9-16,7 9-11 15,1 11-11-15,3 10-2 0,0 5-6 16,-2 4 5-16,0 3-2 0,0-1-1 0,0-4-7 16,-2-7 3-16,-3-9-5 0,-1 0 3 15,-3-8-10-15,0-1 8 0,-3-8-6 16,-2-6-1-16,-1-10-10 0,0-10 1 15,0-3-1-15,0-4-3 0,0-10-16 16,0-7 10-16,0-6 10 0,-1-9 8 0,-4-1-6 16,-4-1-7-16,-3 6-13 0,-2 0-2 15,-1 2-15-15,-4 8-10 0,3 1-12 16,3 7-39-16,-3 5-129 0,4 5 240 16,2 4-10-16,5 2 2 0,2 9 6 15,3 1 24-15,0 2-13 0,0 4-10 16,4-3 27-16,4-2 69 0,3 2-17 15,-2-1-22-15,3 4-23 0,3-3 6 16,-2 1-8-16,2-4 2 0,-7-4-15 16,5 2 5-16,-3-5-8 0,0-2 7 0,3-2-8 15,-1-1 1-15,5-1-6 0,-1-6-1 16,5-7-5-16,-1-2 3 0,0-3-5 16,1-1 3-16,1-4-4 0,-1-2 5 15,-1-4-3-15,5 4 5 0,-9-2-4 16,0 1-2-16,-4 4 0 0,-7 1 0 0,-5-2-4 15,0 5 1-15,0 0 0 0,-6 0 4 16,-5 1-7-16,-4 2 3 16,0 6 0-16,3-2 3 0,-2 6-7 15,7 5 7-15,-7-2-3 0,2 3 1 0,3 7-5 16,-1 9 5-16,3 6 2 0,4 5 0 16,-1 1-3-16,4 0 2 0,0-2 0 15,0 2 2-15,2-2-6 0,7-4 7 16,0 2-1-16,3-5 3 0,2 0-3 15,-2-1 3-15,-1-5-2 0,1 0 0 0,0-7-5 16,-3-1 4-16,4-4 0 16,0-1 0-16,-1-1-2 0,4-6 4 15,-1-3-3-15,0-4 2 0,4 1-5 16,-5-6 4-16,0-5 0 0,-2 2-2 0,1-6-2 16,-4 2 3-16,4-3-2 0,-3 3 0 15,0 2-6-15,1-3 7 0,-7-1-1 16,2-1-1-16,1-6-3 0,-2 3 4 15,-2 1-2-15,2 2 3 0,-2 6-6 16,0 3 6-16,-3 5-2 0,0 8 2 16,0 0-6-16,0 6 5 0,-2 1-2 0,-8 0 2 15,-4 8-6-15,4 2 7 0,-6 4-3 16,4-1 2-16,-2 0-5 0,2 4 6 16,-2-6-2-16,2-1 0 15,4 1-3-15,-5-1 6 0,3 0-3 0,3 0 0 16,1 2-3-16,3-3 5 0,3 1-1 15,-2 5-1-15,2-3-3 0,1 0 6 16,2 1-3-16,8-4 4 0,-2 2-8 16,1 1 8-16,4 0-4 0,-1-1 2 15,2 0-2-15,4 3 4 0,-4 0 0 0,4 1 3 16,-6 1-4-16,5-2 6 0,3 4-4 16,0 1 2-16,0 6-7 0,-6 0 4 15,-6 0-3-15,-1 4 0 0,-1-2-6 16,-3 4 7-16,-2 3-3 0,-2 1 0 15,-4 0-13-15,-9-2-7 0,-6-2-25 0,-4-3-31 16,-2-3 4-16,0-3-43 16</inkml:trace>
  <inkml:trace contextRef="#ctx0" brushRef="#br0" timeOffset="10372.99">25137 3914 43 0,'20'-14'111'0,"5"2"221"0,2 2-204 16,3 5-71-16,-3-1-22 0,2 3-8 16,-3 3-5-16,0 2-4 0,-2 10-3 0,-5 5-6 15,-3 4-2-15,-6 5-3 0,-5 7 5 16,-2 2-3-16,-3 7-2 0,-6 1-1 15,-6 3 1-15,-5-2-3 0,-1 0-1 16,-4-2-4-16,0-2 3 0,0-5 1 16,2-3-2-16,2-7-8 0,3-5 2 15,4-1 0-15,0-5 2 0,6-3 3 16,1-3 3-16,2-4 0 0,2-1 1 16,0-3-1-16,0 0 5 0,7-1 0 15,7-4 3-15,2-4-2 0,8-2 1 0,4-3-3 16,6 0-2-16,0-4 0 0,6-1 2 15,4-3-1-15,2-1-2 0,8-2-2 16,3-1 3-16,4-3-2 0,-9-1 0 16,-4 5-2-16,-9 2 3 0,-11 2-2 15,-9 2-3-15,-5 2-2 0,-2-2-6 16,-7 1-14-16,-3-3-23 0,-2 1-12 16,0-2-21-16,-2-5-103 0</inkml:trace>
  <inkml:trace contextRef="#ctx0" brushRef="#br0" timeOffset="10605.5">25777 3476 330 0,'13'-3'314'0,"4"3"-212"16,0 8-67-16,0 2-12 0,-1 8 4 16,3 11-3-16,1 10-9 0,3 13-6 0,-3 10 3 15,3 11-3-15,-3 5-4 0,-1 3-2 16,-1 0 2-16,-8-6-1 15,1-4-5-15,-7-6-1 0,-1-7 0 16,-1-5 2-16,-2-8-8 0,0-6-2 0,-5-8-2 16,-1-5-5-16,-1-7-9 0,0-3-4 15,-2-7-7-15,1-4-19 0,-3-5-22 16,6-1-34-16,0-7-26 0</inkml:trace>
  <inkml:trace contextRef="#ctx0" brushRef="#br0" timeOffset="11536.33">26531 3623 79 0,'3'-3'91'0,"0"3"168"15,2 0-135-15,-3 1-71 0,0 1-27 16,0 0-8-16,-1 2-2 0,-1 2 1 16,0 1-2-16,0 5-6 0,0-2-1 15,0 2-1-15,0 0 0 0,0 1-4 0,0 0 1 16,0 4 0-16,0 0 2 0,0 6-6 15,0 4 3-15,0 4 0 16,0 5 2-16,5 3-1 0,0 3 5 16,3 6-2-16,-1 0 0 0,2 0-4 0,-4-3 5 15,1-4-2-15,-1-6-2 0,-5-4-5 16,1-3 1-16,0-6 0 0,-1-5 1 16,0-5-4-16,0 1 3 0,0-9-1 15,0 0 2-15,0-4-8 0,0 0 2 16,0 0-4-16,0-6 2 0,0-7-7 0,0-8 7 15,3-10 0-15,-1-9 4 0,-1-9-5 16,5-5 7-16,-2-8-2 16,1-4 0-16,5-2-2 0,-4-1 8 15,1 2-2-15,-2 12 3 0,4 9-1 0,-4 11 3 16,4 7 0-16,-3 6 5 0,2 6-8 16,-2 6 7-16,-2 5-3 0,2 3 1 15,0 2-1-15,5 10 2 0,0 5-4 16,-1 6-1-16,2 8-6 0,-1 4 5 15,0 9-1-15,0 7 1 0,4 7-4 0,0 2 4 16,3 0-2-16,-3-3 3 0,-3-10-5 16,-1-6 4-16,-8-12-3 0,1-9 0 15,-3-6-6-15,-1-8 6 0,0-4-6 16,0 0-2-16,1-9-7 0,1-11 7 16,1-5 2-16,3-6 3 0,-2-9-3 15,-1 1 6-15,6-6-2 0,-2-2 4 16,0 0-6-16,0 3 5 0,3 3-1 15,-2 8 3-15,2 8-7 0,-3 7 6 16,0 4 0-16,-2 7 1 0,-2 3-5 0,2 4 6 16,0 1-2-16,4 9 2 0,-2 7-7 15,4 5 5-15,1 6-1 0,-2 2 0 16,4 5-4-16,2 1 6 0,1 2-3 16,2-5 1-16,-1-4-5 0,-2-4 4 15,0-7-9-15,-3-3-12 0,2-7-27 16,-1-2-15-16,-2-1-3 0,0-5-23 0,-3 0-30 15</inkml:trace>
  <inkml:trace contextRef="#ctx0" brushRef="#br0" timeOffset="13057.44">27307 3873 26 0,'6'-10'96'0,"-1"0"-31"16,5 1 184-16,0 0-142 0,-3 2-63 15,3-5-11-15,-3 0-3 0,3 0 2 16,-3-3-7-16,2 0-6 0,0-6-11 15,-1-1 6-15,0-1-6 0,-2 0-2 0,1 2-6 16,-7 4 6-16,0 3-4 16,0 6 0-16,-7-1-6 0,2 7 5 15,-7-2-2-15,-2 4 0 0,-2 4-6 0,-3 7 7 16,1 8-3-16,2 5 3 0,5 5-2 16,-1 5 3-16,3 1-1 0,4 2 3 15,3 4-7-15,2-3 5 0,0 1-1 16,6-2 1-16,2-1-3 0,2-3 6 15,0-3-6-15,3-4 5 0,1-1-4 16,-3-5 2-16,1-4 0 0,-2-7 1 0,0-4-5 16,-2-3 6-16,3-2-5 0,-2 0 4 15,0-7-6-15,3-3 5 16,-4-8-1-16,-1-4 0 0,2-7-6 0,-5-8 7 16,-1-3-7-16,0-3 0 0,-3-1-7 15,0 5 4-15,0 1-1 0,-3 8 1 16,0 10-5-16,0 3 8 0,-2 4-3 15,2 6 4-15,1 4-1 0,1-1 4 16,1 4-5-16,0 0 0 0,0 0 0 16,0 7 5-16,0 5 2 0,1 1 2 0,3 1-4 15,4 8 5-15,-1-2 0 0,1 3-1 16,1 2-3-16,1-6 6 0,0 0-3 16,-2-3 0-16,2-5-2 0,-1-1 3 15,-2-2-3-15,2-1 4 0,-3-4-8 16,1-3 4-16,-1 0-1 0,2-3-4 0,-1-8 0 15,1-2 6-15,-1-4-4 0,0-7 3 16,-2-5-5-16,-1-1 5 16,-4-3-1-16,2 1 2 0,2-3-4 15,-2-2 6-15,3 4-3 0,-2 1 3 16,2 7-5-16,-2 11 7 0,1 5 4 0,-4 6 7 16,4 3-4-16,2 0 6 0,0 5-5 15,4 6-3-15,3 9-6 0,-4 6 3 16,3 5-4-16,2 7 2 0,-3 1-6 15,2 3 5-15,1 4-2 0,-1-2 1 16,0-5-6-16,0-2 6 0,-1-12-1 16,-4-8 2-16,-3-6-6 0,-2-5 6 15,-2-6-4-15,1 0 0 0,3 0-3 16,-3-9 5-16,0-4-3 0,-1-8 1 0,-1-11-6 16,0-3 8-16,1-5-5 0,2-2 1 15,5 3-4-15,-2 1 6 0,5 3-4 16,0 3-1-16,-3 7-6 0,3 7 8 15,-6 5-1-15,2 8 4 0,-3 2-2 16,1 3 7-16,3 0-4 0,1 7-1 16,-2 2-4-16,4 7 6 0,1 2-3 0,-3 1 2 15,5 3-3-15,-1 3 5 16,-1 2-3-16,1-1 1 0,-4-4-4 16,0-5 5-16,1-1-2 0,-4-7 0 15,-2 1-5-15,2-3 4 0,-3-3-2 0,-1-2-1 16,-1-2-14-16,3 0-2 0,0-2-9 15,-2-3 0-15,2-4-1 0,-2-3 15 16,2 0-4-16,3 3-5 0,-3-2-8 16,2 4 10-16,-3 1 6 0,-1 1 11 15,0 2 0-15,-1 2 9 0,2-2-1 0,-3 0 9 16,5-1 4-16,-3-2 7 0,1 2-1 16,0-1-1-16,4-3-6 0,-4 0 3 15,0-3-3-15,4 1-3 0,-3-6-4 16,1-2 2-16,4 2-6 0,-4-3 1 15,3 0-3-15,-2-2 5 0,2-1-3 0,-6-1-3 16,1 4-3-16,-3 4 4 16,0 1 0-16,0 7-2 0,-4 0-3 15,-4 0 7-15,2 5-5 0,-3 0-1 16,1 2 1-16,-4 3 1 0,1 6 3 0,0 4-1 16,3 5-2-16,2 4 6 0,2-1-2 15,2-1-3-15,2 3-1 0,0 0 4 16,0-2-2-16,6 0 0 15,2-4-2-15,0 1 5 0,2-3-1 16,0-1-1-16,-2-3-2 0,4-1 4 0,-2-3-2 16,-2-2 0-16,3-2-1 0,0-3 3 15,-3 0-4-15,5 0-1 0,0-4-1 0,1-7 4 16,1-3-2-16,0-7-1 16,-1-4 0-16,1-3 0 0,-2-2 0 15,-4-2-1-15,-1 1-2 0,0 6 1 0,-3 5 0 16,-3 3 0-16,1 8 1 0,-2 1 2 15,-1 1 0-15,0 7-1 0,0 0 0 16,1 0 3-16,1 0 0 0,-1 9-3 16,-1 7 4-16,1 13 1 0,1 9-2 15,-1 6-3-15,3 10 2 0,0 5 1 0,2 11 0 16,1 7-3-16,5 6 0 16,0 6 3-16,-1-2-2 0,1 1-2 15,-3-6 1-15,-4-8 3 0,0-11 4 16,-5-15-3-16,0-9 3 0,-3-9-3 0,-4-8 0 15,1-5-5-15,0-4 1 0,-2-7 1 16,-2-2 0-16,0-4-6 0,-2-3 3 16,-3-7 3-16,-4-5-1 0,3-6-1 15,-3-8-1-15,2-3-2 0,1-8 0 16,-1-7-2-16,5 0-1 0,2 0 4 0,2 2-4 16,3 3-6-16,5 3-2 0,0 3 4 15,3 2 3-15,7 4-1 0,1-2-4 16,4 1-7-16,5 5-18 0,8-2-40 15,4 5 0-15,13-1-45 0,6 2-180 16</inkml:trace>
  <inkml:trace contextRef="#ctx0" brushRef="#br0" timeOffset="13905.78">29576 3879 7 0,'21'-17'81'0,"4"-3"-10"16,3-2 167-16,4-2-142 0,0-1-57 16,-3 0-12-16,-2 2-7 0,-10 2-5 15,-5-2-6-15,-7 3-1 0,-5-1-1 16,-2-1-9-16,-13 2 3 0,-3 3-1 16,-7 4 0-16,-4 1-2 0,1 4 3 0,-2 6-2 15,2 2 1-15,4 8-6 0,3 7 6 16,2 5 1-16,5 3 2 0,-1 2-4 15,2 3 4-15,6 1-1 16,1 2 0-16,4 3-2 0,2 0 3 0,0-2-1 16,1 2 3-16,6-3-4 0,0-3 5 15,2-2-1-15,-1-3 0 0,3-4-4 16,-2-5 3-16,-2-2-2 0,4-6 0 16,0-3-7-16,3-3 2 0,3-9-7 15,2-9 4-15,1-8 0 0,2-8 5 0,-4-11 0 16,0-8 5-16,3-6-9 0,-4-4 6 15,-2-7 0-15,-7-3 2 0,-3-1-8 16,-5-2 6-16,0 1-1 16,-3 1 4-16,-8 4-8 0,-4 3 5 0,0 7-2 15,-2 12 5-15,4 11-8 0,2 13 8 16,6 12-4-16,1 11 5 0,1 1-2 16,1 6 6-16,0 10 3 0,2 13 3 15,0 14-5-15,2 10-4 0,2 7 0 16,2 8 0-16,-2 0-3 0,1 7 1 15,6 2-3-15,-2 3 2 0,6 1-5 0,2-6 5 16,1-6-4-16,-1-10 4 0,0-10-6 16,-5-13 4-16,4-6-6 0,-2-9-2 15,2-7-29-15,2-7-11 0,-1-7 11 16,1-3 4-16,0-15 0 0,1-5-10 16,1-6-30-16,-4-8 23 0,-2-3-1 15,-1-1-13-15,-7-3-25 0,-1 0-9 16,1 2 71-16,-5 0 16 0</inkml:trace>
  <inkml:trace contextRef="#ctx0" brushRef="#br0" timeOffset="14144.55">30037 3457 33 0,'2'-31'22'0,"-1"1"61"0,3 5 107 0,3 4-69 16,-4 5-47-16,2 3-18 0,2 9-14 15,-4 1 2-15,6 3-4 0,-1 2-5 16,5 8-15-16,3 5-5 0,2 8-7 16,2 9 2-16,-4 6-6 0,-3 4 3 15,-4 3-1-15,-1-2-2 0,-7 2-5 0,-1-4 4 16,0-3-3-16,-9-3 0 15,3-4-5-15,-4-3 6 0,-2-6-3 0,3-7-1 16,-2-5-7-16,-3-5 3 16,3-5-4-16,-1 0-4 0,-3-11-3 0,1-3 0 15,-1-10-2-15,3-2 9 0,1-6 1 16,6-4 5-16,-1-3-10 0,6 1-2 16,0-3-13-16,0 3-11 0,7 5-10 15,-2 1-15-15,7 5-23 0,-2 5-28 16,1 1-126-16</inkml:trace>
  <inkml:trace contextRef="#ctx0" brushRef="#br0" timeOffset="14542.34">30295 3391 14 0,'9'5'36'16,"-4"-3"21"-16,5 2 192 0,1 3-109 16,-2 3-74-16,2 3-17 0,2 7-6 15,-1 5-9-15,-2 5-1 0,0 4-6 16,-3 2 2-16,-2-3-8 0,-3-2 0 15,2-2-11-15,-4-7-3 0,0-4-8 0,0-2 5 16,-4-7-4-16,3-3 0 0,0-1-5 16,-1-3 7-16,0 0-6 0,1-1-1 15,-3-1-4-15,1-1 1 0,-1-8-6 16,-5-7-2-16,0-7 0 16,1-8 12-16,4-2-1 0,2-4-1 0,2 0-3 15,1 4 8-15,4 4-2 0,-1 8 5 16,2 8-6-16,-2 5 9 0,-3 7-4 15,3 1 3-15,-2 0 1 0,4 4 9 16,-1 4-7-16,5 6-2 0,2 7-7 16,-2 5 5-16,3 8-3 0,1 4 0 0,-2 4-2 15,2-4 4-15,-3-5-2 0,-2-4 1 16,1-12-5-16,-7-5 5 0,2-6-6 16,-2-5-4-16,0-1-10 0,0-5-6 15,0-9-24-15,-3-12-17 0,0-7-6 16,0-4-17-16,0-4-18 0,6-3-224 15</inkml:trace>
  <inkml:trace contextRef="#ctx0" brushRef="#br0" timeOffset="14854.57">30621 2876 102 0,'-4'-20'51'0,"4"9"235"0,0 10-196 16,0 1-50-16,5 2 22 0,5 8 0 15,5 7-22-15,4 12-29 0,6 14 0 16,0 13-6-16,2 7 3 0,-4 8-3 15,0 3 3-15,-5-2-4 0,-4-5 0 16,-3-2-6-16,-3-7 4 0,1-6-5 16,-4-5 0-16,2-7-10 0,-4-8 3 0,1-3-4 15,-4-8 2-15,0-9-37 0,-3-3-13 16,-6-9-6-16,5-6-13 0,0-9 1 16,0-10 49-16,0-4 18 0,1-7 11 15,2-3 0-15,-7-3 10 0,-2 5 2 16,-3-2 3-16,-3 3-6 0,-5 2 5 15,0 5-2-15,-5 4 4 0,-1 10-11 16,-2 3 1-16,-1 6-5 0,4 5 4 0,4 1-7 16,3 8 3-16,2 1-12 0,2 1-20 15,-3-3-34-15,6-2-64 16,1-4-49-16,0-1 180 0</inkml:trace>
  <inkml:trace contextRef="#ctx0" brushRef="#br0" timeOffset="15059.03">30278 2624 68 0,'5'15'126'0,"5"6"168"16,3 7-226-16,2 1-39 0,-1 6 13 15,3 4-4-15,-1 1-15 0,-2-2-12 16,-1-5-5-16,-5-6-4 0,-2-2-4 15,-2-6-3-15,-3-3-19 0,0-3-49 0,4-2-20 16,2-4-87-16</inkml:trace>
  <inkml:trace contextRef="#ctx0" brushRef="#br0" timeOffset="16355.46">31427 3223 93 0,'4'-11'60'0,"-4"1"228"0,1 6-179 0,-1 4-61 15,0 0-14-15,1 0-1 16,2 0 8-16,-3 9-17 0,0 5-6 16,0 10-5-16,-2 13 4 0,2 10-7 15,0 6 3-15,0 4-4 0,5-4 0 0,-4-3-7 16,0-4 0-16,-1-9 0 0,2-3-2 16,-2-8-6-16,0-5 6 0,-3-10-4 15,-3-5-2-15,3-6-7 0,-1 0 1 16,1-9-5-16,-1-9-7 0,1-12 0 15,2-11 8-15,-1-7 4 0,2-8-1 16,0 4-3-16,3-1 7 0,5 3 4 16,2 5 6-16,3 3-3 0,0 8 4 15,-1 5-1-15,-2 9 5 0,-6 8 0 16,2 5 4-16,-4 7 2 0,1 0 0 16,1 0 0-16,1 10-3 0,5 5-2 0,-2 9-2 15,4 4-3-15,-2 5 1 0,-4-1 1 16,4 3 2-16,-1 3-1 0,-1-5 1 15,6-4-2-15,-7-6 1 0,-2-11-5 16,-3-5 3-16,-1-2-2 0,1-5 1 16,-1 0-5-16,4 0-1 0,1-10 0 0,2-10-3 15,-1-7-10-15,4-8 9 0,-3-5 0 16,4-2 5-16,0-3-5 16,-2 2 4-16,-1 5 0 0,0 1 3 15,-2 6-4-15,2 8 4 0,-4 8-2 0,0 5 4 16,0 7-3-16,-5 3 4 0,0 0-2 15,0 3 5-15,3 10-3 0,4 6 3 16,2 9-2-16,0 6 1 0,-1 0-1 16,3 5 6-16,2 3 2 0,3-1 5 15,-2-3-6-15,-1-7 0 0,-2-8-6 16,-1-6-1-16,-1-7-5 0,-4-4 4 16,6-2-4-16,-4-4 3 0,2 0-12 15,1-1 1-15,4-10-11 0,-5 0-7 16,1-7-2-16,2 1 2 0,-8-2-5 0,4-4-9 15,-3 3-22-15,-3-4-15 0,3 0-16 16,-2 4-58-16,1-2 38 0,-1 2 103 16,2 0 18-16,4 4 12 0,-2 5 27 15,1 1 30-15,3 2 33 0,-7 2-16 16,7-3-39-16,-7 3-17 0,0-3-10 0,2-3-1 16,-5 4-5-16,3-7-1 0,-3-1-2 15,-1-1-5-15,0 2-3 0,0 3 3 16,-2 1-4-16,-6 5 2 0,2 0-8 15,0 4 1-15,-5-1-2 0,-4 3 1 16,-2 0-4-16,-2 9 4 0,0 5-1 0,2 5 1 16,3 0-3-16,2 6 6 15,3 0 1-15,5 4 5 0,2 0-4 16,2-1 3-16,0 3 1 0,1-2 2 16,2-1-3-16,4-2 8 0,-2 1-5 15,2-6 1-15,5-2-5 0,-4-4 2 16,2-4-5-16,-2-4 0 0,-1-2-7 0,-1-5 4 15,6 0-2-15,-3 0 1 16,0-6-8-16,5-8 4 0,-2-9-8 0,0-9-3 16,-6-5-5-16,1-1 6 0,-5 2 4 15,-1 6 1-15,-1 6-1 0,-2 7 4 16,-1 5-2-16,-4 6 4 0,5 3-3 0,2 3 5 16,-2 0-1-16,2 0 2 15,0 3-4-15,0 3 3 0,0 6 2 16,0 4 0-16,1 6-1 0,1 4 1 0,6 1-2 15,2 2 2-15,2-3-4 0,2-1 4 16,-9-7-2-16,4-5 1 0,-2-2-4 16,2-8 0-16,6 0-14 0,-5-3-13 15,0-6-6-15,-1-5 1 0,-6-9-19 16,4-5-25-16,-1-5-30 0</inkml:trace>
  <inkml:trace contextRef="#ctx0" brushRef="#br0" timeOffset="16592.12">32242 2519 153 0,'0'0'153'15,"0"12"80"-15,7 9-154 0,5 12-37 16,3 9-12-16,-1 12 3 0,-1 4-3 16,0 5-8-16,-1 6-16 0,-2 4 0 0,0-4-3 15,-4 0 0-15,-2-3-4 16,0-5 4-16,-2-4-3 0,1-6 3 15,3-5-6-15,-1-3 4 0,4-8 0 0,-4-7 0 16,-3-8-10-16,2-5 2 0,0-5-7 16,0-7-12-16,1 1-23 0,4-4-4 15,-2-12-29-15,5-9-46 0,5-10 8 16</inkml:trace>
  <inkml:trace contextRef="#ctx0" brushRef="#br0" timeOffset="16965.37">32360 2560 174 0,'0'0'300'15,"0"3"-186"-15,2 11-49 0,0 7-8 0,0 10-11 16,9 19-32-16,6 15-8 16,7 10 1-16,5 14-3 0,-4 3 1 15,0-3-7-15,-6-5 6 0,-8-11-3 16,-7-12 0-16,-4-11-5 0,0-11 6 15,-2-6-3-15,-4-6 1 0,-1-6-3 0,1-9 1 16,-3-5-9-16,5-5-9 0,1-2-23 16,1-13-4-16,-3-10-13 0,1-16 18 15,-7-11 7-15,4-4 14 16,-4-6 0-16,-1 1-8 0,-2 1-3 0,-6 5 4 16,-4 8 9-16,-5 7 17 0,-2 5-1 15,6 10 5-15,1 5 6 0,5 6 19 16,6 6 5-16,-2 5-5 0,5 1-11 0,5 3 5 15,-3 8-1-15,8 8 18 16,0 6-10-16,0 6-19 0,12-1-8 0,-3-2 3 16,5-3-10-16,-4-6-19 0,1 2-30 15,5-8-38-15,1-3-47 0</inkml:trace>
  <inkml:trace contextRef="#ctx0" brushRef="#br0" timeOffset="17658.79">32600 3062 151 0,'16'-5'208'0,"3"-2"-9"16,1 1-132-16,0-6-37 0,-5 1 2 16,0 2-3-16,-2-2-1 0,0-1-16 15,-2 0-6-15,-7-2-3 0,-1-1 2 16,-3-4-4-16,-6-3-2 0,-2-4-4 0,0-3 7 15,-6 0-2-15,2 5 0 0,-4 1-4 16,1 4 5-16,0 8-3 0,-7 4-1 16,5 6-4-16,1 1 6 0,-4 8-2 15,5 10 1-15,2 7-2 0,1 7 5 16,7 5-1-16,5 5-1 0,0 2-1 16,3 0 5-16,3 0-3 0,6 3 1 0,-4 1-3 15,3-4 4-15,5 4-1 16,-1-8-1-16,4-4-2 0,-1-6 5 15,-7-7-3-15,3-7 1 0,-4-3-3 0,1-6 4 16,6-4-2-16,0-2-1 0,-5-1-2 16,2-3 0-16,-1-7-8 0,-7-6-13 15,4-8-10-15,1-4-3 16,-6-2-2-16,4-5-7 0,-6 2-15 16,0-5 0-16,-2 0 3 0,-1 1-33 0,9-1-24 15,-1 3 23-15,0 4 81 0,3 6 9 16,-9 6 17-16,-2 10 35 0,3 5 32 15,-3 2 41-15,10 2-3 0,-2 0-51 16,-2 5-21-16,6 2-21 0,0 5-4 16,1 2 7-16,3 9-1 0,2 3-1 0,-5 6-8 15,7 7-8-15,-5 3-7 0,-8 4-4 16,5 1 0-16,-5-2 2 0,-1-3-1 16,-1-7-2-16,2-4 0 0,-4-8 3 15,-3-4-2-15,0-5-2 0,-3-3 0 16,-2-3 2-16,5-5 1 0,1-1-3 0,-1-2 0 15,0 0 2-15,0 0-2 16,-3-7-3-16,3-2 1 0,0-7 10 16,0-9 1-16,-6-14-3 0,-3-8 0 15,9-5-1-15,-5-6-2 0,5-3-2 0,1-5 0 16,-1-1 1-16,4 0 0 0,11 4-8 16,-4 2 0-16,7 4 5 0,13 3 0 15,-7 2-9-15,8 2-9 0,1 4-15 16,-7 3-15-16,6 6-18 0,4 7-27 15,2 9-7-15</inkml:trace>
  <inkml:trace contextRef="#ctx0" brushRef="#br0" timeOffset="54402.7">26227 7275 79 0,'-2'-3'26'0,"2"0"200"16,0 1-144-16,0-2-49 0,0 4-10 15,0 0 3-15,0 0-4 0,0 0 1 16,0 0-11-16,-4 3 7 0,1 0-5 15,-3 0 3-15,-1 0-5 0,1 3 1 16,-5-1-2-16,5 1 1 0,-2-1-6 16,1 0 2-16,-3-1-3 0,0 0 2 0,3 1-4 15,-4-1 2-15,1 1-2 16,3-1 1-16,-5 0-4 0,1 0 4 16,0 2-3-16,-2-2 3 0,-1 0-4 0,0 0 3 15,1-2-1-15,-2 1 1 0,2-1-3 16,-1 0 3-16,0 1-3 0,3-2 2 15,-1 1-3-15,1 0 4 0,0-1-2 16,1-1 2-16,3 0-4 0,-3 0 4 16,3 2-3-16,-4-2 2 0,0 0-4 15,1 0 4-15,-3 0-1 0,0-2 1 16,0-1-4-16,-1 1 4 0,-2-2 0 16,2 2 0-16,-1 0-4 0,3 0 4 15,5 1-2-15,-5 1 1 0,2 0-3 0,1 0 4 16,1 0-1-16,-3 0 1 0,6 1-4 15,0 2 4-15,-4-2-3 0,1-1 3 16,0 4-3-16,-2-3 2 0,5 0-1 16,-4 3 1-16,2-3-3 0,-1 1 4 15,2-1 0-15,-3-1 0 0,3 2-6 0,0 0 8 16,-3 0-4-16,-1-1 3 0,4 3-5 16,-3-4 4-16,2 4-1 15,-3-2 1-15,0 0-3 0,1 1 3 16,-3 0-1-16,-1 1 1 0,0-1-3 0,1 1 4 15,0 2 0-15,-2-1-1 0,1 0 0 16,-1-1 1-16,0 0-1 0,2-1 3 16,1 3-5-16,1-1 3 0,0 0-2 15,-1 2 2-15,2-3-3 0,-4 0 3 16,2 1-1-16,-3-1 0 0,-1-1-3 16,3 2 5-16,-3 1-3 0,2-1 2 0,-2 1-3 15,-1-3 3-15,1 2-2 16,1 1 2-16,2 1-4 0,-2-3 4 0,-1 2-2 15,1-2 1-15,-5 0-4 16,9 3 4-16,-3-3 0 0,0-3-2 0,1 2-1 0,-2 0 2 16,1-2-1-16,3 1 2 15,-2 1-4-15,1-2 4 0,-2 1-2 16,2 1 1-16,2-3-2 0,-2 2 2 16,1 1-1-16,2-2 2 0,-2 0-4 15,1 1 3-15,-2-1-1 0,0-1 2 0,-4 3-5 16,0-2 5-16,0-1-2 0,1 0 2 15,0 2-5-15,-1-2 5 0,0 2-2 16,2 0 1-16,-2-2-2 16,3 0 2-16,-1 0 0 0,-4 0 0 0,2 2-3 15,1-2 4-15,1 0-1 0,0 0 1 16,1 2-4-16,-2-2 4 0,0 0-1 16,-3 0 1-16,-2 0-3 0,-1 0 4 15,2 0-2-15,2 0 2 0,-2 0-6 16,-1 0 6-16,1 1-3 0,1-1 3 0,0 0-6 15,0 0 5-15,0 0-1 0,2 0-1 16,1-3-1-16,-2 0 2 0,3-2 0 16,0 1 1-16,0-1-3 0,2 0 4 15,3-1-2-15,-4-3 1 0,0 2-3 16,2 1 3-16,0-3-1 0,1-1 1 16,2 2-4-16,-3-5 3 0,-1 1-1 15,4 2 2-15,-4-3-5 0,1 0 5 16,5-1-2-16,-4 0 1 0,1-1-3 15,0 2 3-15,1-1 0 0,-1 0 0 0,3-2-4 16,1 0 5-16,-3 0-2 0,2-1 1 16,1-2-3-16,-2 0 4 0,1 2-2 15,-1-4 2-15,1-1-4 0,-1-1 3 16,0 0-1-16,-2-2 2 0,-1 2-5 16,4-2 4-16,-5-2 0 0,3 5 0 0,0-2-4 15,2 1 5-15,2 1-2 0,-3 0 1 16,4-1-4-16,-2-1 6 0,2 0-3 15,-2 1 0-15,1-2-2 0,1 3 4 16,-4-3-2-16,-1 1 0 16,2 0-3-16,-2 5 4 0,2-1-1 0,2 1 1 15,1 2-4-15,-3 2 4 0,4 1-1 16,1 1 1-16,-1 0-3 0,1 3 3 16,0-1-1-16,0-1 2 0,1 0-4 15,5 1 2-15,-3-3 2 0,2 1-1 16,4-1-4-16,-4-3 5 0,4 0-1 0,-2 1-1 15,5-5-1-15,-2 2-4 0,3 0 9 16,2-2-2-16,-6 2-2 16,6-1 2-16,-2-1-2 0,1 0 1 15,1 4-3-15,3 0 4 0,2 0-2 0,2 4 2 16,5-2-4-16,-2 0 5 0,2 2-3 0,1-3-1 16,1 0 0-16,8 1 3 15,-1-1-3-15,3-3 1 0,3 1-1 16,2-1 3-16,-6-5-2 0,1 4-1 15,-4-1 0-15,-1 2 3 0,-4 3-2 0,-4 3-1 16,2-1 0-16,0 4 2 0,1 0-1 16,-2 2 0-16,2 2-1 0,1 2 3 15,-1 1-2-15,3-1 0 0,3 1-3 16,4 0 6-16,-1-2-4 0,0 1 2 16,-1 0-4-16,-2-2 6 0,-2 1-4 15,-2 1 2-15,-1-2-4 0,0 5 6 16,-2-2-3-16,-1 1-1 0,-1 2 0 15,0 0 3-15,-2 0-3 0,4 0 2 16,0 5-4-16,2-3 5 0,-2 2-2 0,2 1 0 16,1-2-2-16,0 2 3 0,1-1-1 15,1-1 0-15,-6 1-1 0,0-1 3 16,-4-1-2-16,-3 1 0 0,3-2-2 16,-2 4 4-16,2-2-2 0,-2 1 0 15,0 2-2-15,-1-2 4 0,-1 1-2 0,0 1 0 16,0-1-2-16,2 3 4 0,-1 0-2 15,1-3 0-15,0 4-2 0,1 0 4 16,-2 0-2-16,2-1-1 16,-1 4-1-16,-2-2 4 0,2 1-2 0,-1 0-1 15,-5 1 0-15,3 1 3 0,2 3-3 16,-4-2 1-16,2 4-2 0,-1-2 4 16,-1 1-2-16,1 2 0 0,2 4-2 15,-3-3 4-15,-1 1-2 0,0 4 0 16,1-2-2-16,-4 2 4 0,-1 0-2 15,0-1 0-15,-2 1-2 0,0 1 4 16,1 1-2-16,-4 1 0 0,1 1 0 0,-3-1 8 16,0 0-11-16,-1 1 1 0,-3 0 1 15,0 2 2-15,0 2-1 16,-3 3 0-16,0 0 0 0,-1 3 0 0,1 0 1 16,-2-1-1-16,1-1-2 0,-1 0 5 15,-1-3-3-15,0-2 0 0,1-1-1 16,-3-1 2-16,2-2 1 0,-2-1-2 15,-4 1-1-15,4-1 3 0,-2 0-2 16,-2-3 0-16,2-1-1 0,-3 0 2 0,2-2 1 16,-2-4-4-16,1 0 1 0,1-3 2 15,-6-3-1-15,0 2-1 0,0-5-1 16,-2 2 1-16,-5-3 0 16,1-2-5-16,-5-2-6 0,-1 1-5 0,-3 2-6 15,-4-4-18-15,1 1-15 0,-2-1-20 16,2-1-65-16,0 1-300 0</inkml:trace>
  <inkml:trace contextRef="#ctx0" brushRef="#br0" timeOffset="80848.25">23451 8046 78 0,'0'-3'-14'0,"0"3"223"16,0 0-104-16,0-1-65 0,-1-1-22 15,1 2 3-15,0 0 6 0,-2 0-3 16,1 0 0-16,-4 1 3 0,-4 1 2 15,0 2-9-15,-2-1-4 0,-1 1-2 16,-2-1 0-16,-1 1-8 0,-3-2 3 16,-2 0 0-16,2 1 3 0,-7-2-5 15,3 1 0-15,-4-1 1 0,0 1-1 16,1-1-7-16,-2 2 5 0,0 0-1 16,-2 2 1-16,0 2-3 0,-1 0 5 0,-2 0 1 15,-1 2 1-15,1-1-5 0,-5-1 3 16,3 0-1-16,-4 2 1 15,-4-5-5-15,4 4 2 0,-5-4 1 0,-1 1-1 16,4-2-5-16,4 0 3 0,-4-2 0 16,0 0 4-16,1 1-9 0,-2-1 4 15,-2 1 0-15,1-1 5 0,0 1 0 16,-3 0-1-16,4 3-3 0,-2-2 2 16,3 0-4-16,0 0 0 0,4-2 1 15,-4 3 3-15,6-3-8 0,-3 0 6 0,2-1-2 16,2 4 4-16,-2-4-7 0,1 2 5 15,0-2-2-15,3 2 4 0,-1-1-7 16,0 1 5-16,7-1-1 16,-9 1 5-16,11-1-12 0,1 2 11 0,2-3-2 15,4 1 3-15,-1-1-9 0,2 0 5 16,0 0-2-16,2 0 4 0,1-1-8 16,0-2 7-16,6 0-2 0,-2 1 3 15,2-4-7-15,1 2 7 0,-2 0-5 16,0-2 4-16,1 2-5 0,0-3 5 0,2 3 0 15,0 1 1-15,0-1-7 0,-1 0 6 16,-2 1-2-16,2-2 2 0,0 2-7 16,-1-1 6-16,1 2-2 0,-1-2 3 15,2 3-6-15,-3-1 5 0,0-1-2 16,2 2 3-16,2-2-7 0,-4-1 6 16,3 2-2-16,0 0 3 0,-2 0-6 0,5-2 4 15,-1 3 0-15,-2 0 2 0,-1-1-8 16,-1 1 8-16,4-1-3 15,-3 1 3-15,5 1-7 0,-2-2 7 16,0 2-3-16,2 0 3 0,0 0-8 0,0 0 7 16,0 0-2-16,0 0 4 0,-1-1-9 15,1 1 7-15,0 0-2 0,0 0 2 16,0 0-6-16,-2-2 6 0,-1 0-2 16,-1 2 3-16,-3-4-8 0,3 2 7 15,-4-2-1-15,5 3 1 0,-1-3-7 16,1 1 7-16,0 1-2 0,-2-3 2 15,2 5-6-15,0-1 5 0,-4-2-1 16,2 1 2-16,2-2-7 0,-5 2 7 16,3-3-3-16,2 2 3 0,-5-2-7 0,1 1 7 15,2 2-3-15,-2-3 3 0,-2-1-5 16,4 2 2-16,-6-2 1 0,4 0 0 16,-3 2-5-16,1-2 5 0,2 1-1 15,-3 2 2-15,4-2-7 0,-4 0 9 16,3 2-4-16,-3-2 3 0,0-1-6 0,2 2 5 15,0 1-1-15,-1-2 2 16,2-1-6-16,0-1 4 0,-4 0-1 0,3 0 3 16,2 0-6-16,-3-2 5 0,4 0-1 15,-1-2 2-15,-1 3-5 0,2-3 4 16,-1 0-1-16,2 1 2 0,-7-4-7 16,6 4 8-16,0-2-3 0,-3-1 2 15,6-2-7-15,-4 1 8 0,-2-2-4 16,4 0 3-16,-2-1-6 0,3-2 6 15,-1 1-2-15,-1 2 1 0,-3-3-5 0,2 2 5 16,-1 0-1-16,2 0 2 0,-2 0-7 16,2 1 6-16,2 0-2 0,-4 0 1 15,4 0-5-15,0-2 7 0,-1 0-4 16,0 2 4-16,1 0-7 0,1-3 6 16,-2 2-2-16,2-2 1 0,-2 2-6 0,2-1 6 15,2 1-2-15,-4-2 3 16,3 2-7-16,-1-1 7 0,0 3-2 15,2 0 2-15,0 1-7 0,-5 1 8 16,5 1-1-16,0-1-1 0,0 1-3 0,1 1 4 16,5-3-1-16,-2 0 2 0,4-1-7 15,-1 2 7-15,1-2-1 0,-2-1 0 16,-1 3-5-16,3-1 7 0,5 1-3 16,-5 1 0-16,0 1-3 0,0-1 5 15,-1 2-1-15,-1 0 0 0,3 2-5 16,-2 1 7-16,4-2-4 0,-6 1 4 0,2 2-7 15,-1-1 6-15,4 0-1 16,4 0 1-16,3-1-5 0,0-2 5 16,6-2-2-16,-2-1 2 0,3-3-6 15,2 1 5-15,-2-1-1 0,5 0 2 0,1-1-5 16,-2 3 5-16,-1-1-2 0,1 5 2 16,-1-1-7-16,2 4 8 0,2 3-3 15,-1 1 4-15,-4 0-8 0,2 0 8 16,1 2-2-16,-1-3 2 0,4 3-8 15,2-2 8-15,2 1-3 0,3-2 0 0,-4-1-4 16,6-3 6-16,-3 0-3 16,5 1 1-16,0-3-5 0,-1 1 7 15,-4 2-3-15,-5-2 1 0,0 0-5 16,-3 2 7-16,0 0-3 0,-1 0 2 0,-1 2-7 16,2 2 8-16,-2 0-3 0,1 0 2 15,-1 1-7-15,1 2 8 0,-4 0-2 16,5 0 1-16,2 0-7 0,-2 0 8 15,4 2-3-15,-4 0 2 0,-3-2-8 16,-2 0 9-16,0 0-3 0,-3 0 0 0,0 0-6 16,-2 0 7-16,0 0-2 0,-2 0 1 15,-3 0-7-15,1 1 10 0,-1 2-4 16,1 0 2-16,-1-2-6 0,3 0 6 16,1 3-2-16,-3-4 2 0,1 1-4 15,-1 0 6-15,0-1-4 0,-1 2 1 16,4 1-4-16,1-3 7 0,-1 1-4 15,-1-1 2-15,0 0-6 0,2 0 9 16,-2 2-4-16,-1 0 0 0,-3-1-6 16,-2 0 9-16,0 1-3 0,-4 1 1 0,4-1-7 15,-1 4 8-15,2-1-2 0,0 0 0 16,3 0-5-16,-6-1 8 0,10 4-4 16,-3 1 3-16,2-1-8 0,7 4 9 15,-4 0-4-15,3-1 2 0,0 0-6 16,-2 1 7-16,-2 0-3 0,-1 1 1 15,-1 2-5-15,-1-2 7 0,-1 1-3 16,4 4 1-16,-6-1-5 0,2 2 7 16,-1 1-2-16,-2 2 1 0,1 0-7 15,0-1 9-15,0 0-2 0,-3-4 0 16,1 1-6-16,-4-2 9 0,-2-2-3 0,3 4-1 16,-3-3-5-16,1 2 10 0,1 1-5 15,1 2 1-15,0-2-6 0,-2 3 9 16,3-1-4-16,-7 0 1 0,2 1-6 15,-4-3 10-15,-2 1-5 0,0 1 0 16,0 2-5-16,-1-1 9 0,-5 1-3 0,3-1-1 16,-2 0-4-16,-3 2 8 15,6 2-5-15,-5 0 2 0,0 0-4 16,3 2 6-16,-7 2-3 0,7 1 0 16,-1 1-3-16,-3-2 6 0,-3 2-2 0,3-3-1 15,-4-1-3-15,-2-2 6 0,0-1-3 16,-3-1 0-16,1-2-3 0,-1 2 5 15,1-2-2-15,-4-1-1 0,3 2-2 16,-1-1 5-16,0-1-4 0,-1 3-15 16,2-2-17-16,-2-2-5 0,-5-1-15 0,1-1-22 15,-2-2-91-15</inkml:trace>
  <inkml:trace contextRef="#ctx0" brushRef="#br0" timeOffset="105278.19">14750 8775 83 0,'19'-10'85'0,"1"1"141"0,4 4-175 15,-4 5-34-15,-3 0 14 0,2 5-2 16,-5 7-10-16,3 2-11 0,-4 8 9 15,-1 4-5-15,1 4-2 0,-2 2-3 0,0 1 7 16,-3 3-3-16,-3-1-4 0,-2 0-2 16,-3-1 9-16,-1-5-4 15,-7-2-4-15,-6-4-4 0,-5-2 5 16,-1-4-2-16,-5 0-5 0,-1-7-2 16,-3-1 7-16,1-2 0 0,-2-7-7 0,2 0-2 15,2-4 8-15,-2-8 0 16,1-3-6-16,2-3-2 0,4-2 9 0,-1-4-3 15,4 1-4-15,3-4-1 0,2 2 7 16,4 0-1-16,-1 2-5 0,5 1-2 16,-1 2 9-16,2-1-3 0,3 3-5 0,1 2-1 15,0 3 7-15,2 1-2 0,9 4-9 16,-3 0-3-16,4 2 7 16,6 2-7-16,2-1-17 0,2-1 0 15,6 5-3-15,0-4-10 0,2 2-18 0,2 0-11 16,3-1-11-16,-2 1-46 0</inkml:trace>
  <inkml:trace contextRef="#ctx0" brushRef="#br0" timeOffset="105942.2">14592 8669 1 0,'0'-12'44'16,"-1"4"1"-16,-2 2 19 0,3 0 151 0,0 6-136 15,0 0-31-15,0 0-9 0,0 5 3 16,0 3-7-16,0 5 13 0,2 9-20 16,1 6-6-16,1 8-16 0,4 8 11 15,-1 6-3-15,5 1 2 0,1 8-15 16,1 0 11-16,-1 0-7 0,2-5 7 16,-4-3-19-16,-4-6 13 0,-1-4-5 15,-1-6 5-15,-4-6-18 0,-1-5 12 16,0-7-5-16,-7-6 4 0,2-7-26 15,2-4-3-15,-5 0-27 0,3-11-9 0,-3-10-40 16,2-8-79-16</inkml:trace>
  <inkml:trace contextRef="#ctx0" brushRef="#br0" timeOffset="106307.27">14532 8697 48 0,'-6'-9'90'0,"3"8"178"16,0-2-177-16,1 3-44 15,-4 0-13-15,-1 0 12 0,0 0-20 16,-2 3 3-16,-1 2-7 0,1 2-1 0,-4 3-15 16,0 2 12-16,0 2-7 0,0 1 3 15,-1 3-17-15,2-1 11 0,2-1-5 16,0 1 2-16,-1-4-14 0,4-1 13 16,0-4-5-16,2-2 4 0,2-1-14 15,1-5 13-15,-2 0-9 0,4-5 1 0,0-6-21 16,0-6 7-16,5-5-1 0,0-3 2 15,6-1-6-15,3 0 18 0,3 1 3 16,2 0 9-16,4 2-11 0,1 2 12 16,2 1 4-16,1 4 7 0,0 4-12 15,0 8 10-15,-1 4-4 0,7 2 4 0,-1 9-13 16,2 5 10-16,4 3-7 16,-1 3 5-16,1 0-18 0,-2 2 15 15,1 0-6-15,-4-4 5 0,-2-2-15 16,0-6 12-16,0-5-4 0,3-1 2 15,2-6-23-15,-3 0-36 0,3 0-44 0,-4-6-51 16,1-3-149-16</inkml:trace>
  <inkml:trace contextRef="#ctx0" brushRef="#br0" timeOffset="106628.76">15871 8561 4 0,'11'6'88'0,"0"1"233"0,-2 1-212 15,1 4-65-15,-5 6-1 0,2 4-7 0,-1 6-4 16,0 6-21-16,1 8 11 15,0 2-10-15,-1 4 2 0,5 1-16 16,-5-3 20-16,-3-2-11 0,0-1 1 16,-3-5-18-16,0-4 18 0,-3-3-9 0,2-4 4 15,-3-4-18-15,2 0 15 0,-1-1-11 16,-2-4-8-16,3 0-24 16,-1-3 10-16,1-5-25 0,0-5-26 0,-4-5-66 15,3-4-177-15</inkml:trace>
  <inkml:trace contextRef="#ctx0" brushRef="#br0" timeOffset="107044.35">15675 8472 126 0,'-12'-9'162'0,"4"2"-17"0,3 4-96 0,-1 1-17 16,-3 1-6-16,1 1 16 0,-2 5-9 16,-1 2-7-16,5 6-13 0,-5 3 12 15,5-1-10-15,3 4 2 0,-2-1-18 16,4-2 15-16,1 0-12 0,0-3 3 16,0-2-13-16,1-3 15 0,6 2-7 15,-2-5 2-15,4-2-15 0,5-3 13 16,-1 0-6-16,2-6 1 0,1-4-16 15,1-5 16-15,0-3-1 0,4-1 6 16,0-1-12-16,0-4 18 0,7 4-6 16,3-2 3-16,5 0-11 0,2 5 13 0,0 6-5 15,-4 3 8-15,-3 8-13 0,-3 0 20 16,-5 9-7-16,-1 5 1 0,2 6-14 16,-4 3 14-16,-1 4-8 0,1 3 0 15,-2-3-10-15,-1 1 15 0,-1-4-7 16,-3-7-2-16,0-2-14 0,-1-6 15 0,5-8-33 15,4-1-30-15,7 0-97 16</inkml:trace>
  <inkml:trace contextRef="#ctx0" brushRef="#br0" timeOffset="107357.96">17275 8622 85 0,'5'9'103'0,"2"0"133"15,5 4-158-15,-2 6-31 0,1 6-20 16,1 4 12-16,0 7-18 0,-4 2-4 15,3 3-10-15,0 3 7 0,-3 2-6 16,3-1-3-16,-2 3-9 0,-2-5 11 0,1-5-7 16,-4-7 0-16,-2-8-7 0,-2-8 6 15,0-8-11-15,0-7-11 0,0-1-32 16,0-11-33-16,0-6-86 16</inkml:trace>
  <inkml:trace contextRef="#ctx0" brushRef="#br0" timeOffset="107722.56">17034 8432 89 0,'-16'-6'101'0,"4"6"157"0,7 0-189 16,-3 8-29-16,-2 2 5 0,-2 2-12 16,-2 4-6-16,-1 0-13 0,0 2-8 15,2-2-2-15,-1-1 8 0,-2-3-4 16,1-1-9-16,-2-2-1 0,0-3 7 15,1-1-2-15,6-3-9 0,-2 0-1 16,4-2 2-16,5 0 2 0,2-5-14 16,1-5-10-16,1-3 11 0,11-2 2 15,5-4-13-15,2-2-3 0,7 1 4 16,7-1-10-16,7 1 2 0,1-1 12 0,4 1 20 16,0 2 4-16,4 0-3 0,2 5 4 15,0 6 16-15,2 7-7 0,-10 0-9 16,-4 13 17-16,-7 5 22 0,-5 5-8 15,-3 4-19-15,-3 3-8 0,0 2 4 16,-3 1 0-16,0-1 1 0,-3-1-14 0,-1-6 8 16,0-4-1-16,-3-7-14 15,-1-7-7-15,3-3 0 0,-2-4-52 0,5-2-80 16</inkml:trace>
  <inkml:trace contextRef="#ctx0" brushRef="#br0" timeOffset="108785.74">14875 9696 79 0,'-4'0'74'0,"2"0"178"16,2 0-134-16,-1 8-43 0,-1-3-41 16,0 4 1-16,0 4-11 0,2 3-2 15,0 6-14-15,0 3 13 0,1 2-3 16,4 3 3-16,-1 3-19 0,-1 2 11 15,0 3-6-15,4-1 0 0,-5 1-14 16,0 4 12-16,0-3-3 0,-2 4 4 16,0 0-14-16,0-4 13 0,1-3-5 15,-1-4 6-15,0-6-16 0,0-4 14 16,0-5-5-16,0-4 5 0,-1-3-13 0,-1-3 12 16,1-1-5-16,-1-6 6 0,-1 0-14 15,-2 0 10-15,0-4-3 0,-2-5 6 16,-1-3-13-16,0-5 12 0,2-2-3 15,-4-3 4-15,2-3-15 0,-2-3 11 16,-1 0-3-16,0 0 2 0,-6-1-12 16,1 4 12-16,1 1 0 0,-4 2 3 15,4 6-10-15,0 1 13 0,2 6-4 16,5 3 2-16,-1 6-8 0,5 0 8 16,3 9-4-16,1 6 6 0,0 1-12 15,5 4 13-15,1 1-3 0,6-2 4 0,0 2-11 16,2-2 11-16,2 1-2 0,1 0 5 15,3 0-15-15,2 1 14 0,3-2-5 16,1 0 5-16,6-3-14 0,-1-3 9 16,1-1-2-16,1-5 4 0,-1-1-13 15,0-4 10-15,2-2-4 0,-4-8 5 16,2-1-14-16,-1-8 13 0,-3-1-7 16,1-2 7-16,-6-2-16 0,-1 1 11 15,-1 3-9-15,-1 1-2 0,-4 0-20 16,1 0 5-16,-1 1-21 0,1 0-18 0,7-5-120 15</inkml:trace>
  <inkml:trace contextRef="#ctx0" brushRef="#br0" timeOffset="109043.8">16125 9734 143 0,'6'1'125'0,"1"7"120"0,7 5-166 16,0 5-59-16,-1 1 14 0,-3 5-5 15,-2 6-4-15,2 5-17 0,-5 7 7 16,6-3-7-16,-4-1 3 0,-4-2-14 16,1-1 13-16,-2-1-9 0,0-3 4 15,-2-3-16-15,0-5 14 0,0-5-10 16,-4-3 0-16,-6-4-22 0,-1-5-10 15,-3 2-31-15,1-5-51 0,2-3-131 16</inkml:trace>
  <inkml:trace contextRef="#ctx0" brushRef="#br0" timeOffset="109411.07">16032 9737 51 0,'-15'-12'154'0,"1"6"128"16,6 6-196-16,-7 0-39 0,0 0-12 15,-3 0-10-15,-3 3 5 0,3 3-14 16,0 2-4-16,-2-1-11 0,4 0 15 16,-1-1-7-16,0-1 2 0,-2-1-16 15,1 2 13-15,6-3-7 0,0 1 2 16,2-1-12-16,5-2 13 0,-1 1-5 16,5-1 1-16,0-1-13 0,1 0 18 15,3 0-6-15,6 0-2 0,7-4-9 16,10 2 15-16,2-3-5 0,4 0 4 15,2-1-11-15,2 0 15 0,-1-2-5 0,1 1 3 16,2-3-11-16,-1 2 14 0,1-1-2 16,-3 3 3-16,-2 0-11 0,-3 4 15 15,2 2-8-15,-2 5 3 0,1 8-15 16,-3 4 16-16,-4 2-6 0,-3 1-1 16,-3 1-9-16,-2-4 13 0,-4 0-5 15,0-3-9-15,-4-2-13 0,-1-1-11 16,-1-6-68-16,1-5-118 0</inkml:trace>
  <inkml:trace contextRef="#ctx0" brushRef="#br0" timeOffset="115628">24831 11500 52 0,'4'0'24'16,"1"1"128"-16,-3-1 7 0,1 0-109 0,-3 0-15 15,1 0 3-15,-1 0 1 0,1 0-12 16,1 0 7-16,-2 0-10 0,0 0 2 15,0 0-13-15,0 0 17 0,-5 0-6 16,2 0-2-16,-4 0-11 0,-1 0 13 16,-1 0-8-16,0 0 0 0,-4 0-9 0,0 0 9 15,-2 0-7-15,-1 4-2 0,-4-1-6 16,-2 1 13-16,3-2-8 16,-4 2-2-16,1-2-7 0,-4 0 12 15,-3 1-7-15,4-2 1 0,1 1-7 0,0 2 13 16,3-3-9-16,-2 0 3 0,2 2-6 15,-3 0 9-15,4 0-5 0,-4 0 1 16,2-2-6-16,-4 3 10 0,-1-2-4 16,5 2 0-16,-4-2-6 0,0 3 11 15,3-2-6-15,0 0 1 0,2-1-6 16,0 2 10-16,1-2-6 0,-3 2 2 0,3-2-6 16,-4 0 9-16,2-1-3 0,-1 1-2 15,2-2-4-15,-3 3 9 16,4-1-2-16,-1 0-3 0,0-1-4 15,1 3 9-15,-2 0-3 0,3 0-2 0,3 2-3 16,-2-1 8-16,1-1-3 0,1 0-3 16,1 1-2-16,1-1 8 0,3-1-1 15,-1 0-7-15,0-2 0 0,6 1 8 16,-3-1-2-16,-3 1-5 0,4-1-1 16,-1 0 7-16,2-1-2 0,1 0-3 0,3 0-2 15,1 0 6-15,0 0 0 0,0 0-6 16,-1 0 1-16,0 0 6 15,3 0-1-15,-1 0-5 0,0 0-1 16,1 0 6-16,0 0 0 0,0 0-6 0,0 0 1 16,0 0 3-16,1 0 0 0,4 0-6 15,4 0-6-15,1 0 7 0,-1 0-10 16,4 0-23-16,1 0-1 0,0 2 0 16,4 2-12-16,-4-2-42 0,8-2-65 15</inkml:trace>
  <inkml:trace contextRef="#ctx0" brushRef="#br0" timeOffset="126381.46">24266 12591 26 0,'0'0'25'16,"-1"0"100"-16,1-1 24 0,0 1-85 16,0 0-40-16,0 0 8 0,0 0-8 15,0 0 3-15,0 0-14 0,0 0 8 0,0 0-7 16,0 0 1-16,-1 0-15 0,-2 0 16 16,-8 0-2-16,7 0 4 15,-5 0-17-15,2 0 11 0,-3 0-4 16,3 0 5-16,-2-1-16 0,-1 1 15 0,1 0-4 15,-1 0 4-15,-3 0-12 0,1 0 10 16,0 0-5-16,-2 0 4 0,0 0-13 16,-2 0 11-16,2-3-3 0,-2 1 4 15,-1 0-13-15,0-2 11 0,3 3-4 16,2-2 5-16,-1 1-14 0,1 1 14 0,-1 0-4 16,0 0 3-16,-2-2-11 0,4 3 10 15,-4-1-2-15,2 1 6 0,-2 0-15 16,-2 0 15-16,1 0-8 15,2 0 12-15,0-1-11 0,0-1 9 0,0 1-7 16,-1-1 4-16,0 1-13 0,3 1 13 16,-2-3-9-16,0 1 9 0,2 2-15 15,0-1 15-15,-1 1-7 0,4 0 7 16,-3 0-16-16,0 0 14 0,1 0-4 16,1 0 3-16,-1 0-13 0,2 0 13 0,-2 0-4 15,-1 0 4-15,0 0-12 0,-3 1 11 16,1-1-1-16,0 0 0 0,1 0-9 15,-2 0 13-15,2 0-5 0,-3 0 5 16,2 0-14-16,-1 0 14 0,-1 0-7 16,1 0 7-16,1-1-11 0,-2 1 11 15,1-2-5-15,-1 1 4 0,0-1-15 16,0 1 16-16,0-1-7 0,-3-1 5 16,4 1-14-16,-1-1 15 0,1 0-6 15,-3 1 4-15,2-2-13 0,1 2 15 0,0-2-5 16,2 1 3-16,0 1-13 0,0 0 14 15,3-1-5-15,0 3 4 0,0-2-14 16,0 1 16-16,1 1-6 0,0 0 4 16,0-1-15-16,1 1 17 0,0-1-6 15,-3 1 4-15,0 0-14 0,2 0 16 0,-4 0-6 16,1 0 3-16,1 0-12 0,-2 0 15 16,3 0-6-16,-3 0 3 15,0 1-12-15,-2 1 15 0,0-2-6 16,-2 2 3-16,2 1-13 0,-5-2 17 15,3 0-7-15,-2 2 3 0,0-2-13 0,-2 0 17 16,2 0-7-16,-2 2 3 0,1-2-12 16,1 0 15-16,1 0-6 0,0-1 3 15,2 2-12-15,-1-1 15 0,-1 0-6 16,1 0 3-16,0 0-13 0,-1-1 16 16,0 0-6-16,3 0 3 0,-3 0-12 0,-2 0 15 15,4 0-6-15,-3 0 2 0,3 0-10 16,2 0 14-16,1 0-6 15,-2 0 2-15,4 0-12 0,0 0 17 16,-2 0-7-16,4 0 3 0,-3 0-12 0,-2 0 15 16,4 0-5-16,-5 0 2 0,2 2-13 15,2-2 17-15,-3 0-7 0,4 0 3 16,-3 1-12-16,1 1 16 0,-1-2-8 16,-2 0 4-16,2 1-12 0,2-1 16 15,-1 0-7-15,2 1 3 0,2-1-12 0,-2 2 15 16,1 0-6-16,0-1 3 15,-2 0-12-15,1-1 15 0,1 4-6 16,-1-3 3-16,0 0-12 0,2 2 15 16,-5-2-6-16,2 0 3 0,0 0-12 0,1-1 15 15,-1 2-6-15,-4-2 3 0,3 1-12 16,0 1 16-16,2-1-7 0,-3-1 4 16,-4 0-14-16,2 1 17 0,0-1-6 15,-2 2 1-15,2-1-11 0,-1 1 16 16,-1-2-6-16,4 1 1 0,-3 1-11 0,1-1 17 15,-1 0-8-15,1 0 2 0,-1 0-11 16,2 1 16-16,-1 0-6 0,0-2 1 16,0 1-11-16,-1 0 16 0,-4-1-7 15,1 2 3-15,1-2-12 0,0 0 16 16,3 3-7-16,-3-3 1 0,-3 0-8 0,3 1 15 16,-1-1-9-16,-1 0 4 0,3 1-11 15,-2-1 15-15,2 0-8 16,-1 0 3-16,-2 0-10 0,2 0 16 15,-2 0-9-15,3 0 2 0,-5 0-8 0,3-1 14 16,1 1-7-16,-4-1 1 0,2-2-8 16,-1 1 13-16,1 1-6 0,-3-2 1 15,3 0-7-15,-2 1 12 0,-4-2-6 16,4 3 2-16,1-1-9 0,-1 0 13 16,4 1-5-16,1 1-2 0,-5-1-4 15,3-2 13-15,0 3-8 0,-2-2 1 16,6 1-7-16,-6 0 13 0,1-3-6 15,-1 3 0-15,1 1-7 0,3-1 13 16,-2-1-6-16,-1 2 0 0,0-3-8 16,-3 1 14-16,3 1-4 0,1-1-3 0,-3 1-6 15,6 1 13-15,-4 0-6 0,2-1 0 16,-3 1-7-16,3-2 12 0,-1 1-6 16,0 1 1-16,0 0-7 0,0 0 13 15,0 0-7-15,-2 0 1 0,2 0-7 16,0 0 11-16,-2 0-5 0,3 0 0 0,-2 0-4 15,-1 0 10-15,3 0-6 0,-2 0 0 16,-2 0-4-16,2 0 9 16,-4 0-3-16,2 0-2 0,1 0-5 15,-2-2 10-15,-1 1-4 0,2 1-1 0,-3-2-4 16,1 2 8-16,1-1-3 0,-3 1-2 16,3 0-3-16,1 0 9 0,-2 0-3 15,5 0-5-15,-2 0 0 0,-2 0 7 16,-1 0-2-16,3 0-4 0,-3 0-2 15,3 0 9-15,1 0-3 0,-2 0-4 0,2 0-2 16,-1 0 9-16,1 0-3 0,2 0-4 16,0 0-2-16,-4 0 8 15,3 0-1-15,3 0-6 0,-5 0 0 0,3 1 7 16,2-1-1-16,-5 0-6 0,4 0-1 16,1 1 9-16,0 0-1 0,1-1-9 0,0 1 1 15,-1-1 9-15,1 0-1 16,1 2-8-16,2-2 0 0,-1 0 8 15,0 1 0-15,0-1-8 0,-1 0 1 16,0 2 7-16,1-1-1 0,-1-1-7 0,0 0 1 16,3 1 7-16,-2-1-1 15,2 0-6-15,-2 2 0 0,0-2 6 0,2 0 3 16,1 2-12-16,-1-2 4 0,0 0 5 16,1 1 2-16,1-1-10 0,-2 0 3 15,4 0 5-15,-5 0 1 0,1 0-8 16,0 0 2-16,0 0 5 0,0 0 1 0,1 1-9 15,-2-1 4-15,2 0 3 16,-3 2 4-16,0-2-12 0,1 0 3 16,-1 2 6-16,0-2 2 0,-2 1-10 15,5-1 5-15,-9 0 1 0,4 0 4 0,1 1-10 16,-1-1 4-16,3 0 4 0,-3 0 1 16,1 2-8-16,-6-2 4 0,3 0 0 15,1 1 6-15,-3-1-12 0,2 1 6 16,-4-1 1-16,1 0 4 0,-1 0-10 15,1 0 5-15,2 0 1 0,-3 0 4 0,2 0-10 16,0 0 6-16,-4 0-1 0,5 0 7 16,0 0-14-16,-1 0 8 15,-1 0 1-15,5 0 3 0,-2 0-11 16,4 1 7-16,-1-1-1 0,-1 0 5 0,7 1-10 16,-8-1 5-16,3 2 0 0,1-2 5 15,1 1-11-15,4-1 7 0,-3 0-2 16,5 2 7-16,-5-2-11 0,5 0 4 15,-2 1 1-15,5-1 7 0,0 0-14 16,2 0 8-16,0 0-1 0,0 0 5 0,0 0-11 16,0 0 7-16,0 0-2 0,0 0 8 15,0 0-14-15,2 0 3 0,6 0-7 16,3 0 6-16,4 0-35 0,5 0-9 16,2 4-31-16,3 4-65 0,1 4-284 15</inkml:trace>
  <inkml:trace contextRef="#ctx0" brushRef="#br0" timeOffset="131623.75">5777 13525 26 0,'0'0'-26'15,"1"0"130"-15,1 0 23 0,-2 0-57 16,0 0-45-16,1 0-1 0,-1 0-5 0,0 0 2 16,0 0-9-16,0 0 15 0,-1 0-5 15,-1 0 7-15,-5 0-18 0,4 0 9 16,1 1-6-16,-1 0 2 0,1-1-13 15,0 1 15-15,0-1-8 0,0 2 4 16,2 1-15-16,-2-3 15 0,0 1-7 16,0 1 3-16,-4-1-14 0,3 1 15 15,1 0-5-15,-2 0 3 0,1-1-12 16,-2 1 14-16,1-1-5 0,-1 1 2 16,-1 0-12-16,2-1 15 0,-1-1-5 0,-1 1 3 15,0 1-12-15,-1 1 14 0,1-2-6 16,-2 1 2-16,0-2-12 0,-3 3 14 15,3-2-5-15,-3 0-3 0,-2 4-4 16,0-2 11-16,0 0-5 0,-1 0 1 16,1 1-10-16,-2 1 15 0,1-1-9 15,-1 0 5-15,1 1-10 0,1 0 13 0,1-1-7 16,-4-1 4-16,3-1-12 0,2 3 14 16,-5-4-6-16,3 2 4 0,-3-2-15 15,0-1 18-15,-1 1-8 0,2-1 4 16,-1 1-12-16,3-1 15 0,-2 0-5 15,1 0 1-15,0 0-12 0,-1 0 17 16,1 0-8-16,0 0 4 0,-1 0-14 16,1 0 17-16,-3 0-6 0,3 2 1 15,-3-2-11-15,1 0 17 0,2 3-8 0,-4 0 3 16,-3 0-12-16,4 1 16 0,-4-1-6 16,0 0 3-16,5 1-12 15,-2 0 16-15,3-3-8 0,-2 2 4 0,-4-2-9 16,3 1 10-16,-2-1-4 0,0-1 2 15,0 0-12-15,2 0 17 0,1 0-8 16,-5 0 3-16,6-3-13 0,-3-1 18 16,-3-2-8-16,5 1 2 0,0 1-11 15,1-2 17-15,1 2-9 0,2-1 3 16,-2-1-11-16,3 3 16 0,0-1-6 16,2-3 1-16,-1 2-12 0,-1-2 18 0,-1-3-7 15,-2 1 0-15,5 0-10 0,-5-1 17 16,-2-2-8-16,5 0 1 0,-7 0-10 15,6 1 17-15,0 1-8 16,0-2 1-16,1 1-10 0,0 3 17 0,4-3-8 16,0 2 1-16,-1-1-9 0,4 0 15 15,0 1-6-15,-3-3 0 0,5 2-10 16,-4-2 17-16,1 1-17 0,4-1 16 16,-3-2-12-16,-1 0 13 0,4-1-7 15,-1 2 0-15,1 1-7 0,1-1 11 0,-1 1-4 16,-2 0-1-16,4 2-5 0,-1 0 11 15,0-1-6-15,1 1 0 0,0 0-5 16,0 1 11-16,1-1-6 0,0-1 0 16,4 1-5-16,0 0 10 0,-4-1-5 15,2 3 1-15,4-3-6 0,-4-1 10 0,0 1-5 16,0 0 0-16,0-1-5 16,0 1 9-16,2-1-3 0,-2 2-1 15,2-3-4-15,-2 1 9 0,0-1-5 16,-1-1 0-16,5 3-4 0,-1 1 9 0,2-1-5 15,0-1 0-15,2 0-3 0,2 2 9 16,-1-1-4-16,2-1-1 0,-1-1-4 16,0 1 8-16,1 0-4 0,-3 0-2 15,3 0-2-15,0 1 7 0,-3-1-2 16,4 2-3-16,-5-2-2 0,1 0 7 0,3 0-2 16,-1 2-2-16,-2-1-5 15,5 0 10-15,-1 2-2 0,1-2-5 16,4 0-2-16,-1 1 7 0,-1-4-1 0,3 3-6 15,0-1-1-15,0-1 7 0,-4-1-2 16,3 3-4-16,0-3 1 0,-2 3 5 16,0 1 0-16,-2-2-4 0,-2 4-2 15,2-1 6-15,-2 2-1 0,0 0-3 16,0-1-2-16,-1 0 7 0,2 0 0 16,0 1-7-16,1 0 0 0,-1-2 7 0,1 1-1 15,0 0-6-15,1 0 1 16,3-1 6-16,-3 1-1 0,3 0-5 0,-3 1 0 15,0-2 6-15,-1 3-1 16,0 0-6-16,-1 0 0 0,1 0 7 16,-1 2 0-16,1 0-8 0,0-1 1 0,0 1 7 15,2 1 0-15,0-2-6 0,2 4-1 16,1 0 6-16,-2-1 2 0,3 1-10 16,-2-1 3-16,-3 1 5 0,0 1 1 15,1 0-8-15,0-2 4 0,0-1 2 16,-2 3 2-16,0 0-7 0,0 0 4 0,1 0 0 15,2 0 3-15,-3 0-6 0,3 2 0 16,-2 1 4-16,-1-2 2 0,3 4-8 16,0-4 4-16,0 3 2 0,-1-1 3 15,0 2-10-15,-1-1 5 0,4 1 1 16,-3-2 5-16,-2 1-11 0,1 0 5 0,-1 1 2 16,1 1 3-16,1 0-10 0,1-4 6 15,-1 4 0-15,2 2 4 16,-1-2-10-16,-3-1 5 0,2 1 1 15,1 0 5-15,-1 0-11 0,0 0 5 0,0 1 1 16,-1-1 5-16,1 2-11 0,0-3 5 16,0 3 1-16,0-1 5 0,1-1-12 15,-2 1 7-15,-1-1 0 0,1 0 6 16,-2 0-13-16,2-2 7 0,-3 4 0 16,0 0 5-16,0-1-13 0,-1 1 8 15,3 2 0-15,-2-3 7 0,0 1-15 0,-1 3 9 16,-1-3-1-16,0 3 7 0,0-2-16 15,-1 1 10-15,2-1 0 0,-4 0 5 16,1-1-13-16,0 3 7 0,-1 0 0 16,-1 0 7-16,1 0-15 0,0 1 9 15,-2 1-1-15,0-1 7 0,0 1-14 16,-1 2 8-16,-3 0-1 0,3 0 7 16,-1 1-15-16,-3 0 9 0,3 2 2 15,-3-2 3-15,0 0-12 0,0 0 8 0,-1-1-1 16,0-3 6-16,0 4-13 0,0-3 9 15,0 2-3-15,0 1 7 16,0-1-14-16,-1-1 10 0,0 1-2 16,1-2 6-16,0 0-15 0,0 3 11 0,0-3-2 15,0 0 5-15,0-1-13 0,0 1 10 16,0-2-3-16,-1 0 5 0,0 0-10 0,-2-1 9 16,-2-2-6-16,1 2 8 15,-1-1-13-15,-3-1 10 0,3 3-3 16,-3-1 8-16,2-2-16 0,0 3 11 15,-1-3-2-15,3-1 6 0,0 3-16 0,-2-3 13 16,0-1-2-16,0 1 4 0,2-1-14 16,0 0 13-16,0 1-4 0,-3-2 4 15,3 0-13-15,-3-2 12 16,2 2-3-16,-1-1 3 0,-3 0-11 0,-3 1 10 16,0 0-3-16,1-1 6 0,-3 0-15 0,-1 1 12 15,0 0-3-15,-2 1 6 16,-1-1-7-16,-1 1 1 0,1-1-2 15,-4 1 7-15,2-1-16 0,1 1 14 16,-2-3-3-16,2 1 6 0,4 0-16 0,-1-1 14 16,0 0-4-16,2 0 6 0,1 1-16 15,0-2 14-15,0 1-4 0,5 1 6 16,-7-1-15-16,2-1 12 0,1 2-2 16,-3-2 4-16,1 1-14 0,2 3 12 15,0-3-3-15,1 2 6 0,2 0-16 16,-1-2 14-16,1 0-4 0,-2 1 4 15,2-1-14-15,1 0 15 0,-2-2-5 16,3-1 4-16,-3 2-13 0,5-1 12 16,-4 0-4-16,5-1 3 0,-2 0-14 0,2 0 13 15,-1 0-6-15,2 0 4 0,-3 0-15 16,2-4 11-16,-1 0-10 0,-2-5-7 16,0-3-34-16,-5-2-25 0,2-2-47 15</inkml:trace>
  <inkml:trace contextRef="#ctx0" brushRef="#br0" timeOffset="170669.64">21911 16074 7 0,'-6'6'17'15,"-3"-1"-6"-15,4 0-20 0,-1-3 51 16,3-1 5-16,0 1-6 0,3 0-6 0,-2-2-12 16,0 1-18-16,0-1 11 0,-5 0 6 15,4 0-1-15,-4 0-11 0,-2 0 3 16,0 0-7-16,-1 0 5 0,-3 1-13 16,1 2 4-16,0 0 0 0,-1-2 6 15,4 4-13-15,-4 1 7 0,0-1-1 0,0 0 3 16,-4 3-8-16,0-1 4 0,2 0 2 15,-5-1 4-15,2 0-9 16,-2-1 6-16,-4-1 2 0,4 0 4 16,-2 1-13-16,3-3 8 0,-1 3 2 0,0 0 3 15,1-1-12-15,-2 0 8 0,1 2-1 16,0 0 5-16,1-1-14 0,-3 0 10 16,1 0-3-16,0 0 6 0,-1 1-14 15,-2 2 11-15,2-2-3 0,-4-1 5 16,0 1-14-16,2-1 11 0,-2 0-1 15,-3-1 6-15,0 0-6 0,0-3 14 16,-3-1-6-16,3 2 1 0,2-2-13 0,-3 0 11 16,2 0-4-16,-3 0 7 15,-1-2-15-15,2 2 11 0,-2 0-5 16,3 0 5-16,1 0-15 0,-2 0 12 0,1 0-5 16,-3 0 6-16,-1 0-15 0,2 0 14 15,0 0-6-15,2-1 6 0,-3-3-14 16,1 1 13-16,-3-2-5 0,3 1 6 15,1 0-14-15,1-2 13 0,-1 0-2 16,0-1 3-16,-5 1-15 0,3 0 14 0,3 1-4 16,-3 1 3-16,1-2-12 0,-1 3 13 15,3 0-3-15,-8 0 3 16,10 2-12-16,-3 1 12 0,-2 0-5 0,5 0 6 16,0 1-16-16,2 0 15 0,-1 2-4 15,5 0 5-15,-3-3-16 0,2 3 15 16,-1-1-6-16,-2-2 8 0,1 0-16 15,-1 0 14-15,4 0-5 0,-3 0 5 16,5 0-13-16,-5 0 12 0,-2 0-4 16,1 0 5-16,2 0-14 0,-3 0 15 0,2 0-6 15,1 1 5-15,-5 1-13 16,4 0 13-16,-1-1-4 0,-3 0 3 16,-1-1-11-16,1 2 11 0,-1-2-3 15,1 0 4-15,3 0-13 0,-2 0 13 0,2-3-5 16,-3 0 5-16,0-1-13 0,1-1 13 15,0 2-1-15,-1 0 2 0,2 0-13 16,-1 2 13-16,2-1-5 0,0 2 4 16,-2 0-12-16,0 0 11 0,2 0-3 15,-2 0 5-15,1 0-14 0,1 0 13 0,2 0-5 16,-2 0 8-16,-2 0-18 0,5-1 15 16,-2-2-4-16,-1-2 4 0,2 0-14 15,-2-1 15-15,4 0-6 0,-1 0 5 16,3 0-13-16,-1-1 13 0,-1 1-5 15,3 0 5-15,1 1-14 0,1 1 14 0,2 1-5 16,4 0 5-16,-5-1-13 0,3 3 12 16,-3-4-4-16,-2 0 5 0,1 2-14 15,0-4 15-15,-1 1-6 16,-1-3 4-16,-1 1-12 0,3-3 12 16,-3 1-4-16,-1-1 5 0,1 0-13 0,-1-1 13 15,0 2-5-15,1 1 4 0,2 0-13 16,2 0 15-16,5 2-6 0,1 0 3 15,-3 0-11-15,5-1 14 0,-3 2-6 16,-1-3 3-16,1 2-11 0,-3 0 13 16,1-2-5-16,0 0 3 0,1 0-11 0,1 0 14 15,-1 0-6-15,-1 1 3 0,0-1-11 16,2-2 13-16,-1 3-5 16,-1-3 3-16,5 3-11 0,-1 0 13 0,0-1-5 15,1 2 4-15,0 1-11 0,3 2 12 16,1-2-5-16,0 1 4 0,3 0-12 15,-6-1 14-15,0-1-6 0,3 2 5 16,-4-4-14-16,2 2 15 0,1-1-6 16,-3 0 5-16,2 1-15 0,3-1 17 15,-4 0-6-15,1 1 3 0,2-1-13 0,-2 2 17 16,-2-2-7-16,5-1 5 0,-2 3-15 16,2-1 17-16,-1 3-7 15,1-1 4-15,1-2-14 0,1 2 18 16,0-2-8-16,-2-2 3 0,-1 3-13 0,0-1 16 15,-3-3-7-15,3 0 5 0,-1-1-13 16,-2-1 13-16,3 1-5 0,0 1 4 16,1 1-12-16,-1 0 13 0,3 2-4 15,0-1 3-15,0 2-13 0,0 0 16 16,0-3-7-16,0 4 4 0,1-3-13 0,0 0 16 16,-1-1-7-16,5-1 3 0,-5-2-11 15,2-1 14-15,3 0-6 0,-5 0 3 16,0-1-12-16,0 0 15 0,3 1-5 15,-2-1 2-15,2 3-11 0,-1-1 14 16,-2 2-5-16,3 1 2 0,1 1-12 16,-3-1 16-16,0 0-6 0,1 2 1 0,0-2-11 15,-1 0 16-15,3 2-6 16,0-1 2-16,-1-1-12 0,0 3 17 16,-1-3-7-16,4-1 2 0,-2-2-11 0,0-1 15 15,0 0-8-15,2-1 4 0,-3-3-11 16,1 3 15-16,4-3-7 0,-4 1 2 15,-3-1-10-15,6 0 13 0,-1 1-5 16,-2-1 3-16,6 3-11 0,-6-4 15 16,1 2-7-16,2 2 3 0,-3-3-11 15,7 2 14-15,-4 2-6 0,0 1 4 0,2-3-13 16,1 1 16-16,1 0-6 16,0-1 3-16,1-2-13 0,-5 3 15 0,3-3-6 15,-2 0 3-15,2 1-12 16,0-1 16-16,0 0-7 0,1 2 3 0,-2-1-11 15,0 2 15-15,2 0-7 0,-2 0 4 16,-1 2-12-16,5-1 18 0,-3 1-8 16,3-1 3-16,1 2-13 15,-4-1 17-15,5 0-9 0,-1 1 4 0,1-1-12 16,-1-1 15-16,2 1-5 0,-1 2 0 0,2-3-9 16,4 1 14-16,-3 1-6 15,-2-2 0-15,-1 1-8 0,2 4 14 16,-2-4-6-16,1 1 1 0,6 4-8 15,-4-3 13-15,0 2-5 0,3 0 0 0,-4-1-10 16,1 1 18-16,1 0-10 0,3-1 2 16,-3 0-9-16,3 1 14 0,-1-2-5 15,-1 2-1-15,5-1-8 0,-1-1 14 16,0 1-6-16,1 0 0 0,-2-2-7 16,2 4 13-16,2 0-6 0,1 0 0 0,0 1-7 15,0 1 15-15,-3-1-5 0,-1 2-2 16,0 2-7-16,-1-1 13 0,5 0-6 15,0 2-1-15,1-3-7 0,-3 2 13 16,2 1-5-16,-4-2-2 0,4 0-6 16,2 0 11-16,-1 0-4 0,0-2 0 15,2 1-7-15,1 0 12 0,2-1-5 16,-1-1-1-16,0 2-5 0,-2-2 10 16,1 2-5-16,-1-2 1 0,-2 1-6 15,4 2 12-15,-3-1-7 0,-5 0 0 0,2 1-6 16,0-2 13-16,0-1-7 0,3 4 0 15,0-2-5-15,-2 2 11 0,-5-1-6 16,6 0 0-16,1-2-5 0,-1 3 11 16,4-2-6-16,-4 0 0 0,0 0-6 15,0 1 12-15,0 0-5 0,-1-2-2 0,-1 4-2 16,0-4 8-16,-6 5-4 0,2-2-1 16,-1 1-6-16,-7-2 12 0,7 3-3 15,-2 0-3-15,5 0-4 16,4 0 8-16,-7 0-1 0,1 0-5 15,-5 0-2-15,2 0 9 0,2 0-2 0,-4-1-5 16,5 1-3-16,-1-1 10 0,5-1-2 16,3 1-6-16,-4-2 0 0,1 0 7 15,1 1-1-15,0 0-7 0,0-2 1 16,2 4 8-16,-3-3-2 0,2 2-7 16,-1 1 0-16,0 0 9 0,-1 0-2 15,-3 2-7-15,4 0 0 0,-1 0 9 0,2 2-2 16,0 2-7-16,1 0 0 15,2 1 7-15,3-1 0 0,1 2-7 16,0-3-1-16,1 1 9 0,-3-1 0 0,0-4-8 16,0 1 0-16,-4-2 7 0,1 2 1 15,0-2-9-15,0 0 1 0,0 0 8 16,-1 1 0-16,-2-1-9 0,1 3 1 16,-4 1 7-16,-3 2 1 0,5 0-9 15,-3 1 1-15,3 2 8 0,0-1-1 0,0 2-14 16,0-2 14-16,-1 1-2 0,-1 3 3 15,2-1-9-15,-3-1 1 0,-2 1 8 16,0-1-1-16,-3-2-9 16,2-1 4-16,0 1 5 0,-4-1 2 0,-1 1-11 15,-2-1 3-15,-2 0 6 0,1 0 2 16,0 1-10-16,-4-2 2 0,2 4 6 16,0 1 1-16,-2-1-10 0,4 3 6 15,0 2 1-15,1-1 4 0,-1 3-11 16,4-1 6-16,-2 0 0 0,1 0 6 0,-1-1-12 15,0-1 5-15,-4 1 3 0,2 0 3 16,0-2-11-16,-3 2 5 0,7 1 3 16,-5-1 4-16,3 2-13 0,-2 2 7 15,1 0 1-15,-1 1 6 0,1 2-15 16,3 0 9-16,-2 0-1 0,3 3 7 0,-3 0-15 16,-2-1 9-16,2 2-1 15,-1 1 7-15,0-2-14 0,-1 1 7 16,-1-1 1-16,-2 2 6 0,2-1-14 15,0-1 7-15,-3-1 1 0,-1-1 7 0,0 2-17 16,-4 0 10-16,-1 0 1 0,-1 0 4 16,-2 0-12-16,4 0 6 15,-4-1 1-15,0 1 7 0,0 0-16 0,-7 1 9 16,3 3 0-16,-7 1 6 16,6 3-15-16,-5 0 9 0,-2 3-1 0,4 5 8 15,-6-2-16-15,0 1 8 0,4 1 0 16,-1 0 8-16,2-1-16 0,0 1 9 15,-5-3 0-15,2-1 6 0,1-1-15 16,-6-4 9-16,-3-2 0 0,0 0 7 16,-8-2-16-16,1 0 9 0,-4 0 1 0,-6-2 4 15,-4 2-13-15,-7-1 9 0,-2-1-2 16,-8 1 8-16,-3 1-17 0,-2 0 11 16,-8-2-2-16,-5 1 6 0,-1-2-16 15,0-3 11-15,5 0-4 0,4-2 5 16,0 3-17-16,3-2 9 0,3 1-19 15,2-1-17-15,3-2-55 0,15 0-46 0</inkml:trace>
  <inkml:trace contextRef="#ctx0" brushRef="#br0" timeOffset="-202542.97">15013 4090 12 0,'-2'0'-12'0,"0"0"21"0,2 0 8 0,0 0 59 16,3 0-8-16,5 1-29 0,-5 0-22 16,2 5 5-16,2 3-8 0,-2-2 6 15,5 2-7-15,-3 3 9 0,-1-5-5 16,-1 2 2-16,-2-1-18 0,-2-2 8 15,4 0-6-15,-5 2 3 0,0-2-12 0,0 3 12 16,0-1-6-16,0-3 4 0,-5 2-11 16,4 0 12-16,-4-1-5 0,2 1 4 15,-1 1-11-15,-1-2 11 0,3 3-4 16,-2-2 3-16,-3 0-9 0,1 0 10 16,-2-1-5-16,0-4 3 0,-3 3-8 15,0-1 10-15,2-1-4 0,-2 2 2 16,0 1-7-16,2 0 8 0,-3-2-2 15,2 2 2-15,0-2-10 0,0 2 12 16,-1 1-4-16,0 4 1 0,-2-3-8 0,1 2 10 16,-1 3-2-16,-2-5 4 0,-1 6-13 15,3-4 15-15,-4 2-6 0,-2-4 5 16,2 3-13-16,-4-1 12 0,-4-3-4 16,4 1 3-16,-6-2-11 0,2 1 13 15,5-1-5-15,-5-1 4 0,3-1-12 0,-2-1 13 16,1 0-6-16,0 0 6 0,-1-2-14 15,2 5 14-15,-2-3-6 0,2 1 3 16,-2 2-10-16,-3-1 11 16,6 2-5-16,-4 0 4 0,3 1-12 15,-2 0 12-15,-3-2-3 0,-4-1 2 0,-2-1-10 16,-5 1 12-16,2-3-5 0,0 3 2 16,4-4-9-16,1 2 11 0,3 0-4 15,3 1 3-15,-1-2-9 0,2 3 9 16,2-3-3-16,-3 3 3 0,3-1-8 15,-2-1 8-15,-3 2-1 0,-1-1-1 0,-1-1-6 16,-1 1 9-16,-1-1-4 0,1 2 3 16,-2-1-10-16,0-1 11 0,-3 0-4 15,2 0 3-15,2 0-9 16,0 1 10-16,1 1-4 0,-1-1 2 0,-1-2-7 16,3 2 8-16,-3 2-2 0,0 1 0 15,-1-1-7-15,1-1 11 0,-2-1-5 16,-3 1 2-16,2 0-9 0,-6-2 12 15,-1 1-4-15,0-2 1 0,1 1-9 16,-1 0 12-16,1 2-5 0,0-3 2 0,2 2-9 16,-3-2 12-16,1-2-5 0,0 3 4 15,1-1-11-15,-1-1 12 0,-1 2-5 16,-1-1 3-16,1-2-11 16,2 0 15-16,-2 0-7 0,1 1 2 0,0-1-10 15,3 0 14-15,-3 0-6 0,-1 0 3 16,0 0-12-16,1 0 15 0,0 0-6 15,0 0 3-15,0 1-12 0,0 2 15 16,2-3-6-16,-1 1 3 0,1 0-11 16,1-1 14-16,-2 1-6 0,-1-1 2 0,1 0-9 15,-2 0 13-15,1 0-5 0,-3-4 1 16,2 1-10-16,-1 0 14 0,-2-2-6 16,2 0 3-16,2 0-11 0,-1-1 14 15,1 2-6-15,2-2 2 0,2 2-8 16,3-2 12-16,-1 1-6 0,1 3 3 0,0-4-10 15,-1 1 13-15,1 2-6 0,-4-1 1 16,3 1-7-16,0-1 11 16,-4-2-6-16,1 1 3 0,2-2-8 15,-2 1 11-15,3-1-6 0,0 1 2 0,0-3-8 16,5 3 13-16,0-4-6 0,2 3 2 16,3 2-8-16,-1-3 12 0,-1 1-6 15,4 0 2-15,-1-2-9 0,3 1 12 16,-2-3-4-16,1 1 1 0,-2-1-9 15,0 1 11-15,2 1-4 0,-2-2 1 16,3 0-7-16,1-1 11 0,-1-1-5 0,0 1 1 16,0 1-6-16,1-3 9 15,3 3-3-15,-2-1 0 0,1-1-7 16,2 1 11-16,0 2-5 0,-3-7 1 16,-3 2-6-16,2 1 13 0,-2-1-7 0,5 2-2 15,4 1-3-15,-2-1 8 0,4-1-4 16,-3 0 1-16,-4-3-5 0,2-1 8 15,0 2-3-15,-2-2-1 0,3 0-4 16,0 0 7-16,0 1-2 0,1 1-1 16,4 1-4-16,1 1 8 0,0 0-4 0,3-2 1 15,-2 3-5-15,0-7 8 0,-2 5-4 16,3-2 0-16,-3-1-3 16,0 1 8-16,1 1-5 0,-2-6 0 15,-3-2-5-15,1 2 8 0,-1-3-3 0,0 1 0 16,3-1-3-16,-1 4 6 0,1-2-3 15,1 0 0-15,-2 1-2 0,4 0 4 16,-1 0 0-16,1 0-2 0,1 2-4 16,4-1 8-16,-1 0-4 0,-1 2 0 15,2 1-5-15,1 1 11 0,-2-4-6 0,2 4 0 16,0-4-6-16,-1 0 12 0,3 2-6 16,0-3 0-16,0 0-5 0,1 3 10 15,5 1-4-15,1-1-1 0,3 0-5 16,-1-3 9-16,1 1-3 0,2 2-2 15,0 1-3-15,1 0 9 0,0-2-5 16,3 2 0-16,-1-1-4 0,3 2 7 16,-2-2-1-16,3-1-3 0,4 1-4 15,-1-1 9-15,3 1-3 0,0-3-2 16,0 1-3-16,1-1 8 0,2 3-3 0,1 0-10 16,-1 0 11-16,2 1 3 0,1 2-1 15,-1 3-5-15,0-4 0 0,1 6 4 16,-1-3-1-16,1-1-4 0,4 2 0 15,-2-1 6-15,0 0-3 0,6 6-2 16,-3-7-3-16,3 0 8 0,1 2-3 16,1-6-2-16,2 3-2 0,3 0 6 15,1-2-2-15,1 0-2 0,0 1-2 16,-3-1 6-16,-1-1-2 0,0 3-2 16,-3 1-1-16,-5 0 4 0,4 3-1 15,-5 3-1-15,2-2-3 0,1 4 5 0,4-2 0 16,-1 1-4-16,1 4-1 0,2 1 4 15,-4-3 2-15,3 5-4 0,2-2-2 16,-1 0 4-16,3 3 1 0,2-3-4 16,-1 0-1-16,0 3 5 0,2-2-1 15,-2-2-3-15,0 3 0 0,1-2 3 16,0 1 2-16,0 2-6 0,1 0-1 16,0 0 6-16,-1 3 0 0,0 0-6 15,1 4 1-15,-1 4 3 0,-1-3 1 16,3 2-4-16,-4 0-2 0,2 1 3 0,2 1 1 15,-1 1-7-15,4-1 3 0,4 1-1 16,2-1-2-16,4 3-6 0,5 2 2 16,0 1 2-16,4 1 5 0,3-1-7 15,-1-3 5-15,-2 1 8 0,-3-3 1 16,-7-1-4-16,-4 1 2 0,-4-2 0 0,-4 2 3 16,2-3-7-16,2 5 5 0,3-2-2 15,0 1 5-15,4-2-8 0,-1 0 4 16,0 0 0-16,1 0 4 15,-4 0-7-15,0-1 3 0,-3-3-1 0,-6-1 5 16,-2-4-8-16,-2 0 4 0,-4-3 1 16,4 0 4-16,-1 0-8 0,0 0 3 15,-3-3 0-15,-2-3 7 0,0 2-11 16,-2-2 4-16,-1 3 1 0,-3-1 4 16,1-1-7-16,-3 2 2 0,-1 1 0 0,-5-1 5 15,2 0-10-15,-1 2 5 0,-1 0 0 16,-2 1 6-16,1-3-12 0,-1 3 7 15,3 0-1-15,1 0 5 0,0 0-11 16,1 4 6-16,-1-3 0 0,-1 3 5 16,0 0-10-16,-2 2 5 0,-4 3 0 0,1 1 3 15,1-1-6-15,-4-2 3 16,2 2 0-16,2 1 2 0,-3 2-6 16,4 1 4-16,0 2 0 0,4 2 4 15,3 4-1-15,5 3-8 0,2 1 5 0,1 0 2 16,1 3-8-16,-1 1 5 0,-2 6 0 15,0 3 7-15,-6 1-13 0,-3-1 7 16,-3 5 0-16,-10-2 4 0,-6-2-11 16,-8 2 7-16,-8-7 1 0,-12 5 2 15,-4 2-9-15,-6-1 8 0,-3 4-1 16,-6 3 4-16,0-3-11 0,-5 1 7 16,3 4-1-16,1-5 4 0,5-1-12 15,7-4 8-15,3-1-3 0,6-1 6 16,6 5-32-16,5 2 9 0,3-1 3 15,5 3 15-15,0-1-10 0,0-2 10 0,0-4-1 16,-1-3 5-16,-6-4-24 0,-2-2-14 16,-2-1-22-16,-3-6-23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A7FF-E8C8-4270-9E3A-659CAAACD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F7813-4B8D-4218-B6B5-3EEBA5C85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4557B-9C19-4A47-BB32-5C5D3A50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CA44-ECE7-4806-A0B3-FEB6505A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92302-04AA-4F25-9DAA-4B874EA6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39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1121-6384-46D7-9781-8723CD57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80F6A-A939-4401-81EC-05C5340C9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9AD3-A54F-4F8E-98C4-4BADD516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5D99-39B4-450D-98B6-D2F46FE9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D6C56-D92B-468D-9DF6-1DA609B5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90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864E5-6DD7-40CA-8F07-CA86F716E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6E8AD-8733-428A-B280-446786265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4A2F2-F40C-46DD-B58B-9FD8652B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29DD5-E994-4BFE-96AE-9B8C9C61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5FC5F-AD98-4E35-B0EE-6F16CE02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15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FFDF-2AF6-40AD-B00C-B88A48F3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BCDF-6012-4882-BDFB-46E5D3F7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7FA33-6401-414C-8269-4D7C7AFC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E824-6D36-47CB-8949-956604D7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B2E17-8178-4407-8F33-BC2C15FA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40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EF58-39B9-48D9-BE55-C262EC4E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84A45-C6A3-4F6E-953A-2D9FA08F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7A450-C184-46B2-9454-04B10309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D8513-2A03-4DB2-9847-A0EB78DC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C990A-6ACF-47A3-B5A9-795B80C0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51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32E5-A977-4A4B-82C4-2B561F22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FEFD-BA03-405F-A479-BC0AA60C9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A4995-9E64-455B-969E-8481DACD4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333B8-6C9E-4724-851A-BEF7CAF9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26065-893A-4B5F-A49F-E96FE36A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B8737-8F2E-4DBA-8506-F1E69383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38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2A94-128B-4C52-86F1-D6785282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6ED20-A948-4BF6-BB57-747B27A6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A9EC7-2D85-40E2-8EB6-85C8E4249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5C583-ED09-4E74-8F6B-1599561AD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8BA3B-542C-448E-8850-F72AE2D89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15B82-D3A7-4A29-9C41-01DFB180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FA5AE-BA80-4148-9F3C-0D293B8E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BA255-FC83-466C-94B1-93C32AFD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365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CAEE-1A02-4172-B72A-0D1B19CA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0FC37-89C0-427C-B35E-272249E8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DD9E2-3107-4B95-936E-0A069491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6161D-5C9B-4C31-B38A-E61D5A0B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9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9E297-7A3F-4A07-A301-979E1CAE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830E5-4577-451B-ABCB-818B86B4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F99EA-3851-4DB1-8CC5-07A85DE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552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B83C-EAD5-47DC-8605-F43C4AC9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F147-13C3-4CDD-A3E3-C00BFA43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FF70E-8D04-4EE9-A31D-7DFC21E6D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F618A-05DA-49E9-9F8E-D844EDB5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F7BC-2A98-4E7F-B480-27906DB1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453AC-BF5D-4EAB-8CCE-CB549CAA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79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94B3-DAF5-458C-997B-B655CB04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BFEE0-1F8F-4E4F-AF5D-FF2C93E67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A5746-52CC-4296-9750-FB1CC67AF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B7798-A440-4FE6-B617-E2C3CB2C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511F-48CC-4003-B0CA-44A895AF7E9D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A1A7F-E10B-4FB7-8A54-806B4C93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BA59C-B741-4215-A5F1-D5E0F45F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71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6B1EB-B730-4412-B06D-2F7442FA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16431-C784-400B-80BB-DFF70BB2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A558F-A335-4588-864F-A5437800E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A511F-48CC-4003-B0CA-44A895AF7E9D}" type="datetimeFigureOut">
              <a:rPr lang="en-AU" smtClean="0"/>
              <a:t>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C69BD-7C5D-4647-A2F3-74B7A2435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41CF-25E3-4848-AB1F-6493088AA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02B4-0F4D-473D-B924-72B632F875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51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nford.edu/~jeffjar/statmech2/intro4.html" TargetMode="External"/><Relationship Id="rId2" Type="http://schemas.openxmlformats.org/officeDocument/2006/relationships/hyperlink" Target="https://tanyaschlusser.github.io/posts/mcmc-and-the-ising-mode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5D01A7-86E4-47E1-8084-6EB911624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E7F7C-5A6F-40BB-8FD1-7689DF7A2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AU" sz="4000"/>
              <a:t>Computational Physics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B827A-22CA-4A91-B439-1D39B2BBF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AU" sz="2000"/>
              <a:t>Lesson 6 – More Monte Carlo Methods</a:t>
            </a:r>
          </a:p>
        </p:txBody>
      </p: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25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96D9E-A1D7-4E40-9935-7DCA0147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3076" name="Picture 4" descr="Ising model - Wikipedia">
            <a:extLst>
              <a:ext uri="{FF2B5EF4-FFF2-40B4-BE49-F238E27FC236}">
                <a16:creationId xmlns:a16="http://schemas.microsoft.com/office/drawing/2014/main" id="{79BF24F7-1EE7-4987-A140-8FF74A0ADC9B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975392"/>
            <a:ext cx="6553545" cy="49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2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8D10-946A-4E30-BAF7-57841D96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Metropolis-Hastings Algorithm – Details (see Landau textbook p414)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59C1ED-5444-43B7-9432-00BA5ABAD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41" y="1766853"/>
            <a:ext cx="6715125" cy="305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ECE388-847C-4AD8-947F-E1C3186BF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88" y="1577102"/>
            <a:ext cx="5361126" cy="444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8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FEB96-A5CB-4C3C-A7B8-C67EBC92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Further Reading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9735-EC4C-4C50-A35C-D11ED8F0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AU" dirty="0">
                <a:hlinkClick r:id="rId2"/>
              </a:rPr>
              <a:t>https://tanyaschlusser.github.io/posts/mcmc-and-the-ising-model/</a:t>
            </a:r>
            <a:endParaRPr lang="en-AU" dirty="0">
              <a:hlinkClick r:id="rId3"/>
            </a:endParaRPr>
          </a:p>
          <a:p>
            <a:r>
              <a:rPr lang="en-AU" dirty="0">
                <a:hlinkClick r:id="rId3"/>
              </a:rPr>
              <a:t>http://stanford.edu/~jeffjar/statmech2/intro4.html</a:t>
            </a:r>
            <a:endParaRPr lang="en-AU" dirty="0"/>
          </a:p>
          <a:p>
            <a:r>
              <a:rPr lang="en-AU" dirty="0"/>
              <a:t>Original papers. These are obviously tricky, but worth looking at (see “Files”).</a:t>
            </a:r>
          </a:p>
          <a:p>
            <a:r>
              <a:rPr lang="en-AU" dirty="0"/>
              <a:t>Landau textbook section 17.4 (see “Files”)</a:t>
            </a:r>
          </a:p>
        </p:txBody>
      </p:sp>
    </p:spTree>
    <p:extLst>
      <p:ext uri="{BB962C8B-B14F-4D97-AF65-F5344CB8AC3E}">
        <p14:creationId xmlns:p14="http://schemas.microsoft.com/office/powerpoint/2010/main" val="224812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11F4A-A21A-460E-BD3D-0AAA659A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Learning Objectives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9DC1CC-6602-4F9B-A52F-DC74DD499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879040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59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777A-7607-4CF2-848F-05328EB1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AU" dirty="0" err="1"/>
              <a:t>Ising</a:t>
            </a:r>
            <a:r>
              <a:rPr lang="en-AU" dirty="0"/>
              <a:t> Model – How magnets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2D10-954D-49B9-B30D-98002019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AU" sz="2000" dirty="0"/>
              <a:t>Note: You’ll have to take a lot of this on faith. I want to show you a proper application of computational physics.</a:t>
            </a:r>
          </a:p>
          <a:p>
            <a:r>
              <a:rPr lang="en-AU" sz="2000" dirty="0"/>
              <a:t>Each atom in a solid has a “spin” which means that it behaves like a small magnet.</a:t>
            </a:r>
          </a:p>
          <a:p>
            <a:r>
              <a:rPr lang="en-AU" sz="2000" dirty="0"/>
              <a:t>Spins close to each other line up, resulting in magnetised “domains”.</a:t>
            </a:r>
          </a:p>
          <a:p>
            <a:r>
              <a:rPr lang="en-AU" sz="2000" dirty="0"/>
              <a:t>When many of these domains align, the material is a magnet (has a net magnetic field).</a:t>
            </a:r>
          </a:p>
          <a:p>
            <a:endParaRPr lang="en-AU" sz="2000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303BC-75A8-4703-85EB-1C3BFAEC3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08" y="657252"/>
            <a:ext cx="2364317" cy="2068777"/>
          </a:xfrm>
          <a:prstGeom prst="rect">
            <a:avLst/>
          </a:prstGeom>
        </p:spPr>
      </p:pic>
      <p:sp>
        <p:nvSpPr>
          <p:cNvPr id="30" name="Rectangle 22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423C4-2FCA-4EA3-B0ED-CB565937B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775" y="831621"/>
            <a:ext cx="2364317" cy="1720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87B1A2-B562-4F89-8B01-F577E4754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908" y="4470513"/>
            <a:ext cx="5446184" cy="12117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2C28D3F-DA97-41AD-9139-AA9572795D57}"/>
                  </a:ext>
                </a:extLst>
              </p14:cNvPr>
              <p14:cNvContentPartPr/>
              <p14:nvPr/>
            </p14:nvContentPartPr>
            <p14:xfrm>
              <a:off x="1107720" y="1483560"/>
              <a:ext cx="10837800" cy="4375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2C28D3F-DA97-41AD-9139-AA9572795D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8360" y="1474200"/>
                <a:ext cx="10856520" cy="439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3174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36">
            <a:extLst>
              <a:ext uri="{FF2B5EF4-FFF2-40B4-BE49-F238E27FC236}">
                <a16:creationId xmlns:a16="http://schemas.microsoft.com/office/drawing/2014/main" id="{EA9E6440-28AB-43CB-B9F2-B84F6A187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242" y="365124"/>
            <a:ext cx="5431537" cy="5797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3EEFF-9AF8-4754-93CC-843235A8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38" y="704088"/>
            <a:ext cx="4804011" cy="1188720"/>
          </a:xfrm>
        </p:spPr>
        <p:txBody>
          <a:bodyPr>
            <a:normAutofit/>
          </a:bodyPr>
          <a:lstStyle/>
          <a:p>
            <a:r>
              <a:rPr lang="en-AU" sz="4000">
                <a:solidFill>
                  <a:schemeClr val="bg1"/>
                </a:solidFill>
              </a:rPr>
              <a:t>Ising Model – How magnets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A6420-686C-4B53-BDA6-46EB09143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338" y="2066544"/>
            <a:ext cx="4804011" cy="3781035"/>
          </a:xfrm>
        </p:spPr>
        <p:txBody>
          <a:bodyPr>
            <a:normAutofit/>
          </a:bodyPr>
          <a:lstStyle/>
          <a:p>
            <a:r>
              <a:rPr lang="en-AU" sz="2000">
                <a:solidFill>
                  <a:schemeClr val="bg1"/>
                </a:solidFill>
              </a:rPr>
              <a:t>We can consider the energy associated with each atomic spin:</a:t>
            </a:r>
          </a:p>
          <a:p>
            <a:pPr lvl="1"/>
            <a:r>
              <a:rPr lang="en-AU" sz="2000">
                <a:solidFill>
                  <a:schemeClr val="bg1"/>
                </a:solidFill>
              </a:rPr>
              <a:t>Spins that line up with each other have a lower energy.</a:t>
            </a:r>
          </a:p>
          <a:p>
            <a:pPr lvl="1"/>
            <a:r>
              <a:rPr lang="en-AU" sz="2000">
                <a:solidFill>
                  <a:schemeClr val="bg1"/>
                </a:solidFill>
              </a:rPr>
              <a:t>Spins that line up with an external magnetic field have  a lower energy.</a:t>
            </a:r>
          </a:p>
          <a:p>
            <a:r>
              <a:rPr lang="en-AU" sz="2000">
                <a:solidFill>
                  <a:schemeClr val="bg1"/>
                </a:solidFill>
              </a:rPr>
              <a:t>Domains are formed due to energy minimisation.</a:t>
            </a:r>
          </a:p>
          <a:p>
            <a:r>
              <a:rPr lang="en-AU" sz="2000">
                <a:solidFill>
                  <a:schemeClr val="bg1"/>
                </a:solidFill>
              </a:rPr>
              <a:t>Permanent magnets become magnetised in response to an external magnetic field, and then remain magnetised after the field is removed</a:t>
            </a:r>
          </a:p>
        </p:txBody>
      </p:sp>
      <p:pic>
        <p:nvPicPr>
          <p:cNvPr id="1026" name="Picture 2" descr="Magnetic Field,">
            <a:extLst>
              <a:ext uri="{FF2B5EF4-FFF2-40B4-BE49-F238E27FC236}">
                <a16:creationId xmlns:a16="http://schemas.microsoft.com/office/drawing/2014/main" id="{E458403D-1917-4F99-A8B0-2487838A0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222" y="592531"/>
            <a:ext cx="2606040" cy="173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844645-CAE1-43EE-9F62-8A14515EF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718" y="657789"/>
            <a:ext cx="2606040" cy="1609229"/>
          </a:xfrm>
          <a:prstGeom prst="rect">
            <a:avLst/>
          </a:prstGeom>
        </p:spPr>
      </p:pic>
      <p:pic>
        <p:nvPicPr>
          <p:cNvPr id="1028" name="Picture 4" descr="Permanent Magnets">
            <a:extLst>
              <a:ext uri="{FF2B5EF4-FFF2-40B4-BE49-F238E27FC236}">
                <a16:creationId xmlns:a16="http://schemas.microsoft.com/office/drawing/2014/main" id="{6191E5AD-0CB5-4956-A3BD-E3EE9C11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222" y="2987175"/>
            <a:ext cx="5431536" cy="295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128B3F-5FC0-4C44-810C-6D7400B04645}"/>
                  </a:ext>
                </a:extLst>
              </p14:cNvPr>
              <p14:cNvContentPartPr/>
              <p14:nvPr/>
            </p14:nvContentPartPr>
            <p14:xfrm>
              <a:off x="1147320" y="786600"/>
              <a:ext cx="10651680" cy="5969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128B3F-5FC0-4C44-810C-6D7400B046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7960" y="777240"/>
                <a:ext cx="10670400" cy="59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6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4DB8-717F-44CE-A1D8-B1AFC79D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AU"/>
              <a:t>Ising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5F1B3-207C-4695-93EE-CCB002E3BB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2279018"/>
                <a:ext cx="5314543" cy="3375920"/>
              </a:xfrm>
            </p:spPr>
            <p:txBody>
              <a:bodyPr anchor="t">
                <a:normAutofit/>
              </a:bodyPr>
              <a:lstStyle/>
              <a:p>
                <a:r>
                  <a:rPr lang="en-AU" sz="1800" dirty="0"/>
                  <a:t>Consider a grid (or chain, or lattice) of atoms. </a:t>
                </a:r>
              </a:p>
              <a:p>
                <a:r>
                  <a:rPr lang="en-AU" sz="1800" dirty="0"/>
                  <a:t>The external magnetic field is in the up direction.</a:t>
                </a:r>
              </a:p>
              <a:p>
                <a:r>
                  <a:rPr lang="en-AU" sz="1800" dirty="0"/>
                  <a:t>Each atom’s spin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1800" dirty="0"/>
                  <a:t>) can either be up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AU" sz="1800" dirty="0"/>
                  <a:t>) or down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AU" sz="1800" dirty="0"/>
                  <a:t>). </a:t>
                </a:r>
              </a:p>
              <a:p>
                <a:r>
                  <a:rPr lang="en-AU" sz="1800" dirty="0"/>
                  <a:t>Consider interactions only between spins that are next to each other.</a:t>
                </a:r>
              </a:p>
              <a:p>
                <a:r>
                  <a:rPr lang="en-AU" sz="1800" dirty="0"/>
                  <a:t>Energy of one atom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1800" b="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AU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1800" b="0" i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AU" sz="1800" b="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𝑛𝑒𝑖𝑔h𝑏𝑜𝑢𝑟𝑠</m:t>
                        </m:r>
                      </m:sub>
                    </m:sSub>
                    <m:r>
                      <a:rPr lang="en-AU" sz="1800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AU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18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800" b="0" i="1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AU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18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1800" dirty="0"/>
                  <a:t>.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8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AU" sz="1800" dirty="0"/>
                  <a:t>and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sz="1800" dirty="0"/>
                  <a:t>) are constants.</a:t>
                </a:r>
              </a:p>
              <a:p>
                <a:r>
                  <a:rPr lang="en-AU" sz="1800" dirty="0"/>
                  <a:t>Total energy is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𝑠𝑝𝑖𝑛𝑠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AU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5F1B3-207C-4695-93EE-CCB002E3BB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279018"/>
                <a:ext cx="5314543" cy="3375920"/>
              </a:xfrm>
              <a:blipFill>
                <a:blip r:embed="rId2"/>
                <a:stretch>
                  <a:fillRect l="-688" t="-1805" b="-158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The Ising model and counting graphs">
            <a:extLst>
              <a:ext uri="{FF2B5EF4-FFF2-40B4-BE49-F238E27FC236}">
                <a16:creationId xmlns:a16="http://schemas.microsoft.com/office/drawing/2014/main" id="{7FB6C0C0-A5F4-49F8-B352-E33A3C334A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1" b="-1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C31E02-DE85-42A5-91D7-7B8AE7BDAC99}"/>
                  </a:ext>
                </a:extLst>
              </p14:cNvPr>
              <p14:cNvContentPartPr/>
              <p14:nvPr/>
            </p14:nvContentPartPr>
            <p14:xfrm>
              <a:off x="592560" y="410760"/>
              <a:ext cx="11351880" cy="624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C31E02-DE85-42A5-91D7-7B8AE7BDAC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200" y="401400"/>
                <a:ext cx="11370600" cy="626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455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D959A-AFB4-4C10-8555-277FE385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Ising Model – Statistical Mechanics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3915E-64C0-4568-8BA5-DAF41DC8C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</p:spPr>
            <p:txBody>
              <a:bodyPr>
                <a:normAutofit/>
              </a:bodyPr>
              <a:lstStyle/>
              <a:p>
                <a:r>
                  <a:rPr lang="en-AU" sz="2400" dirty="0">
                    <a:solidFill>
                      <a:schemeClr val="bg1"/>
                    </a:solidFill>
                  </a:rPr>
                  <a:t>Spins are always randomly flipping, so the state of the system is always changing (similar to a gas where atoms are always colliding).</a:t>
                </a:r>
              </a:p>
              <a:p>
                <a:r>
                  <a:rPr lang="en-AU" sz="2400" dirty="0">
                    <a:solidFill>
                      <a:schemeClr val="bg1"/>
                    </a:solidFill>
                  </a:rPr>
                  <a:t>The probability of finding the system in a state depends only on the energy of that state and the temperature. It is </a:t>
                </a:r>
                <a14:m>
                  <m:oMath xmlns:m="http://schemas.openxmlformats.org/officeDocument/2006/math">
                    <m:r>
                      <a:rPr lang="en-AU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AU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AU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AU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4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4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AU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en-AU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𝑘𝑇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AU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AU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AU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AU" sz="2400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AU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AU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AU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AU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AU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en-AU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𝑒𝑛𝑒𝑟𝑔𝑖𝑒𝑠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AU" sz="24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4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4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AU" sz="24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AU" sz="2400" dirty="0">
                    <a:solidFill>
                      <a:schemeClr val="bg1"/>
                    </a:solidFill>
                  </a:rPr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AU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chemeClr val="bg1"/>
                    </a:solidFill>
                  </a:rPr>
                  <a:t> is called the partition function, but won’t matter for us.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dirty="0">
                    <a:solidFill>
                      <a:schemeClr val="bg1"/>
                    </a:solidFill>
                  </a:rPr>
                  <a:t> is the Boltzmann constant.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F3915E-64C0-4568-8BA5-DAF41DC8C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  <a:blipFill>
                <a:blip r:embed="rId2"/>
                <a:stretch>
                  <a:fillRect l="-812" t="-23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6B3DCF-1496-49FC-9D47-4BA990C76A9D}"/>
                  </a:ext>
                </a:extLst>
              </p14:cNvPr>
              <p14:cNvContentPartPr/>
              <p14:nvPr/>
            </p14:nvContentPartPr>
            <p14:xfrm>
              <a:off x="4936680" y="1387440"/>
              <a:ext cx="6714720" cy="520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6B3DCF-1496-49FC-9D47-4BA990C76A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7320" y="1378080"/>
                <a:ext cx="6733440" cy="52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808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56AE0-C956-4A83-86D8-6CBC3EC2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Ising Model – Statistical Mechanics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D0439-3748-4B86-B9B8-5A91B4AC5B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</p:spPr>
            <p:txBody>
              <a:bodyPr>
                <a:normAutofit/>
              </a:bodyPr>
              <a:lstStyle/>
              <a:p>
                <a:r>
                  <a:rPr lang="en-AU" sz="2400">
                    <a:solidFill>
                      <a:schemeClr val="bg1"/>
                    </a:solidFill>
                  </a:rPr>
                  <a:t>In principle, if we know </a:t>
                </a:r>
                <a14:m>
                  <m:oMath xmlns:m="http://schemas.openxmlformats.org/officeDocument/2006/math">
                    <m:r>
                      <a:rPr lang="en-AU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AU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>
                    <a:solidFill>
                      <a:schemeClr val="bg1"/>
                    </a:solidFill>
                  </a:rPr>
                  <a:t>, then we know the probability of any state, and we can take an average over all states to determine any physical quantity (for example, magnetisation).</a:t>
                </a:r>
              </a:p>
              <a:p>
                <a:endParaRPr lang="en-AU" sz="2400">
                  <a:solidFill>
                    <a:schemeClr val="bg1"/>
                  </a:solidFill>
                </a:endParaRPr>
              </a:p>
              <a:p>
                <a:r>
                  <a:rPr lang="en-AU" sz="2400">
                    <a:solidFill>
                      <a:schemeClr val="bg1"/>
                    </a:solidFill>
                  </a:rPr>
                  <a:t>In practice, it is very hard to write down an expression for </a:t>
                </a:r>
                <a14:m>
                  <m:oMath xmlns:m="http://schemas.openxmlformats.org/officeDocument/2006/math">
                    <m:r>
                      <a:rPr lang="en-AU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AU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AU" sz="2400" b="0">
                  <a:solidFill>
                    <a:schemeClr val="bg1"/>
                  </a:solidFill>
                </a:endParaRPr>
              </a:p>
              <a:p>
                <a:pPr lvl="1"/>
                <a:r>
                  <a:rPr lang="en-AU">
                    <a:solidFill>
                      <a:schemeClr val="bg1"/>
                    </a:solidFill>
                  </a:rPr>
                  <a:t>It has been done in 1D and 2D with nearest-neighbour interactions.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D0439-3748-4B86-B9B8-5A91B4AC5B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  <a:blipFill>
                <a:blip r:embed="rId2"/>
                <a:stretch>
                  <a:fillRect l="-812" t="-23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6985CB-DBBC-4049-BEF3-B6DC8F604295}"/>
                  </a:ext>
                </a:extLst>
              </p14:cNvPr>
              <p14:cNvContentPartPr/>
              <p14:nvPr/>
            </p14:nvContentPartPr>
            <p14:xfrm>
              <a:off x="8254800" y="1089720"/>
              <a:ext cx="3848400" cy="558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6985CB-DBBC-4049-BEF3-B6DC8F6042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45440" y="1080360"/>
                <a:ext cx="3867120" cy="56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9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65CB-8735-4F25-8E41-4C9EE9B4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AU"/>
              <a:t>Naïve Simulation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62C4D5-515E-42BC-9700-B8898FD86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2279018"/>
                <a:ext cx="5314543" cy="3375920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AU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AU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AU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1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en-AU" sz="1800" i="1">
                                    <a:latin typeface="Cambria Math" panose="02040503050406030204" pitchFamily="18" charset="0"/>
                                  </a:rPr>
                                  <m:t>𝑘𝑇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AU" sz="1800" dirty="0"/>
                  <a:t>, so just randomly sample all the states and then take an average.</a:t>
                </a:r>
              </a:p>
              <a:p>
                <a:endParaRPr lang="en-AU" sz="1800" dirty="0"/>
              </a:p>
              <a:p>
                <a:r>
                  <a:rPr lang="en-AU" sz="1800" dirty="0"/>
                  <a:t>But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1800" b="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AU" sz="1800" dirty="0"/>
                  <a:t> states (with N atoms). This is a really big number if the number of atoms is realistic. E.g.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=1.1×</m:t>
                    </m:r>
                    <m:sSup>
                      <m:sSup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301</m:t>
                        </m:r>
                      </m:sup>
                    </m:sSup>
                  </m:oMath>
                </a14:m>
                <a:endParaRPr lang="en-AU" sz="1800" dirty="0"/>
              </a:p>
              <a:p>
                <a:endParaRPr lang="en-AU" sz="1800" dirty="0"/>
              </a:p>
              <a:p>
                <a:r>
                  <a:rPr lang="en-AU" sz="1800" dirty="0"/>
                  <a:t>Also, many of these states have a low probability, so we’d be wasting a lot of time looking at states that don’t matter.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62C4D5-515E-42BC-9700-B8898FD86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279018"/>
                <a:ext cx="5314543" cy="3375920"/>
              </a:xfrm>
              <a:blipFill>
                <a:blip r:embed="rId2"/>
                <a:stretch>
                  <a:fillRect l="-688" r="-917" b="-19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The Ising model and counting graphs">
            <a:extLst>
              <a:ext uri="{FF2B5EF4-FFF2-40B4-BE49-F238E27FC236}">
                <a16:creationId xmlns:a16="http://schemas.microsoft.com/office/drawing/2014/main" id="{6BAA95F2-23BB-46B4-AA54-0D2B40FDA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1" b="-1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548AEC-DD2F-4DDD-8D85-24F62819EA52}"/>
                  </a:ext>
                </a:extLst>
              </p14:cNvPr>
              <p14:cNvContentPartPr/>
              <p14:nvPr/>
            </p14:nvContentPartPr>
            <p14:xfrm>
              <a:off x="493560" y="166320"/>
              <a:ext cx="11589840" cy="669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548AEC-DD2F-4DDD-8D85-24F62819EA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200" y="156960"/>
                <a:ext cx="11608560" cy="67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1439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DE6FF-598B-4AE3-A6BB-8505AF4D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bg1"/>
                </a:solidFill>
              </a:rPr>
              <a:t>Metropolis-Hastings Algorithm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F90D2A-2F79-4C61-8088-6E69046D9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</p:spPr>
            <p:txBody>
              <a:bodyPr>
                <a:normAutofit/>
              </a:bodyPr>
              <a:lstStyle/>
              <a:p>
                <a:r>
                  <a:rPr lang="en-AU" sz="2200" dirty="0">
                    <a:solidFill>
                      <a:schemeClr val="bg1"/>
                    </a:solidFill>
                  </a:rPr>
                  <a:t>Key idea: it’s a way to sample each state with probability </a:t>
                </a:r>
                <a14:m>
                  <m:oMath xmlns:m="http://schemas.openxmlformats.org/officeDocument/2006/math">
                    <m:r>
                      <a:rPr lang="en-A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A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A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A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AU" sz="2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num>
                              <m:den>
                                <m:r>
                                  <a:rPr lang="en-AU" sz="2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𝑘𝑇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A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A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A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AU" sz="2200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en-AU" sz="2200" dirty="0">
                  <a:solidFill>
                    <a:schemeClr val="bg1"/>
                  </a:solidFill>
                </a:endParaRPr>
              </a:p>
              <a:p>
                <a:r>
                  <a:rPr lang="en-AU" sz="2200" dirty="0">
                    <a:solidFill>
                      <a:schemeClr val="bg1"/>
                    </a:solidFill>
                  </a:rPr>
                  <a:t>How to do this?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AU" sz="2200" dirty="0">
                    <a:solidFill>
                      <a:schemeClr val="bg1"/>
                    </a:solidFill>
                  </a:rPr>
                  <a:t>Pick a starting configuration (spins) and calculate its energy </a:t>
                </a:r>
                <a14:m>
                  <m:oMath xmlns:m="http://schemas.openxmlformats.org/officeDocument/2006/math">
                    <m:r>
                      <a:rPr lang="en-AU" sz="2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AU" sz="22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AU" sz="2200" dirty="0">
                    <a:solidFill>
                      <a:schemeClr val="bg1"/>
                    </a:solidFill>
                  </a:rPr>
                  <a:t>Pick a related configuration by randomly changing some spins. Compute its energy,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AU" sz="2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AU" sz="2200" b="0" dirty="0">
                  <a:solidFill>
                    <a:schemeClr val="bg1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AU" sz="2200" dirty="0">
                    <a:solidFill>
                      <a:schemeClr val="bg1"/>
                    </a:solidFill>
                  </a:rPr>
                  <a:t>Make a random choice to accept the new configuration or keep the old one. You should choose to change with probability </a:t>
                </a:r>
                <a14:m>
                  <m:oMath xmlns:m="http://schemas.openxmlformats.org/officeDocument/2006/math">
                    <m:r>
                      <a:rPr lang="en-AU" sz="2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sz="2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2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sz="22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2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AU" sz="22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AU" sz="22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2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r>
                          <a:rPr lang="en-AU" sz="2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AU" sz="2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AU" sz="2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AU" sz="2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AU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F90D2A-2F79-4C61-8088-6E69046D9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  <a:blipFill>
                <a:blip r:embed="rId2"/>
                <a:stretch>
                  <a:fillRect l="-696" r="-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8C349B-621A-4DB1-AD4F-3B2540F454E0}"/>
                  </a:ext>
                </a:extLst>
              </p14:cNvPr>
              <p14:cNvContentPartPr/>
              <p14:nvPr/>
            </p14:nvContentPartPr>
            <p14:xfrm>
              <a:off x="1565280" y="299520"/>
              <a:ext cx="10427400" cy="562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8C349B-621A-4DB1-AD4F-3B2540F454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5920" y="290160"/>
                <a:ext cx="10446120" cy="56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936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F01B26E080A5B4EA684E7F4A101F26E" ma:contentTypeVersion="12" ma:contentTypeDescription="Создание документа." ma:contentTypeScope="" ma:versionID="85bf4d7e30a5ea60d51e1e60fe6ece40">
  <xsd:schema xmlns:xsd="http://www.w3.org/2001/XMLSchema" xmlns:xs="http://www.w3.org/2001/XMLSchema" xmlns:p="http://schemas.microsoft.com/office/2006/metadata/properties" xmlns:ns3="57d20a36-5b80-4685-8123-b614211d1696" xmlns:ns4="ca009f29-0cde-438e-9adb-e517e1267ec5" targetNamespace="http://schemas.microsoft.com/office/2006/metadata/properties" ma:root="true" ma:fieldsID="04171cfa7706fbaf9cab50519d27f8f8" ns3:_="" ns4:_="">
    <xsd:import namespace="57d20a36-5b80-4685-8123-b614211d1696"/>
    <xsd:import namespace="ca009f29-0cde-438e-9adb-e517e1267e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20a36-5b80-4685-8123-b614211d1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009f29-0cde-438e-9adb-e517e1267e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AC38F8-82D7-4404-AEB9-C6334FA055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99F29C-1864-4F5E-8A60-2744DB9C91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d20a36-5b80-4685-8123-b614211d1696"/>
    <ds:schemaRef ds:uri="ca009f29-0cde-438e-9adb-e517e1267e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134FE4-682F-4DBF-ACD6-7F3B91226A3E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ca009f29-0cde-438e-9adb-e517e1267ec5"/>
    <ds:schemaRef ds:uri="http://purl.org/dc/terms/"/>
    <ds:schemaRef ds:uri="http://www.w3.org/XML/1998/namespace"/>
    <ds:schemaRef ds:uri="57d20a36-5b80-4685-8123-b614211d1696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659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Computational Physics </vt:lpstr>
      <vt:lpstr>Learning Objectives </vt:lpstr>
      <vt:lpstr>Ising Model – How magnets work</vt:lpstr>
      <vt:lpstr>Ising Model – How magnets work</vt:lpstr>
      <vt:lpstr>Ising Model</vt:lpstr>
      <vt:lpstr>Ising Model – Statistical Mechanics</vt:lpstr>
      <vt:lpstr>Ising Model – Statistical Mechanics</vt:lpstr>
      <vt:lpstr>Naïve Simulation Idea</vt:lpstr>
      <vt:lpstr>Metropolis-Hastings Algorithm</vt:lpstr>
      <vt:lpstr>Example</vt:lpstr>
      <vt:lpstr>Metropolis-Hastings Algorithm – Details (see Landau textbook p414)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</dc:title>
  <dc:creator>Daniel Comber-Todd</dc:creator>
  <cp:lastModifiedBy>Daniel Comber-Todd</cp:lastModifiedBy>
  <cp:revision>1</cp:revision>
  <dcterms:created xsi:type="dcterms:W3CDTF">2020-06-01T10:27:10Z</dcterms:created>
  <dcterms:modified xsi:type="dcterms:W3CDTF">2020-06-02T04:21:22Z</dcterms:modified>
</cp:coreProperties>
</file>