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8909" y="-4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52E-3337-89EE-9A19-B7AD8BCD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0CDF9-B99E-BD00-53E6-2B872A1D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731D-13E9-EC9C-3B3F-2B853C6E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5278-78E0-3276-CFF2-69917C78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C264-52FA-A3C6-77E5-C934A9FB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B2C-CCA7-CE78-14F1-78C555F6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3985-21DF-BCEC-4760-73BB42C8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942E-8288-D780-C706-5ABDC49D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55B6-8183-4C7C-8552-B60CDF1E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D675-7DC8-48A8-2112-7731BD6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C18E7-767D-0AB3-5C94-B1323F57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9AB6-FE15-997C-AA00-430115D5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DE14-8C9B-6C2E-F6FE-11748A0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3E72-3BEE-DAFE-B5D8-92EB8056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946B-E43F-587D-5C2D-4A1EBE0D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7344-FF23-6649-2CB3-95ADD810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9D92-B461-0262-466F-AC1C7B1D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FB2B-F0C2-94B2-880A-CEED6B18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5D92-F073-5B1C-6310-57E9C1E3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AC5E-635E-570B-8B1A-EC6D7710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4DE-A4FA-6706-CD53-C18765B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7A60-98C5-744D-E302-B19D9C6C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48A4-EFA3-44C4-ADA9-AEB3467F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0315-14A9-5C94-E1BF-330D7C4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2C57-CAD1-F68F-A815-B52640C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7221-5535-7386-8892-445C79D0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4D6-2D66-DBDD-6B4D-F5A7B0C16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4F25-C3D2-CA6C-9231-2CA9C730E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1458-F6D2-9EDC-C00E-824378FE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10037-A6D0-F1FC-894F-F928D3DA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0101-E98B-B9E9-AA1A-10052052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1993-4706-16F0-E2F9-1C64BE00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EAF0-D7C2-AABA-8CED-949EB08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1A519-2ACA-A3DF-0BAC-823C1EC6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302E-0F19-A138-485D-86240A6F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B768E-44EF-765F-D864-984EBEB80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5977A-FA3D-FDB7-50C4-35D7AA89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9F497-3D5D-A7F2-65EB-8F2A2FDC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74F68-396D-BFE6-4FFB-C597C1B2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247-BBF0-62BB-0CF7-1D556B7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28FB9-FB1E-3C01-C280-7C72217E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1367C-8D8E-662A-1F1B-6E64D1DD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294A-201E-574E-73D9-4234F42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5DA9C-0D92-CBC6-F00C-7F012307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F2D7B-7688-B2E1-093E-2EC7EEB2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9E58-26A6-099A-3047-665B9C08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C72B-9F30-84BA-2DB2-388BB8EF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DE48-EA37-CE7A-ABC3-0B2741D8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2567-D974-C254-09A2-6009FC75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7F7A6-10AF-D9DE-4DE4-289E23D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8789-E947-97AB-820C-2E7643B1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16C82-9BCE-9B0E-29D7-9376C22E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E4E-1E67-6C0F-CAA1-071E4C7F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6F029-3A26-0E0F-C708-BD25495D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5EF8-DE43-9BFA-940E-1EB10372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CBADA-A325-0226-0E28-0DFF9068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8ED2-4BDD-87BD-1B44-AA37746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50B25-F4F9-CC91-80C5-5301372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3A893-C698-62C1-3B8C-97FE4BD4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6477-D004-C234-7F77-2FF3F206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DDA3-6952-8DA1-0F6D-46B1E4FB1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70B5-CCEF-46E3-8C02-A4AD42CA95B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40C0-4526-C28E-2607-B41F7304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F5-4334-0728-FA16-65BB75FE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C1FA-57CD-479F-AA71-8E4A60E8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67686-AF7C-14BA-0C9A-66B6DDA1FB79}"/>
              </a:ext>
            </a:extLst>
          </p:cNvPr>
          <p:cNvSpPr txBox="1"/>
          <p:nvPr/>
        </p:nvSpPr>
        <p:spPr>
          <a:xfrm>
            <a:off x="3629608" y="1212980"/>
            <a:ext cx="61394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crosshair with the arrow keys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Shoot balls with the space 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your skills getting as many balls as you can inside the boxes</a:t>
            </a:r>
          </a:p>
        </p:txBody>
      </p:sp>
      <p:pic>
        <p:nvPicPr>
          <p:cNvPr id="1026" name="Picture 2" descr="Arrow-keys Icons - Free SVG &amp; PNG Arrow-keys Images - Noun ...">
            <a:extLst>
              <a:ext uri="{FF2B5EF4-FFF2-40B4-BE49-F238E27FC236}">
                <a16:creationId xmlns:a16="http://schemas.microsoft.com/office/drawing/2014/main" id="{F69D11FC-51CC-3FB1-90EC-4B193614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08" y="844899"/>
            <a:ext cx="903126" cy="9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cebar Icon #254808 - Free Icons Library">
            <a:extLst>
              <a:ext uri="{FF2B5EF4-FFF2-40B4-BE49-F238E27FC236}">
                <a16:creationId xmlns:a16="http://schemas.microsoft.com/office/drawing/2014/main" id="{9A2040C6-249F-5A07-34F5-7A45D200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71" y="1928184"/>
            <a:ext cx="1143000" cy="60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hair Images | Free Vectors, Stock Photos &amp; PSD | Page 3">
            <a:extLst>
              <a:ext uri="{FF2B5EF4-FFF2-40B4-BE49-F238E27FC236}">
                <a16:creationId xmlns:a16="http://schemas.microsoft.com/office/drawing/2014/main" id="{566813DE-68C2-96FE-AC39-05714303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46" y="2709258"/>
            <a:ext cx="670249" cy="6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2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ntage Circus Poster Template – Layered Customizable | dadartdesign">
            <a:extLst>
              <a:ext uri="{FF2B5EF4-FFF2-40B4-BE49-F238E27FC236}">
                <a16:creationId xmlns:a16="http://schemas.microsoft.com/office/drawing/2014/main" id="{321B9CF8-9716-DAEE-0A03-2ED9B644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3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2AC0E-F3D5-5050-CBD1-8D450E621EF9}"/>
              </a:ext>
            </a:extLst>
          </p:cNvPr>
          <p:cNvSpPr txBox="1"/>
          <p:nvPr/>
        </p:nvSpPr>
        <p:spPr>
          <a:xfrm>
            <a:off x="5404279" y="1232030"/>
            <a:ext cx="2568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crosshair with the arrow keys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Shoot balls with the space 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your skills getting as many balls as you can inside the boxes</a:t>
            </a:r>
          </a:p>
        </p:txBody>
      </p:sp>
      <p:pic>
        <p:nvPicPr>
          <p:cNvPr id="5" name="Picture 2" descr="Arrow-keys Icons - Free SVG &amp; PNG Arrow-keys Images - Noun ...">
            <a:extLst>
              <a:ext uri="{FF2B5EF4-FFF2-40B4-BE49-F238E27FC236}">
                <a16:creationId xmlns:a16="http://schemas.microsoft.com/office/drawing/2014/main" id="{823E567A-A546-CD3A-4329-47EF93D5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32" y="1092549"/>
            <a:ext cx="903126" cy="9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pacebar Icon #254808 - Free Icons Library">
            <a:extLst>
              <a:ext uri="{FF2B5EF4-FFF2-40B4-BE49-F238E27FC236}">
                <a16:creationId xmlns:a16="http://schemas.microsoft.com/office/drawing/2014/main" id="{CA2EADF5-5195-9AD8-B1C9-2AD35DC3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95" y="2383661"/>
            <a:ext cx="1143000" cy="60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osshair Images | Free Vectors, Stock Photos &amp; PSD | Page 3">
            <a:extLst>
              <a:ext uri="{FF2B5EF4-FFF2-40B4-BE49-F238E27FC236}">
                <a16:creationId xmlns:a16="http://schemas.microsoft.com/office/drawing/2014/main" id="{1C7C9BF2-7066-E883-394B-A7CDD3F0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1" y="3591638"/>
            <a:ext cx="670249" cy="6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Cuartas Quiceno</dc:creator>
  <cp:lastModifiedBy>Daniel Cuartas Quiceno</cp:lastModifiedBy>
  <cp:revision>2</cp:revision>
  <dcterms:created xsi:type="dcterms:W3CDTF">2022-10-27T05:26:21Z</dcterms:created>
  <dcterms:modified xsi:type="dcterms:W3CDTF">2022-10-27T05:35:24Z</dcterms:modified>
</cp:coreProperties>
</file>