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8" r:id="rId3"/>
    <p:sldId id="268" r:id="rId4"/>
    <p:sldId id="257" r:id="rId5"/>
    <p:sldId id="264" r:id="rId6"/>
    <p:sldId id="265" r:id="rId7"/>
    <p:sldId id="266" r:id="rId8"/>
    <p:sldId id="259" r:id="rId9"/>
    <p:sldId id="263" r:id="rId10"/>
    <p:sldId id="260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7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997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295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277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679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917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910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295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603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282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84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52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31EA4A4-5D79-4817-B146-24029A2F3C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09AE8D-7F3E-4B3B-B5B1-FD710714A4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05725" y="1122363"/>
            <a:ext cx="4120515" cy="3204134"/>
          </a:xfrm>
        </p:spPr>
        <p:txBody>
          <a:bodyPr anchor="b">
            <a:normAutofit/>
          </a:bodyPr>
          <a:lstStyle/>
          <a:p>
            <a:r>
              <a:rPr lang="en-SG" sz="4800" dirty="0"/>
              <a:t>Backend</a:t>
            </a:r>
            <a:br>
              <a:rPr lang="en-SG" sz="4800" dirty="0"/>
            </a:br>
            <a:r>
              <a:rPr lang="en-SG" sz="4800" dirty="0"/>
              <a:t>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44DAE3-85DB-4EF8-A061-EA2CB1B3E3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3977640" cy="1208141"/>
          </a:xfrm>
        </p:spPr>
        <p:txBody>
          <a:bodyPr>
            <a:normAutofit/>
          </a:bodyPr>
          <a:lstStyle/>
          <a:p>
            <a:r>
              <a:rPr lang="en-SG" sz="2000" dirty="0"/>
              <a:t>Gerrard</a:t>
            </a:r>
          </a:p>
        </p:txBody>
      </p:sp>
      <p:pic>
        <p:nvPicPr>
          <p:cNvPr id="4" name="Picture 3" descr="Close-up fiber optics sphere">
            <a:extLst>
              <a:ext uri="{FF2B5EF4-FFF2-40B4-BE49-F238E27FC236}">
                <a16:creationId xmlns:a16="http://schemas.microsoft.com/office/drawing/2014/main" id="{2DCA6329-CC7C-42E3-8016-FD4E16C3BE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89" r="17464" b="-1"/>
          <a:stretch/>
        </p:blipFill>
        <p:spPr>
          <a:xfrm>
            <a:off x="20" y="10"/>
            <a:ext cx="7443196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3437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10A6E-17C5-4EBC-BD9F-6C9F90F22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JS and HTML crash course + Express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E82CD-8A0F-48AF-9B4C-5B257479F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SG" sz="4400" dirty="0"/>
              <a:t>github.com/flyyee/css-backendcourse</a:t>
            </a:r>
          </a:p>
        </p:txBody>
      </p:sp>
    </p:spTree>
    <p:extLst>
      <p:ext uri="{BB962C8B-B14F-4D97-AF65-F5344CB8AC3E}">
        <p14:creationId xmlns:p14="http://schemas.microsoft.com/office/powerpoint/2010/main" val="3360566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0C17D-F901-4D40-B7F4-2F6685353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39023-D958-45AD-8B36-CB46585BB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/>
              <a:t>Anonymous </a:t>
            </a:r>
            <a:r>
              <a:rPr lang="en-SG" dirty="0"/>
              <a:t>f</a:t>
            </a:r>
            <a:r>
              <a:rPr lang="en-SG"/>
              <a:t>eedback</a:t>
            </a:r>
            <a:r>
              <a:rPr lang="en-SG" dirty="0"/>
              <a:t>: https://forms.gle/dBrjhVswmFM5A8zTA</a:t>
            </a:r>
          </a:p>
        </p:txBody>
      </p:sp>
    </p:spTree>
    <p:extLst>
      <p:ext uri="{BB962C8B-B14F-4D97-AF65-F5344CB8AC3E}">
        <p14:creationId xmlns:p14="http://schemas.microsoft.com/office/powerpoint/2010/main" val="3856654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A2952-494F-428D-BC34-7F74F52A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Course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5A93C-5981-4E00-86B0-F49ACD1F3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Lesson 1: Intro to back-end dev, JS and basic HTML knowledge, Express</a:t>
            </a:r>
          </a:p>
          <a:p>
            <a:r>
              <a:rPr lang="en-SG" dirty="0"/>
              <a:t>Lesson 2: Databases and Authentication</a:t>
            </a:r>
          </a:p>
          <a:p>
            <a:r>
              <a:rPr lang="en-SG" dirty="0"/>
              <a:t>Lesson 3: More auth, sockets and a project</a:t>
            </a:r>
          </a:p>
          <a:p>
            <a:r>
              <a:rPr lang="en-SG" dirty="0"/>
              <a:t>Lesson 4: Project Work</a:t>
            </a:r>
          </a:p>
        </p:txBody>
      </p:sp>
    </p:spTree>
    <p:extLst>
      <p:ext uri="{BB962C8B-B14F-4D97-AF65-F5344CB8AC3E}">
        <p14:creationId xmlns:p14="http://schemas.microsoft.com/office/powerpoint/2010/main" val="677289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AEE1C-73F8-43E2-AD13-FC960CA4E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ideally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445B0-680D-42B9-8918-AD3400D1A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Learning through doing</a:t>
            </a:r>
          </a:p>
          <a:p>
            <a:r>
              <a:rPr lang="en-SG" dirty="0"/>
              <a:t>Reading documentation</a:t>
            </a:r>
          </a:p>
          <a:p>
            <a:r>
              <a:rPr lang="en-SG" dirty="0"/>
              <a:t>Try to write good code</a:t>
            </a:r>
          </a:p>
          <a:p>
            <a:r>
              <a:rPr lang="en-SG" dirty="0"/>
              <a:t>Ask questions!</a:t>
            </a:r>
          </a:p>
        </p:txBody>
      </p:sp>
    </p:spTree>
    <p:extLst>
      <p:ext uri="{BB962C8B-B14F-4D97-AF65-F5344CB8AC3E}">
        <p14:creationId xmlns:p14="http://schemas.microsoft.com/office/powerpoint/2010/main" val="175285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0D26D-E5E0-41B9-A457-8DA09E096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What is backend development?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125E9-108D-4B37-9943-3AFCD9954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Developing the functionality of a site or online application</a:t>
            </a:r>
          </a:p>
          <a:p>
            <a:r>
              <a:rPr lang="en-SG" dirty="0"/>
              <a:t>Front-end development deals with the design side</a:t>
            </a:r>
          </a:p>
        </p:txBody>
      </p:sp>
    </p:spTree>
    <p:extLst>
      <p:ext uri="{BB962C8B-B14F-4D97-AF65-F5344CB8AC3E}">
        <p14:creationId xmlns:p14="http://schemas.microsoft.com/office/powerpoint/2010/main" val="499609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02B47-FB00-4EDC-B32B-D11728FAB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How do servers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4C01C-78C3-40C6-99DE-94D931549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APIs and endpoints</a:t>
            </a:r>
          </a:p>
          <a:p>
            <a:r>
              <a:rPr lang="en-SG" dirty="0"/>
              <a:t>Server and client</a:t>
            </a:r>
          </a:p>
        </p:txBody>
      </p:sp>
    </p:spTree>
    <p:extLst>
      <p:ext uri="{BB962C8B-B14F-4D97-AF65-F5344CB8AC3E}">
        <p14:creationId xmlns:p14="http://schemas.microsoft.com/office/powerpoint/2010/main" val="1918921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2B6B4-A0B6-4A73-AC27-705EE0F21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What a typical server looks like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5586E2-5363-441F-B469-25B07C63AB2D}"/>
              </a:ext>
            </a:extLst>
          </p:cNvPr>
          <p:cNvSpPr/>
          <p:nvPr/>
        </p:nvSpPr>
        <p:spPr>
          <a:xfrm>
            <a:off x="1323975" y="2695574"/>
            <a:ext cx="1924050" cy="2581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1F8A34-B8AD-4BC1-87F6-2D4E13E50E6A}"/>
              </a:ext>
            </a:extLst>
          </p:cNvPr>
          <p:cNvSpPr/>
          <p:nvPr/>
        </p:nvSpPr>
        <p:spPr>
          <a:xfrm>
            <a:off x="4905375" y="2695574"/>
            <a:ext cx="1924050" cy="2581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79782A-6DC8-49DD-BF7B-50A6397FB9A4}"/>
              </a:ext>
            </a:extLst>
          </p:cNvPr>
          <p:cNvSpPr/>
          <p:nvPr/>
        </p:nvSpPr>
        <p:spPr>
          <a:xfrm>
            <a:off x="8486775" y="2757485"/>
            <a:ext cx="1924050" cy="2581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20A059-3B30-4B56-8931-286C968EE828}"/>
              </a:ext>
            </a:extLst>
          </p:cNvPr>
          <p:cNvSpPr txBox="1"/>
          <p:nvPr/>
        </p:nvSpPr>
        <p:spPr>
          <a:xfrm>
            <a:off x="5000625" y="3000375"/>
            <a:ext cx="1733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600" b="1" dirty="0">
                <a:solidFill>
                  <a:schemeClr val="bg1"/>
                </a:solidFill>
              </a:rPr>
              <a:t>Server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217014-B2B1-48EA-8196-B5043CBB329C}"/>
              </a:ext>
            </a:extLst>
          </p:cNvPr>
          <p:cNvSpPr txBox="1"/>
          <p:nvPr/>
        </p:nvSpPr>
        <p:spPr>
          <a:xfrm>
            <a:off x="1419225" y="3000375"/>
            <a:ext cx="1733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600" b="1" dirty="0">
                <a:solidFill>
                  <a:schemeClr val="bg1"/>
                </a:solidFill>
              </a:rPr>
              <a:t>App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484DEF-A001-4A01-92AF-20AC70F375A2}"/>
              </a:ext>
            </a:extLst>
          </p:cNvPr>
          <p:cNvSpPr txBox="1"/>
          <p:nvPr/>
        </p:nvSpPr>
        <p:spPr>
          <a:xfrm>
            <a:off x="8582025" y="3000375"/>
            <a:ext cx="1733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600" b="1" dirty="0">
                <a:solidFill>
                  <a:schemeClr val="bg1"/>
                </a:solidFill>
              </a:rPr>
              <a:t>DB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0D4A0A15-49EB-42D2-A2DB-0910F3F62D4C}"/>
              </a:ext>
            </a:extLst>
          </p:cNvPr>
          <p:cNvSpPr/>
          <p:nvPr/>
        </p:nvSpPr>
        <p:spPr>
          <a:xfrm>
            <a:off x="3343276" y="3086100"/>
            <a:ext cx="1466850" cy="5606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E73FC8D-6142-4737-9D65-5C221896A9F0}"/>
              </a:ext>
            </a:extLst>
          </p:cNvPr>
          <p:cNvSpPr/>
          <p:nvPr/>
        </p:nvSpPr>
        <p:spPr>
          <a:xfrm rot="10800000">
            <a:off x="3343276" y="4348847"/>
            <a:ext cx="1466850" cy="5606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0A62278-F619-465F-BC47-1AD1AD72776A}"/>
              </a:ext>
            </a:extLst>
          </p:cNvPr>
          <p:cNvSpPr/>
          <p:nvPr/>
        </p:nvSpPr>
        <p:spPr>
          <a:xfrm>
            <a:off x="6924675" y="3086100"/>
            <a:ext cx="1466850" cy="5606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1F0EF0D3-DC47-439D-B8EC-059A7EC9CBB3}"/>
              </a:ext>
            </a:extLst>
          </p:cNvPr>
          <p:cNvSpPr/>
          <p:nvPr/>
        </p:nvSpPr>
        <p:spPr>
          <a:xfrm rot="10800000">
            <a:off x="6924675" y="4348847"/>
            <a:ext cx="1466850" cy="5606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89219E-5CC3-4154-9420-E0340EEBAD75}"/>
              </a:ext>
            </a:extLst>
          </p:cNvPr>
          <p:cNvSpPr txBox="1"/>
          <p:nvPr/>
        </p:nvSpPr>
        <p:spPr>
          <a:xfrm>
            <a:off x="2825828" y="2581958"/>
            <a:ext cx="2355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S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App sends a </a:t>
            </a:r>
          </a:p>
          <a:p>
            <a:r>
              <a:rPr lang="en-S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request to the server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9590A7-43ED-43B9-9B53-E1C58208C4F6}"/>
              </a:ext>
            </a:extLst>
          </p:cNvPr>
          <p:cNvSpPr txBox="1"/>
          <p:nvPr/>
        </p:nvSpPr>
        <p:spPr>
          <a:xfrm>
            <a:off x="6654879" y="2304959"/>
            <a:ext cx="30272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Server deals with the </a:t>
            </a:r>
            <a:r>
              <a:rPr lang="en-SG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req</a:t>
            </a:r>
            <a:endParaRPr lang="en-S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S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and obtains the data from</a:t>
            </a:r>
          </a:p>
          <a:p>
            <a:r>
              <a:rPr lang="en-S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the database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E3E280-C305-425E-8838-BB1FE4C67877}"/>
              </a:ext>
            </a:extLst>
          </p:cNvPr>
          <p:cNvSpPr txBox="1"/>
          <p:nvPr/>
        </p:nvSpPr>
        <p:spPr>
          <a:xfrm>
            <a:off x="6829425" y="4928800"/>
            <a:ext cx="2994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After obtaining the data,</a:t>
            </a:r>
          </a:p>
          <a:p>
            <a:r>
              <a:rPr lang="en-S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the server processes it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012AD1-7F05-4DEE-AFBD-9D64C536F9E6}"/>
              </a:ext>
            </a:extLst>
          </p:cNvPr>
          <p:cNvSpPr txBox="1"/>
          <p:nvPr/>
        </p:nvSpPr>
        <p:spPr>
          <a:xfrm>
            <a:off x="2954038" y="4894779"/>
            <a:ext cx="2913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The server sends a</a:t>
            </a:r>
          </a:p>
          <a:p>
            <a:r>
              <a:rPr lang="en-S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response back to the app</a:t>
            </a:r>
          </a:p>
        </p:txBody>
      </p:sp>
    </p:spTree>
    <p:extLst>
      <p:ext uri="{BB962C8B-B14F-4D97-AF65-F5344CB8AC3E}">
        <p14:creationId xmlns:p14="http://schemas.microsoft.com/office/powerpoint/2010/main" val="1507691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CEE32-7169-4CF3-9477-41C1E518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How this usually works out in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0DE86-B04E-4EDC-AFD5-0866750AE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The front-end developers decide on the functionalities they want for their app</a:t>
            </a:r>
          </a:p>
          <a:p>
            <a:r>
              <a:rPr lang="en-SG" dirty="0"/>
              <a:t>They communicate this to the back-end developers who craft a backend that can serve this functionality</a:t>
            </a:r>
          </a:p>
          <a:p>
            <a:r>
              <a:rPr lang="en-SG" dirty="0"/>
              <a:t>This functionality is exposed via APIs which the front-end developers connect their app to</a:t>
            </a:r>
          </a:p>
        </p:txBody>
      </p:sp>
    </p:spTree>
    <p:extLst>
      <p:ext uri="{BB962C8B-B14F-4D97-AF65-F5344CB8AC3E}">
        <p14:creationId xmlns:p14="http://schemas.microsoft.com/office/powerpoint/2010/main" val="349274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8844B-F670-49B8-A7EA-B01540EBE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Intro to JS in Node.JS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AD3D0-92EF-4075-B903-9C9CBEC21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Asynchronous event-driven JavaScript runtime (???)</a:t>
            </a:r>
            <a:endParaRPr lang="en-SG" dirty="0"/>
          </a:p>
          <a:p>
            <a:r>
              <a:rPr lang="en-SG" dirty="0"/>
              <a:t>Browser features unsupported (alert, </a:t>
            </a:r>
            <a:r>
              <a:rPr lang="en-SG" dirty="0" err="1"/>
              <a:t>document.getElementById</a:t>
            </a:r>
            <a:r>
              <a:rPr lang="en-SG" dirty="0"/>
              <a:t> etc)</a:t>
            </a:r>
          </a:p>
          <a:p>
            <a:r>
              <a:rPr lang="en-SG" dirty="0"/>
              <a:t>Runs in the command line, but can be accessed via endpoints on the Internet</a:t>
            </a:r>
          </a:p>
        </p:txBody>
      </p:sp>
    </p:spTree>
    <p:extLst>
      <p:ext uri="{BB962C8B-B14F-4D97-AF65-F5344CB8AC3E}">
        <p14:creationId xmlns:p14="http://schemas.microsoft.com/office/powerpoint/2010/main" val="1517855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E3CCA-D8D0-42CC-B8D1-1F44D286C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Stuff you need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CA0E3-94D6-422E-AD14-F0F6DDF88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/>
              <a:t>Install the following on your laptop:</a:t>
            </a:r>
          </a:p>
          <a:p>
            <a:r>
              <a:rPr lang="en-SG" dirty="0"/>
              <a:t>Node.JS</a:t>
            </a:r>
          </a:p>
          <a:p>
            <a:r>
              <a:rPr lang="en-SG" dirty="0"/>
              <a:t>Chrome</a:t>
            </a:r>
          </a:p>
        </p:txBody>
      </p:sp>
    </p:spTree>
    <p:extLst>
      <p:ext uri="{BB962C8B-B14F-4D97-AF65-F5344CB8AC3E}">
        <p14:creationId xmlns:p14="http://schemas.microsoft.com/office/powerpoint/2010/main" val="29517476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1C2431"/>
      </a:dk2>
      <a:lt2>
        <a:srgbClr val="F1F3F0"/>
      </a:lt2>
      <a:accent1>
        <a:srgbClr val="9F29E7"/>
      </a:accent1>
      <a:accent2>
        <a:srgbClr val="512ED9"/>
      </a:accent2>
      <a:accent3>
        <a:srgbClr val="2951E7"/>
      </a:accent3>
      <a:accent4>
        <a:srgbClr val="178ED5"/>
      </a:accent4>
      <a:accent5>
        <a:srgbClr val="22C0B8"/>
      </a:accent5>
      <a:accent6>
        <a:srgbClr val="16C775"/>
      </a:accent6>
      <a:hlink>
        <a:srgbClr val="3798A5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269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Avenir Next LT Pro</vt:lpstr>
      <vt:lpstr>Calibri</vt:lpstr>
      <vt:lpstr>Source Sans Pro</vt:lpstr>
      <vt:lpstr>AccentBoxVTI</vt:lpstr>
      <vt:lpstr>Backend Development</vt:lpstr>
      <vt:lpstr>Course Outline</vt:lpstr>
      <vt:lpstr>ideally</vt:lpstr>
      <vt:lpstr>What is backend development?</vt:lpstr>
      <vt:lpstr>How do servers work?</vt:lpstr>
      <vt:lpstr>What a typical server looks like</vt:lpstr>
      <vt:lpstr>How this usually works out in projects</vt:lpstr>
      <vt:lpstr>Intro to JS in Node.JS</vt:lpstr>
      <vt:lpstr>Stuff you need</vt:lpstr>
      <vt:lpstr>JS and HTML crash course + Express project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Backend Development</dc:title>
  <dc:creator>TAI LE KANG GERRARD</dc:creator>
  <cp:lastModifiedBy>TAI LE KANG GERRARD</cp:lastModifiedBy>
  <cp:revision>17</cp:revision>
  <dcterms:created xsi:type="dcterms:W3CDTF">2021-07-11T08:16:50Z</dcterms:created>
  <dcterms:modified xsi:type="dcterms:W3CDTF">2021-07-11T12:22:20Z</dcterms:modified>
</cp:coreProperties>
</file>