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39808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63593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036101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89771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073870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98818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504457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278304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19903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92083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02010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18829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0579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710782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73668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31746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999674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A4C7-840B-49B0-AA69-A5738D34B350}" type="datetimeFigureOut">
              <a:rPr lang="ro-RO" smtClean="0"/>
              <a:t>15.01.2023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226F-802F-41C2-BF23-A354FF0787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159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BD52-3C97-6637-730B-62268C924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083322"/>
            <a:ext cx="8791575" cy="974153"/>
          </a:xfrm>
        </p:spPr>
        <p:txBody>
          <a:bodyPr/>
          <a:lstStyle/>
          <a:p>
            <a:pPr algn="ctr"/>
            <a:r>
              <a:rPr lang="en-US" dirty="0"/>
              <a:t>Project 1 – Turn Signal ECU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EDAF-E1BF-2E4F-2609-3B645E4AF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7438" y="5770203"/>
            <a:ext cx="2808698" cy="621170"/>
          </a:xfrm>
        </p:spPr>
        <p:txBody>
          <a:bodyPr/>
          <a:lstStyle/>
          <a:p>
            <a:r>
              <a:rPr lang="en-US" dirty="0"/>
              <a:t>Danciu Florin </a:t>
            </a:r>
            <a:r>
              <a:rPr lang="en-US" dirty="0" err="1"/>
              <a:t>daniel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67401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A19-7341-8E99-D1C9-05D9DCAE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236" y="355699"/>
            <a:ext cx="4628561" cy="6341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 </a:t>
            </a:r>
            <a:r>
              <a:rPr lang="en-US" dirty="0" err="1"/>
              <a:t>arduino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65662-B1CB-5306-9DFC-D24C292B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11" y="1781666"/>
            <a:ext cx="10132194" cy="38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36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102B1-09FE-4B91-3622-CD9D23B0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00" y="989501"/>
            <a:ext cx="7019399" cy="51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18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22469-6F0A-CE28-FEBA-D2EEABF64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74" y="1178351"/>
            <a:ext cx="7809252" cy="49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4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4185-12B0-9029-2FCE-8806714B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Semnalizare</a:t>
            </a:r>
            <a:r>
              <a:rPr lang="en-US" dirty="0"/>
              <a:t> </a:t>
            </a:r>
            <a:r>
              <a:rPr lang="en-US" dirty="0" err="1"/>
              <a:t>dreapta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6A951-E384-B1B9-7312-F6E32AC96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9" y="2384981"/>
            <a:ext cx="5934797" cy="385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AFE03-CB90-1043-24CC-014C3B03C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86" y="2385328"/>
            <a:ext cx="5699575" cy="38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48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8F15-9404-785B-6A61-9A890D91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semnalizare</a:t>
            </a:r>
            <a:r>
              <a:rPr lang="en-US" dirty="0"/>
              <a:t> </a:t>
            </a:r>
            <a:r>
              <a:rPr lang="en-US" dirty="0" err="1"/>
              <a:t>stanga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000B8-844A-D236-56EE-1685E71D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" y="2373085"/>
            <a:ext cx="5873653" cy="3866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D41F2-9E0C-0886-BE80-5EFB6AF1A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47" y="2368717"/>
            <a:ext cx="5785667" cy="387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294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D60-EBB1-0094-0A77-74E00573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avarii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41A9B-A488-0CDD-8E6A-2CA2F8B4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5" y="2546556"/>
            <a:ext cx="5876042" cy="380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33962-3E5C-304B-C44E-0D1F42D19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34" y="2546555"/>
            <a:ext cx="5876041" cy="38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588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19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Project 1 – Turn Signal ECU</vt:lpstr>
      <vt:lpstr>Cod arduino</vt:lpstr>
      <vt:lpstr>PowerPoint Presentation</vt:lpstr>
      <vt:lpstr>PowerPoint Presentation</vt:lpstr>
      <vt:lpstr>Simulare Semnalizare dreapta</vt:lpstr>
      <vt:lpstr>Simulare semnalizare stanga</vt:lpstr>
      <vt:lpstr>Simulare avarii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Turn Signal ECU</dc:title>
  <dc:creator>Danciu Daniel</dc:creator>
  <cp:lastModifiedBy>Danciu Daniel</cp:lastModifiedBy>
  <cp:revision>2</cp:revision>
  <dcterms:created xsi:type="dcterms:W3CDTF">2023-01-15T17:56:20Z</dcterms:created>
  <dcterms:modified xsi:type="dcterms:W3CDTF">2023-01-15T18:22:57Z</dcterms:modified>
</cp:coreProperties>
</file>