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9FC0"/>
    <a:srgbClr val="87C878"/>
    <a:srgbClr val="A2BB80"/>
    <a:srgbClr val="D97C41"/>
    <a:srgbClr val="4EA5B9"/>
    <a:srgbClr val="FFFFFF"/>
    <a:srgbClr val="ECD3C5"/>
    <a:srgbClr val="547DBF"/>
    <a:srgbClr val="21314A"/>
    <a:srgbClr val="B4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BC249-C2B9-A667-C40B-FE2ED4D54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BD694B-A3CD-7EA7-B2E6-462051B1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D47D6-DA0A-E744-DE80-A80255F1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998D0-345E-08CF-09DE-14AF8FA1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419F8-F066-9B20-87B3-981C73F6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7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7BDFE-B33E-813A-4A18-D7FD748D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06DC45-8F25-2C44-7362-DAF76441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54C01-020D-9CE8-4A2F-48723AF3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9E7C09-E4FA-6A04-3292-D66AED5F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C0B9C-333E-ACB2-A7F5-42502A63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9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201E4E-96AA-F22A-6CDC-6076A1F4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531C72-55E7-966F-F62C-3BC11C4FD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B42906-A629-AAE2-FAE0-EBAAD7AD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5762D-A66F-275F-C8A8-A860A1EC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42775-6A5E-3988-C319-0CA5DDB6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0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23C36-0876-15E9-B116-4B648BA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4B1B6-3E0C-90A9-A8A6-F2AA33DE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7BBF11-B491-34E1-5F5A-58BE566B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631E6-6D4E-CE11-FBE8-85F30233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C1B5F-1209-AD07-2B86-E4DF1FEE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2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39C6C-F44A-AE11-27CC-6CED956F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C1F9C8-8F4A-9263-6280-C9280061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8A374-442D-45EE-9FA6-09B58E02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A5322D-9B81-10CC-CCA2-A4FBD17F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C5D00E-9711-0B6F-4BFE-52E4B1A0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5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85C6A-CBAE-49E2-FB32-65CBE3D0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28D14-6291-0DA5-C538-6E0682FCE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EC637B-9176-DC99-24AE-9609F2F3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7A7B19-4EFC-F1E2-548E-ADD293E4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35A58C-8E50-1B85-DCA9-9CDE48F8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F23F3D-15FD-EAAC-1A03-3116185B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B3FB8-4B8E-2C22-EB2B-8007B9F8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7AE90F-714B-53C0-70C5-2CAD637D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E23941-5850-1EE6-7769-8780EDB58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EF484F-D625-FEE6-7EC3-0D61E71B9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F53B06-9D3B-A4EA-B9CD-84B7A0069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4617D1-ED67-E7C9-5655-936C806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272E2D-7146-92C9-A5C8-F5BCFFE7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FF02DF-9E6B-EE89-D000-62CCE755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77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B228-DA21-36B9-1C55-A4F29945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CCE9C1-11FB-3F09-E75F-75468A4E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DAE957-7533-B843-5712-CCA34E5C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782FF6-636A-69A3-5DAF-7E1AC04D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21D105-E062-E0C9-2544-944C3005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C87955-2BF4-CF23-6D92-96B17AF0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CE555E-4E4F-97A8-5453-6B07B245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037CD-3B2A-3BE2-4EB0-871B498D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6A5E1-9B98-A74D-9F5E-6E66F849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553E9-3540-AC21-AA51-91BE2B17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491FD6-D423-BB5B-826D-20F77EEB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01C65-2145-A24C-CD9C-CF6A9161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D7A7FC-A550-9B56-A221-AD190D74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06831-439C-0A18-F10B-C18917FA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5CF533-5F6A-B9E2-F316-5780D9E31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BA70E0-788F-A253-C262-A786192CC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66793-68C2-8198-2159-D394466D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4B1F77-8625-564C-B68B-300C7B3A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69AF1-715C-706B-67A2-07974F88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3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EAD395-7E7F-4475-E860-1C3D44E0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241304-8185-EF35-EECD-3E2FA724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E3AE91-7100-B08F-FC1E-B1A01C29F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4DAA-2412-4913-9B0E-CEC4E91EC358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2535D-2410-ACCA-E27F-190284E2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59E0D-12DA-81AF-1735-F70800BE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2ADF-460B-4EE5-9262-957EDCE33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1100AA7C-A083-5949-F9DF-D6C61B6713A8}"/>
              </a:ext>
            </a:extLst>
          </p:cNvPr>
          <p:cNvGrpSpPr/>
          <p:nvPr/>
        </p:nvGrpSpPr>
        <p:grpSpPr>
          <a:xfrm>
            <a:off x="413682" y="1382070"/>
            <a:ext cx="2512382" cy="1944209"/>
            <a:chOff x="772356" y="923277"/>
            <a:chExt cx="2512382" cy="194420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E1FDE54-4B3A-8996-1913-0CD84A4D07B3}"/>
                </a:ext>
              </a:extLst>
            </p:cNvPr>
            <p:cNvGrpSpPr/>
            <p:nvPr/>
          </p:nvGrpSpPr>
          <p:grpSpPr>
            <a:xfrm>
              <a:off x="772356" y="923277"/>
              <a:ext cx="2512382" cy="1944209"/>
              <a:chOff x="772357" y="923278"/>
              <a:chExt cx="1562470" cy="188156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039DE9-723C-A403-4F03-21B2778FA9A5}"/>
                  </a:ext>
                </a:extLst>
              </p:cNvPr>
              <p:cNvSpPr/>
              <p:nvPr/>
            </p:nvSpPr>
            <p:spPr>
              <a:xfrm>
                <a:off x="772357" y="923278"/>
                <a:ext cx="1562470" cy="5592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of the</a:t>
                </a:r>
                <a:br>
                  <a:rPr lang="en-US" altLang="zh-TW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</a:t>
                </a:r>
                <a:endParaRPr lang="zh-TW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AD6BE4-093A-0B42-45A7-4C902C7CA182}"/>
                  </a:ext>
                </a:extLst>
              </p:cNvPr>
              <p:cNvSpPr/>
              <p:nvPr/>
            </p:nvSpPr>
            <p:spPr>
              <a:xfrm>
                <a:off x="772357" y="1482571"/>
                <a:ext cx="1562470" cy="1322267"/>
              </a:xfrm>
              <a:prstGeom prst="rect">
                <a:avLst/>
              </a:prstGeom>
              <a:gradFill flip="none" rotWithShape="1">
                <a:gsLst>
                  <a:gs pos="0">
                    <a:srgbClr val="9DC3E6">
                      <a:tint val="66000"/>
                      <a:satMod val="160000"/>
                    </a:srgbClr>
                  </a:gs>
                  <a:gs pos="50000">
                    <a:srgbClr val="9DC3E6">
                      <a:tint val="44500"/>
                      <a:satMod val="160000"/>
                    </a:srgbClr>
                  </a:gs>
                  <a:gs pos="100000">
                    <a:srgbClr val="9DC3E6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1E183FC-E6F1-31AC-CCB4-B8514A2CA963}"/>
                </a:ext>
              </a:extLst>
            </p:cNvPr>
            <p:cNvSpPr txBox="1"/>
            <p:nvPr/>
          </p:nvSpPr>
          <p:spPr>
            <a:xfrm>
              <a:off x="914401" y="1539324"/>
              <a:ext cx="222829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Pending deliveries</a:t>
              </a:r>
              <a:b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Pending pickups</a:t>
              </a:r>
              <a:b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Current location</a:t>
              </a:r>
              <a:b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Time of the day etc</a:t>
              </a:r>
              <a:endParaRPr lang="zh-TW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24BF770-5E4B-D0B5-9E51-217A03F83D5A}"/>
              </a:ext>
            </a:extLst>
          </p:cNvPr>
          <p:cNvGrpSpPr/>
          <p:nvPr/>
        </p:nvGrpSpPr>
        <p:grpSpPr>
          <a:xfrm>
            <a:off x="9041537" y="1909551"/>
            <a:ext cx="2778710" cy="889247"/>
            <a:chOff x="9413290" y="2503503"/>
            <a:chExt cx="2778710" cy="889247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28DC6CE-ACE2-E923-765C-7E427318DC87}"/>
                </a:ext>
              </a:extLst>
            </p:cNvPr>
            <p:cNvGrpSpPr/>
            <p:nvPr/>
          </p:nvGrpSpPr>
          <p:grpSpPr>
            <a:xfrm>
              <a:off x="9413290" y="2503503"/>
              <a:ext cx="2778710" cy="889247"/>
              <a:chOff x="772357" y="1003177"/>
              <a:chExt cx="1562470" cy="15003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950506-F570-A4F3-5AC0-E4E5DA0B2215}"/>
                  </a:ext>
                </a:extLst>
              </p:cNvPr>
              <p:cNvSpPr/>
              <p:nvPr/>
            </p:nvSpPr>
            <p:spPr>
              <a:xfrm>
                <a:off x="772357" y="1003177"/>
                <a:ext cx="1562470" cy="4793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endParaRPr lang="zh-TW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6E2CB63-8267-1C19-8BD3-0C84EAA458B7}"/>
                  </a:ext>
                </a:extLst>
              </p:cNvPr>
              <p:cNvSpPr/>
              <p:nvPr/>
            </p:nvSpPr>
            <p:spPr>
              <a:xfrm>
                <a:off x="772357" y="1482571"/>
                <a:ext cx="1562470" cy="1020932"/>
              </a:xfrm>
              <a:prstGeom prst="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CD1EA1A-424E-793E-C4A5-C9B5A65770A8}"/>
                </a:ext>
              </a:extLst>
            </p:cNvPr>
            <p:cNvSpPr txBox="1"/>
            <p:nvPr/>
          </p:nvSpPr>
          <p:spPr>
            <a:xfrm>
              <a:off x="9530919" y="2867486"/>
              <a:ext cx="25434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Where to go next ?</a:t>
              </a:r>
              <a:endParaRPr lang="zh-TW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716A77E-914E-5ED8-B0B2-D30715661D25}"/>
              </a:ext>
            </a:extLst>
          </p:cNvPr>
          <p:cNvGrpSpPr/>
          <p:nvPr/>
        </p:nvGrpSpPr>
        <p:grpSpPr>
          <a:xfrm>
            <a:off x="4600113" y="856883"/>
            <a:ext cx="2991775" cy="2994582"/>
            <a:chOff x="5026241" y="573419"/>
            <a:chExt cx="2991775" cy="29945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D5046D-C71F-D309-4BE1-40ED1ED2D317}"/>
                </a:ext>
              </a:extLst>
            </p:cNvPr>
            <p:cNvSpPr/>
            <p:nvPr/>
          </p:nvSpPr>
          <p:spPr>
            <a:xfrm>
              <a:off x="5026241" y="573419"/>
              <a:ext cx="2991775" cy="29945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7CA0AB2-62B6-9CD4-96DF-B26CCD14478B}"/>
                </a:ext>
              </a:extLst>
            </p:cNvPr>
            <p:cNvGrpSpPr/>
            <p:nvPr/>
          </p:nvGrpSpPr>
          <p:grpSpPr>
            <a:xfrm>
              <a:off x="5594412" y="1013528"/>
              <a:ext cx="1855433" cy="2114365"/>
              <a:chOff x="5530788" y="843379"/>
              <a:chExt cx="1855433" cy="211436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3ACA87-B95B-21D5-514A-8EA9F08F807F}"/>
                  </a:ext>
                </a:extLst>
              </p:cNvPr>
              <p:cNvSpPr/>
              <p:nvPr/>
            </p:nvSpPr>
            <p:spPr>
              <a:xfrm>
                <a:off x="5530788" y="843379"/>
                <a:ext cx="1855433" cy="639192"/>
              </a:xfrm>
              <a:prstGeom prst="rect">
                <a:avLst/>
              </a:prstGeom>
              <a:gradFill flip="none" rotWithShape="1">
                <a:gsLst>
                  <a:gs pos="0">
                    <a:srgbClr val="FFD966">
                      <a:tint val="66000"/>
                      <a:satMod val="160000"/>
                    </a:srgbClr>
                  </a:gs>
                  <a:gs pos="50000">
                    <a:srgbClr val="FFD966">
                      <a:tint val="44500"/>
                      <a:satMod val="160000"/>
                    </a:srgbClr>
                  </a:gs>
                  <a:gs pos="100000">
                    <a:srgbClr val="FFD966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Simulator</a:t>
                </a:r>
                <a:endParaRPr lang="zh-TW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9354C7-A0AB-471E-7A5B-A7E07F4A820A}"/>
                  </a:ext>
                </a:extLst>
              </p:cNvPr>
              <p:cNvSpPr/>
              <p:nvPr/>
            </p:nvSpPr>
            <p:spPr>
              <a:xfrm>
                <a:off x="5530788" y="2318552"/>
                <a:ext cx="1855432" cy="639192"/>
              </a:xfrm>
              <a:prstGeom prst="rect">
                <a:avLst/>
              </a:prstGeom>
              <a:gradFill flip="none" rotWithShape="1">
                <a:gsLst>
                  <a:gs pos="0">
                    <a:srgbClr val="FFD966">
                      <a:tint val="66000"/>
                      <a:satMod val="160000"/>
                    </a:srgbClr>
                  </a:gs>
                  <a:gs pos="50000">
                    <a:srgbClr val="FFD966">
                      <a:tint val="44500"/>
                      <a:satMod val="160000"/>
                    </a:srgbClr>
                  </a:gs>
                  <a:gs pos="100000">
                    <a:srgbClr val="FFD966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</a:t>
                </a:r>
                <a:endParaRPr lang="zh-TW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16030D3-688B-2B6B-909A-B33244CC3839}"/>
                  </a:ext>
                </a:extLst>
              </p:cNvPr>
              <p:cNvSpPr txBox="1"/>
              <p:nvPr/>
            </p:nvSpPr>
            <p:spPr>
              <a:xfrm>
                <a:off x="5778623" y="1724772"/>
                <a:ext cx="1359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</a:t>
                </a:r>
                <a:endParaRPr lang="zh-TW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4F8DF95D-E400-FE38-DCB6-A2B13BF4B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6779" y="1501192"/>
                <a:ext cx="0" cy="81736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51838E4-68C7-31FA-6871-F62C8605A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9820" y="1501192"/>
                <a:ext cx="0" cy="81736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0FE347D-432D-598C-0A36-33E31EE189A5}"/>
              </a:ext>
            </a:extLst>
          </p:cNvPr>
          <p:cNvGrpSpPr/>
          <p:nvPr/>
        </p:nvGrpSpPr>
        <p:grpSpPr>
          <a:xfrm>
            <a:off x="4706645" y="4934615"/>
            <a:ext cx="2778710" cy="909857"/>
            <a:chOff x="4458069" y="4998127"/>
            <a:chExt cx="2778710" cy="909857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5D977D8-4D4E-947B-44F2-354A102C311F}"/>
                </a:ext>
              </a:extLst>
            </p:cNvPr>
            <p:cNvGrpSpPr/>
            <p:nvPr/>
          </p:nvGrpSpPr>
          <p:grpSpPr>
            <a:xfrm>
              <a:off x="4458069" y="4998127"/>
              <a:ext cx="2778710" cy="889247"/>
              <a:chOff x="772357" y="1003177"/>
              <a:chExt cx="1562470" cy="150032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C2E218-8718-319C-505C-EB3A8430FCA4}"/>
                  </a:ext>
                </a:extLst>
              </p:cNvPr>
              <p:cNvSpPr/>
              <p:nvPr/>
            </p:nvSpPr>
            <p:spPr>
              <a:xfrm>
                <a:off x="772357" y="1003177"/>
                <a:ext cx="1562470" cy="479394"/>
              </a:xfrm>
              <a:prstGeom prst="rect">
                <a:avLst/>
              </a:prstGeom>
              <a:solidFill>
                <a:srgbClr val="F688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:endParaRPr lang="zh-TW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61618C3-1CA2-A510-326E-A4B1B3F14A08}"/>
                  </a:ext>
                </a:extLst>
              </p:cNvPr>
              <p:cNvSpPr/>
              <p:nvPr/>
            </p:nvSpPr>
            <p:spPr>
              <a:xfrm>
                <a:off x="772357" y="1482571"/>
                <a:ext cx="1562470" cy="1020932"/>
              </a:xfrm>
              <a:prstGeom prst="rect">
                <a:avLst/>
              </a:prstGeom>
              <a:gradFill flip="none" rotWithShape="1">
                <a:gsLst>
                  <a:gs pos="0">
                    <a:srgbClr val="F68890">
                      <a:tint val="66000"/>
                      <a:satMod val="160000"/>
                    </a:srgbClr>
                  </a:gs>
                  <a:gs pos="50000">
                    <a:srgbClr val="F68890">
                      <a:tint val="44500"/>
                      <a:satMod val="160000"/>
                    </a:srgbClr>
                  </a:gs>
                  <a:gs pos="100000">
                    <a:srgbClr val="F6889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57129B0-51B4-2062-21BB-AB162A2041AA}"/>
                </a:ext>
              </a:extLst>
            </p:cNvPr>
            <p:cNvSpPr txBox="1"/>
            <p:nvPr/>
          </p:nvSpPr>
          <p:spPr>
            <a:xfrm>
              <a:off x="4657819" y="5261653"/>
              <a:ext cx="23792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Courier process to the decision request</a:t>
              </a:r>
              <a:endParaRPr lang="zh-TW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27552DC-AF7A-C4A2-B554-DAA5EA9B34B4}"/>
              </a:ext>
            </a:extLst>
          </p:cNvPr>
          <p:cNvGrpSpPr/>
          <p:nvPr/>
        </p:nvGrpSpPr>
        <p:grpSpPr>
          <a:xfrm>
            <a:off x="558923" y="47112"/>
            <a:ext cx="11074154" cy="923330"/>
            <a:chOff x="558923" y="47112"/>
            <a:chExt cx="11074154" cy="923330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55CFE13-B2CA-A6FB-BEE9-4FA22251ABBA}"/>
                </a:ext>
              </a:extLst>
            </p:cNvPr>
            <p:cNvSpPr txBox="1"/>
            <p:nvPr/>
          </p:nvSpPr>
          <p:spPr>
            <a:xfrm>
              <a:off x="4723587" y="47112"/>
              <a:ext cx="27448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DECESION-SUPPORT</a:t>
              </a:r>
              <a:endParaRPr lang="zh-TW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1DFB595-8A7C-1882-E993-FB2249B86DB5}"/>
                </a:ext>
              </a:extLst>
            </p:cNvPr>
            <p:cNvSpPr txBox="1"/>
            <p:nvPr/>
          </p:nvSpPr>
          <p:spPr>
            <a:xfrm>
              <a:off x="558923" y="47112"/>
              <a:ext cx="222829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b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(delivery and pickup</a:t>
              </a:r>
              <a:b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requests of the day)</a:t>
              </a:r>
              <a:endParaRPr lang="zh-TW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21CDAC6-9153-58D2-BF20-90556E0D66FC}"/>
                </a:ext>
              </a:extLst>
            </p:cNvPr>
            <p:cNvSpPr txBox="1"/>
            <p:nvPr/>
          </p:nvSpPr>
          <p:spPr>
            <a:xfrm>
              <a:off x="9228708" y="47112"/>
              <a:ext cx="24043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b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(upload decision to</a:t>
              </a:r>
              <a:b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TW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courier portable device)</a:t>
              </a:r>
              <a:endParaRPr lang="zh-TW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02BFA62-0BC2-5915-2545-B399D4E1D076}"/>
              </a:ext>
            </a:extLst>
          </p:cNvPr>
          <p:cNvSpPr txBox="1"/>
          <p:nvPr/>
        </p:nvSpPr>
        <p:spPr>
          <a:xfrm>
            <a:off x="0" y="4430353"/>
            <a:ext cx="1546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b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A8891A3E-11D3-F2CD-E183-0960ED979AAF}"/>
              </a:ext>
            </a:extLst>
          </p:cNvPr>
          <p:cNvCxnSpPr>
            <a:stCxn id="12" idx="1"/>
            <a:endCxn id="5" idx="2"/>
          </p:cNvCxnSpPr>
          <p:nvPr/>
        </p:nvCxnSpPr>
        <p:spPr>
          <a:xfrm rot="10800000">
            <a:off x="1669873" y="3326280"/>
            <a:ext cx="3036772" cy="2195029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E86C523C-BA5D-D8D5-C0A9-D36C1DB16205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7596869" y="2687285"/>
            <a:ext cx="2722510" cy="2945537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F0C6C3A-D764-2B9F-AC92-3D2CC684048F}"/>
              </a:ext>
            </a:extLst>
          </p:cNvPr>
          <p:cNvCxnSpPr>
            <a:cxnSpLocks/>
          </p:cNvCxnSpPr>
          <p:nvPr/>
        </p:nvCxnSpPr>
        <p:spPr>
          <a:xfrm>
            <a:off x="7591888" y="2354174"/>
            <a:ext cx="1449649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27EA6C-8824-42F6-E761-CD4FF8E924F8}"/>
              </a:ext>
            </a:extLst>
          </p:cNvPr>
          <p:cNvCxnSpPr>
            <a:cxnSpLocks/>
          </p:cNvCxnSpPr>
          <p:nvPr/>
        </p:nvCxnSpPr>
        <p:spPr>
          <a:xfrm>
            <a:off x="2926064" y="2354174"/>
            <a:ext cx="1674049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0612DB2-0ECE-65D0-FF0B-76C2E990ECC1}"/>
              </a:ext>
            </a:extLst>
          </p:cNvPr>
          <p:cNvCxnSpPr>
            <a:stCxn id="15" idx="0"/>
            <a:endCxn id="32" idx="2"/>
          </p:cNvCxnSpPr>
          <p:nvPr/>
        </p:nvCxnSpPr>
        <p:spPr>
          <a:xfrm flipV="1">
            <a:off x="10430892" y="970442"/>
            <a:ext cx="1" cy="93910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517EBA9-E201-7E65-411C-EC4EF3D5AFAF}"/>
              </a:ext>
            </a:extLst>
          </p:cNvPr>
          <p:cNvCxnSpPr>
            <a:stCxn id="30" idx="2"/>
            <a:endCxn id="4" idx="0"/>
          </p:cNvCxnSpPr>
          <p:nvPr/>
        </p:nvCxnSpPr>
        <p:spPr>
          <a:xfrm flipH="1">
            <a:off x="1669873" y="970442"/>
            <a:ext cx="3197" cy="41162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253EB9-9B23-FCC6-0C4E-B563D2D8DEA1}"/>
              </a:ext>
            </a:extLst>
          </p:cNvPr>
          <p:cNvSpPr/>
          <p:nvPr/>
        </p:nvSpPr>
        <p:spPr>
          <a:xfrm>
            <a:off x="1571346" y="2024107"/>
            <a:ext cx="1535837" cy="479394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最小化成本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1DCF2A6-1B35-990F-CFFD-22A616DBE038}"/>
              </a:ext>
            </a:extLst>
          </p:cNvPr>
          <p:cNvSpPr/>
          <p:nvPr/>
        </p:nvSpPr>
        <p:spPr>
          <a:xfrm>
            <a:off x="1571346" y="3206318"/>
            <a:ext cx="1535837" cy="479394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最大化效率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7C2A07D-F691-6B5D-D5FA-14E49AFA0FC8}"/>
              </a:ext>
            </a:extLst>
          </p:cNvPr>
          <p:cNvSpPr/>
          <p:nvPr/>
        </p:nvSpPr>
        <p:spPr>
          <a:xfrm>
            <a:off x="3338004" y="2126201"/>
            <a:ext cx="577048" cy="275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FADE6E0-9B55-A2FE-3F60-B3BC4BC1A733}"/>
              </a:ext>
            </a:extLst>
          </p:cNvPr>
          <p:cNvSpPr/>
          <p:nvPr/>
        </p:nvSpPr>
        <p:spPr>
          <a:xfrm>
            <a:off x="4209493" y="2024107"/>
            <a:ext cx="1886506" cy="4793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總距離最短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821F824-73ED-71C3-18C3-22F55CF6B547}"/>
              </a:ext>
            </a:extLst>
          </p:cNvPr>
          <p:cNvSpPr/>
          <p:nvPr/>
        </p:nvSpPr>
        <p:spPr>
          <a:xfrm>
            <a:off x="4209493" y="3206318"/>
            <a:ext cx="1886507" cy="4793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總服務時間最短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135C81D-69D1-9144-104F-30C6C6EE3F56}"/>
              </a:ext>
            </a:extLst>
          </p:cNvPr>
          <p:cNvSpPr/>
          <p:nvPr/>
        </p:nvSpPr>
        <p:spPr>
          <a:xfrm>
            <a:off x="3369814" y="3308411"/>
            <a:ext cx="577048" cy="275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8F270E-61A4-34FC-C931-98C3F3240B2E}"/>
              </a:ext>
            </a:extLst>
          </p:cNvPr>
          <p:cNvSpPr/>
          <p:nvPr/>
        </p:nvSpPr>
        <p:spPr>
          <a:xfrm>
            <a:off x="1411550" y="1606757"/>
            <a:ext cx="1826948" cy="255928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C663B76-797F-45E3-8B0E-20F40AE77490}"/>
              </a:ext>
            </a:extLst>
          </p:cNvPr>
          <p:cNvSpPr/>
          <p:nvPr/>
        </p:nvSpPr>
        <p:spPr>
          <a:xfrm>
            <a:off x="4014558" y="1597881"/>
            <a:ext cx="2281561" cy="2559285"/>
          </a:xfrm>
          <a:prstGeom prst="roundRect">
            <a:avLst/>
          </a:prstGeom>
          <a:noFill/>
          <a:ln w="38100">
            <a:solidFill>
              <a:srgbClr val="FFD966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62C22A-66DD-A67D-F73B-D29321DA2192}"/>
              </a:ext>
            </a:extLst>
          </p:cNvPr>
          <p:cNvSpPr txBox="1"/>
          <p:nvPr/>
        </p:nvSpPr>
        <p:spPr>
          <a:xfrm>
            <a:off x="1673439" y="1024312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確定目標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051909-4D3E-63A8-351E-2C6917F3CF76}"/>
              </a:ext>
            </a:extLst>
          </p:cNvPr>
          <p:cNvSpPr txBox="1"/>
          <p:nvPr/>
        </p:nvSpPr>
        <p:spPr>
          <a:xfrm>
            <a:off x="4348207" y="1024312"/>
            <a:ext cx="16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找出相關變數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D63821E-115F-3D62-D47B-C9A9B60B3E18}"/>
              </a:ext>
            </a:extLst>
          </p:cNvPr>
          <p:cNvSpPr/>
          <p:nvPr/>
        </p:nvSpPr>
        <p:spPr>
          <a:xfrm>
            <a:off x="7252410" y="2561209"/>
            <a:ext cx="4157892" cy="479394"/>
          </a:xfrm>
          <a:prstGeom prst="roundRect">
            <a:avLst/>
          </a:prstGeom>
          <a:solidFill>
            <a:srgbClr val="F688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目標函數 </a:t>
            </a:r>
            <a:r>
              <a:rPr lang="en-US" altLang="zh-TW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 Min(</a:t>
            </a: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總距離 </a:t>
            </a:r>
            <a:r>
              <a:rPr lang="en-US" altLang="zh-TW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總服務時間</a:t>
            </a:r>
            <a:r>
              <a:rPr lang="en-US" altLang="zh-TW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130EEEC-FD31-3324-76E6-4C88B84E082E}"/>
              </a:ext>
            </a:extLst>
          </p:cNvPr>
          <p:cNvSpPr/>
          <p:nvPr/>
        </p:nvSpPr>
        <p:spPr>
          <a:xfrm>
            <a:off x="7077353" y="1606858"/>
            <a:ext cx="4508006" cy="2610035"/>
          </a:xfrm>
          <a:prstGeom prst="roundRect">
            <a:avLst/>
          </a:prstGeom>
          <a:noFill/>
          <a:ln w="38100">
            <a:solidFill>
              <a:srgbClr val="F6889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6BC2354-6C69-5B39-267C-B7F2C371E910}"/>
              </a:ext>
            </a:extLst>
          </p:cNvPr>
          <p:cNvSpPr txBox="1"/>
          <p:nvPr/>
        </p:nvSpPr>
        <p:spPr>
          <a:xfrm>
            <a:off x="8526817" y="1024312"/>
            <a:ext cx="16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rgbClr val="F688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建立目標函數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358D8A2F-E455-2DE9-12AA-EC9A007934A7}"/>
              </a:ext>
            </a:extLst>
          </p:cNvPr>
          <p:cNvSpPr/>
          <p:nvPr/>
        </p:nvSpPr>
        <p:spPr>
          <a:xfrm>
            <a:off x="6395625" y="2663303"/>
            <a:ext cx="577048" cy="275207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71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群組 333">
            <a:extLst>
              <a:ext uri="{FF2B5EF4-FFF2-40B4-BE49-F238E27FC236}">
                <a16:creationId xmlns:a16="http://schemas.microsoft.com/office/drawing/2014/main" id="{F430B9AE-F07E-7DB4-2B49-13101F9071D3}"/>
              </a:ext>
            </a:extLst>
          </p:cNvPr>
          <p:cNvGrpSpPr/>
          <p:nvPr/>
        </p:nvGrpSpPr>
        <p:grpSpPr>
          <a:xfrm>
            <a:off x="-3346762" y="760527"/>
            <a:ext cx="1292818" cy="1056829"/>
            <a:chOff x="1489435" y="495178"/>
            <a:chExt cx="1292818" cy="1056829"/>
          </a:xfrm>
        </p:grpSpPr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2B5BD89A-8D89-4665-75D7-46E0AC0E3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62" y="495178"/>
              <a:ext cx="0" cy="1056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>
              <a:extLst>
                <a:ext uri="{FF2B5EF4-FFF2-40B4-BE49-F238E27FC236}">
                  <a16:creationId xmlns:a16="http://schemas.microsoft.com/office/drawing/2014/main" id="{856CFFD1-3BB6-0481-AF04-83E0A705FE76}"/>
                </a:ext>
              </a:extLst>
            </p:cNvPr>
            <p:cNvCxnSpPr/>
            <p:nvPr/>
          </p:nvCxnSpPr>
          <p:spPr>
            <a:xfrm>
              <a:off x="1489435" y="1159871"/>
              <a:ext cx="1292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矩形 334">
            <a:extLst>
              <a:ext uri="{FF2B5EF4-FFF2-40B4-BE49-F238E27FC236}">
                <a16:creationId xmlns:a16="http://schemas.microsoft.com/office/drawing/2014/main" id="{0DA0F91F-2B9E-C14B-5A17-DAAF2EE748D9}"/>
              </a:ext>
            </a:extLst>
          </p:cNvPr>
          <p:cNvSpPr/>
          <p:nvPr/>
        </p:nvSpPr>
        <p:spPr>
          <a:xfrm>
            <a:off x="-3335935" y="1425220"/>
            <a:ext cx="160304" cy="137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DE8FE06A-776A-0EEC-6F4F-F8CA0EE3757E}"/>
              </a:ext>
            </a:extLst>
          </p:cNvPr>
          <p:cNvSpPr/>
          <p:nvPr/>
        </p:nvSpPr>
        <p:spPr>
          <a:xfrm>
            <a:off x="-3175631" y="1283449"/>
            <a:ext cx="243638" cy="14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EFE77140-FB2A-47CC-6F99-3EB5A63A9CC6}"/>
              </a:ext>
            </a:extLst>
          </p:cNvPr>
          <p:cNvSpPr/>
          <p:nvPr/>
        </p:nvSpPr>
        <p:spPr>
          <a:xfrm>
            <a:off x="-2931994" y="1146376"/>
            <a:ext cx="160292" cy="278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F7045F8A-81B3-16DE-8B98-01640EB37910}"/>
              </a:ext>
            </a:extLst>
          </p:cNvPr>
          <p:cNvSpPr/>
          <p:nvPr/>
        </p:nvSpPr>
        <p:spPr>
          <a:xfrm>
            <a:off x="-2826829" y="1189176"/>
            <a:ext cx="243638" cy="236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74A875C1-784D-10AB-B461-C6DE07006CB9}"/>
              </a:ext>
            </a:extLst>
          </p:cNvPr>
          <p:cNvSpPr/>
          <p:nvPr/>
        </p:nvSpPr>
        <p:spPr>
          <a:xfrm>
            <a:off x="-2583191" y="1425218"/>
            <a:ext cx="207390" cy="197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F8D00B9C-A187-6DF6-C80C-1C945A9BABCA}"/>
              </a:ext>
            </a:extLst>
          </p:cNvPr>
          <p:cNvSpPr/>
          <p:nvPr/>
        </p:nvSpPr>
        <p:spPr>
          <a:xfrm>
            <a:off x="-2375802" y="1425218"/>
            <a:ext cx="178149" cy="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1" name="群組 340">
            <a:extLst>
              <a:ext uri="{FF2B5EF4-FFF2-40B4-BE49-F238E27FC236}">
                <a16:creationId xmlns:a16="http://schemas.microsoft.com/office/drawing/2014/main" id="{DCE69264-5893-9469-8A76-7C6F52A4CF89}"/>
              </a:ext>
            </a:extLst>
          </p:cNvPr>
          <p:cNvGrpSpPr/>
          <p:nvPr/>
        </p:nvGrpSpPr>
        <p:grpSpPr>
          <a:xfrm>
            <a:off x="-3355781" y="2036723"/>
            <a:ext cx="1292818" cy="1056829"/>
            <a:chOff x="1489435" y="495178"/>
            <a:chExt cx="1292818" cy="1056829"/>
          </a:xfrm>
        </p:grpSpPr>
        <p:cxnSp>
          <p:nvCxnSpPr>
            <p:cNvPr id="342" name="直線單箭頭接點 341">
              <a:extLst>
                <a:ext uri="{FF2B5EF4-FFF2-40B4-BE49-F238E27FC236}">
                  <a16:creationId xmlns:a16="http://schemas.microsoft.com/office/drawing/2014/main" id="{AF61DB55-4CDE-3E20-3D1E-678DBB5C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62" y="495178"/>
              <a:ext cx="0" cy="1056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單箭頭接點 342">
              <a:extLst>
                <a:ext uri="{FF2B5EF4-FFF2-40B4-BE49-F238E27FC236}">
                  <a16:creationId xmlns:a16="http://schemas.microsoft.com/office/drawing/2014/main" id="{3AFBE579-BC53-31F9-16B8-5EDD7D6E65EE}"/>
                </a:ext>
              </a:extLst>
            </p:cNvPr>
            <p:cNvCxnSpPr/>
            <p:nvPr/>
          </p:nvCxnSpPr>
          <p:spPr>
            <a:xfrm>
              <a:off x="1489435" y="1159871"/>
              <a:ext cx="1292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矩形 343">
            <a:extLst>
              <a:ext uri="{FF2B5EF4-FFF2-40B4-BE49-F238E27FC236}">
                <a16:creationId xmlns:a16="http://schemas.microsoft.com/office/drawing/2014/main" id="{474039EB-4B91-FD86-582B-4903C389AE60}"/>
              </a:ext>
            </a:extLst>
          </p:cNvPr>
          <p:cNvSpPr/>
          <p:nvPr/>
        </p:nvSpPr>
        <p:spPr>
          <a:xfrm>
            <a:off x="-3344954" y="2701416"/>
            <a:ext cx="160304" cy="137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2A96C1A9-086F-A842-ECA3-8DF6262BE219}"/>
              </a:ext>
            </a:extLst>
          </p:cNvPr>
          <p:cNvSpPr/>
          <p:nvPr/>
        </p:nvSpPr>
        <p:spPr>
          <a:xfrm>
            <a:off x="-3184650" y="2559645"/>
            <a:ext cx="243638" cy="14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C1B12DF6-35F8-D0B1-9CBC-BFAA2D31B639}"/>
              </a:ext>
            </a:extLst>
          </p:cNvPr>
          <p:cNvSpPr/>
          <p:nvPr/>
        </p:nvSpPr>
        <p:spPr>
          <a:xfrm>
            <a:off x="-2941013" y="2422572"/>
            <a:ext cx="160292" cy="278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0D8CB882-6C9F-C9B1-8556-DFC22C81E871}"/>
              </a:ext>
            </a:extLst>
          </p:cNvPr>
          <p:cNvSpPr/>
          <p:nvPr/>
        </p:nvSpPr>
        <p:spPr>
          <a:xfrm>
            <a:off x="-2835848" y="2465372"/>
            <a:ext cx="243638" cy="236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F65E5656-3F2F-2F50-B023-64558A3A75DC}"/>
              </a:ext>
            </a:extLst>
          </p:cNvPr>
          <p:cNvSpPr/>
          <p:nvPr/>
        </p:nvSpPr>
        <p:spPr>
          <a:xfrm>
            <a:off x="-2592210" y="2701414"/>
            <a:ext cx="207390" cy="197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7B182F69-5C41-AE31-E2CD-40DB3FE3831C}"/>
              </a:ext>
            </a:extLst>
          </p:cNvPr>
          <p:cNvSpPr/>
          <p:nvPr/>
        </p:nvSpPr>
        <p:spPr>
          <a:xfrm>
            <a:off x="-2384821" y="2701414"/>
            <a:ext cx="178149" cy="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A79AA342-2A23-13F4-9B71-0C29C8C78A52}"/>
              </a:ext>
            </a:extLst>
          </p:cNvPr>
          <p:cNvGrpSpPr/>
          <p:nvPr/>
        </p:nvGrpSpPr>
        <p:grpSpPr>
          <a:xfrm>
            <a:off x="-1395659" y="564459"/>
            <a:ext cx="1292818" cy="1056829"/>
            <a:chOff x="1489435" y="495178"/>
            <a:chExt cx="1292818" cy="1056829"/>
          </a:xfrm>
        </p:grpSpPr>
        <p:cxnSp>
          <p:nvCxnSpPr>
            <p:cNvPr id="351" name="直線單箭頭接點 350">
              <a:extLst>
                <a:ext uri="{FF2B5EF4-FFF2-40B4-BE49-F238E27FC236}">
                  <a16:creationId xmlns:a16="http://schemas.microsoft.com/office/drawing/2014/main" id="{27EBD19C-DB43-EF49-53EA-21DE83EAF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62" y="495178"/>
              <a:ext cx="0" cy="1056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D779A935-D94E-51FC-E174-D05FC80B1DBD}"/>
                </a:ext>
              </a:extLst>
            </p:cNvPr>
            <p:cNvCxnSpPr/>
            <p:nvPr/>
          </p:nvCxnSpPr>
          <p:spPr>
            <a:xfrm>
              <a:off x="1489435" y="1159871"/>
              <a:ext cx="1292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矩形 352">
            <a:extLst>
              <a:ext uri="{FF2B5EF4-FFF2-40B4-BE49-F238E27FC236}">
                <a16:creationId xmlns:a16="http://schemas.microsoft.com/office/drawing/2014/main" id="{FB278034-42AD-140E-FCF9-65A3B21F312A}"/>
              </a:ext>
            </a:extLst>
          </p:cNvPr>
          <p:cNvSpPr/>
          <p:nvPr/>
        </p:nvSpPr>
        <p:spPr>
          <a:xfrm>
            <a:off x="-1384832" y="1229152"/>
            <a:ext cx="160304" cy="137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5644932-B1E4-E88B-6E94-C9ECB6A413F5}"/>
              </a:ext>
            </a:extLst>
          </p:cNvPr>
          <p:cNvGrpSpPr/>
          <p:nvPr/>
        </p:nvGrpSpPr>
        <p:grpSpPr>
          <a:xfrm>
            <a:off x="-1224528" y="950308"/>
            <a:ext cx="592440" cy="278844"/>
            <a:chOff x="-1224528" y="950308"/>
            <a:chExt cx="592440" cy="278844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1C2201A1-BB56-FD22-B123-E2447591A41F}"/>
                </a:ext>
              </a:extLst>
            </p:cNvPr>
            <p:cNvSpPr/>
            <p:nvPr/>
          </p:nvSpPr>
          <p:spPr>
            <a:xfrm>
              <a:off x="-1224528" y="1087381"/>
              <a:ext cx="243638" cy="141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BEEE8920-8B46-F15F-BF54-63EFEA13E29A}"/>
                </a:ext>
              </a:extLst>
            </p:cNvPr>
            <p:cNvSpPr/>
            <p:nvPr/>
          </p:nvSpPr>
          <p:spPr>
            <a:xfrm>
              <a:off x="-980891" y="950308"/>
              <a:ext cx="160292" cy="2788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3CA8AB47-C8B9-CF98-63CD-BBB54EF87E1C}"/>
                </a:ext>
              </a:extLst>
            </p:cNvPr>
            <p:cNvSpPr/>
            <p:nvPr/>
          </p:nvSpPr>
          <p:spPr>
            <a:xfrm>
              <a:off x="-875726" y="993108"/>
              <a:ext cx="243638" cy="23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7" name="矩形 356">
            <a:extLst>
              <a:ext uri="{FF2B5EF4-FFF2-40B4-BE49-F238E27FC236}">
                <a16:creationId xmlns:a16="http://schemas.microsoft.com/office/drawing/2014/main" id="{6742E284-9C3B-D199-B2AB-41FFA732A351}"/>
              </a:ext>
            </a:extLst>
          </p:cNvPr>
          <p:cNvSpPr/>
          <p:nvPr/>
        </p:nvSpPr>
        <p:spPr>
          <a:xfrm>
            <a:off x="-632088" y="1229150"/>
            <a:ext cx="207390" cy="197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4E1EEE3B-7519-AC0F-D5C4-B2A6C9C6A3F1}"/>
              </a:ext>
            </a:extLst>
          </p:cNvPr>
          <p:cNvSpPr/>
          <p:nvPr/>
        </p:nvSpPr>
        <p:spPr>
          <a:xfrm>
            <a:off x="-424699" y="1229150"/>
            <a:ext cx="178149" cy="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32AA55F4-AFA5-558D-7E03-CFE8A0C6458E}"/>
              </a:ext>
            </a:extLst>
          </p:cNvPr>
          <p:cNvGrpSpPr/>
          <p:nvPr/>
        </p:nvGrpSpPr>
        <p:grpSpPr>
          <a:xfrm>
            <a:off x="-1365966" y="1979797"/>
            <a:ext cx="1292818" cy="1056829"/>
            <a:chOff x="1489435" y="495178"/>
            <a:chExt cx="1292818" cy="1056829"/>
          </a:xfrm>
        </p:grpSpPr>
        <p:cxnSp>
          <p:nvCxnSpPr>
            <p:cNvPr id="360" name="直線單箭頭接點 359">
              <a:extLst>
                <a:ext uri="{FF2B5EF4-FFF2-40B4-BE49-F238E27FC236}">
                  <a16:creationId xmlns:a16="http://schemas.microsoft.com/office/drawing/2014/main" id="{343B93AC-80EE-8B1E-6A3F-4104426D1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262" y="495178"/>
              <a:ext cx="0" cy="1056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BD095A61-3B0C-268E-889D-BE5AE66BB2F3}"/>
                </a:ext>
              </a:extLst>
            </p:cNvPr>
            <p:cNvCxnSpPr/>
            <p:nvPr/>
          </p:nvCxnSpPr>
          <p:spPr>
            <a:xfrm>
              <a:off x="1489435" y="1159871"/>
              <a:ext cx="1292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矩形 361">
            <a:extLst>
              <a:ext uri="{FF2B5EF4-FFF2-40B4-BE49-F238E27FC236}">
                <a16:creationId xmlns:a16="http://schemas.microsoft.com/office/drawing/2014/main" id="{56584731-3D0D-2DD9-CBCC-C946F446B1E7}"/>
              </a:ext>
            </a:extLst>
          </p:cNvPr>
          <p:cNvSpPr/>
          <p:nvPr/>
        </p:nvSpPr>
        <p:spPr>
          <a:xfrm>
            <a:off x="-1355139" y="2644490"/>
            <a:ext cx="160304" cy="137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CAC8140C-36CD-D7E4-3652-215DCDDA3DF6}"/>
              </a:ext>
            </a:extLst>
          </p:cNvPr>
          <p:cNvSpPr/>
          <p:nvPr/>
        </p:nvSpPr>
        <p:spPr>
          <a:xfrm>
            <a:off x="-1194835" y="2502719"/>
            <a:ext cx="243638" cy="14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235A8932-0C9D-58F9-8016-3F6849C89290}"/>
              </a:ext>
            </a:extLst>
          </p:cNvPr>
          <p:cNvSpPr/>
          <p:nvPr/>
        </p:nvSpPr>
        <p:spPr>
          <a:xfrm>
            <a:off x="-951198" y="2365646"/>
            <a:ext cx="160292" cy="278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E9CD8287-1DC7-B3C8-C947-4C99F9173331}"/>
              </a:ext>
            </a:extLst>
          </p:cNvPr>
          <p:cNvSpPr/>
          <p:nvPr/>
        </p:nvSpPr>
        <p:spPr>
          <a:xfrm>
            <a:off x="-846033" y="2408446"/>
            <a:ext cx="243638" cy="236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F1796CCF-93DD-E8A9-524D-F6AB53EBC43C}"/>
              </a:ext>
            </a:extLst>
          </p:cNvPr>
          <p:cNvSpPr/>
          <p:nvPr/>
        </p:nvSpPr>
        <p:spPr>
          <a:xfrm>
            <a:off x="-602395" y="2644488"/>
            <a:ext cx="207390" cy="197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8573155C-5D63-98BE-6A40-81C2E73C5A73}"/>
              </a:ext>
            </a:extLst>
          </p:cNvPr>
          <p:cNvSpPr/>
          <p:nvPr/>
        </p:nvSpPr>
        <p:spPr>
          <a:xfrm>
            <a:off x="-395006" y="2644488"/>
            <a:ext cx="178149" cy="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7" name="群組 386">
            <a:extLst>
              <a:ext uri="{FF2B5EF4-FFF2-40B4-BE49-F238E27FC236}">
                <a16:creationId xmlns:a16="http://schemas.microsoft.com/office/drawing/2014/main" id="{2390BD7B-A3FA-F99F-43EF-5AD4713510C8}"/>
              </a:ext>
            </a:extLst>
          </p:cNvPr>
          <p:cNvGrpSpPr/>
          <p:nvPr/>
        </p:nvGrpSpPr>
        <p:grpSpPr>
          <a:xfrm>
            <a:off x="3414178" y="1702478"/>
            <a:ext cx="5930976" cy="4618161"/>
            <a:chOff x="5076593" y="1261367"/>
            <a:chExt cx="5930976" cy="4618161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3AE50FBF-67D4-9B44-085E-DD8BAB4C241F}"/>
                </a:ext>
              </a:extLst>
            </p:cNvPr>
            <p:cNvGrpSpPr/>
            <p:nvPr/>
          </p:nvGrpSpPr>
          <p:grpSpPr>
            <a:xfrm>
              <a:off x="6958802" y="1261367"/>
              <a:ext cx="888889" cy="4111880"/>
              <a:chOff x="6556383" y="1205658"/>
              <a:chExt cx="888889" cy="411188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B6FC4F38-CB66-8754-20EE-53F07B5FE8BF}"/>
                  </a:ext>
                </a:extLst>
              </p:cNvPr>
              <p:cNvGrpSpPr/>
              <p:nvPr/>
            </p:nvGrpSpPr>
            <p:grpSpPr>
              <a:xfrm>
                <a:off x="6869703" y="1205658"/>
                <a:ext cx="575569" cy="3719744"/>
                <a:chOff x="6944557" y="1162974"/>
                <a:chExt cx="575569" cy="3719744"/>
              </a:xfrm>
            </p:grpSpPr>
            <p:sp>
              <p:nvSpPr>
                <p:cNvPr id="5" name="矩形: 圓角 4">
                  <a:extLst>
                    <a:ext uri="{FF2B5EF4-FFF2-40B4-BE49-F238E27FC236}">
                      <a16:creationId xmlns:a16="http://schemas.microsoft.com/office/drawing/2014/main" id="{F1582C0B-B5F4-CA83-6EE6-A536814DD29B}"/>
                    </a:ext>
                  </a:extLst>
                </p:cNvPr>
                <p:cNvSpPr/>
                <p:nvPr/>
              </p:nvSpPr>
              <p:spPr>
                <a:xfrm>
                  <a:off x="6944557" y="1162974"/>
                  <a:ext cx="575569" cy="3719744"/>
                </a:xfrm>
                <a:prstGeom prst="roundRect">
                  <a:avLst/>
                </a:prstGeom>
                <a:solidFill>
                  <a:srgbClr val="D1E7ED">
                    <a:alpha val="5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E7CF0AF5-8FF7-6D01-DDE1-42CDACEDD316}"/>
                    </a:ext>
                  </a:extLst>
                </p:cNvPr>
                <p:cNvSpPr/>
                <p:nvPr/>
              </p:nvSpPr>
              <p:spPr>
                <a:xfrm>
                  <a:off x="7079117" y="1300053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FB97329B-E176-11F8-CFC5-69B02DC21330}"/>
                    </a:ext>
                  </a:extLst>
                </p:cNvPr>
                <p:cNvSpPr/>
                <p:nvPr/>
              </p:nvSpPr>
              <p:spPr>
                <a:xfrm>
                  <a:off x="7079117" y="1887774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2EB4B752-0CFD-21F3-D11E-579613002964}"/>
                    </a:ext>
                  </a:extLst>
                </p:cNvPr>
                <p:cNvSpPr/>
                <p:nvPr/>
              </p:nvSpPr>
              <p:spPr>
                <a:xfrm>
                  <a:off x="7079117" y="3672930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8D71F0A8-ADDF-E0B2-1DE1-FA95B7C7ABEA}"/>
                    </a:ext>
                  </a:extLst>
                </p:cNvPr>
                <p:cNvSpPr/>
                <p:nvPr/>
              </p:nvSpPr>
              <p:spPr>
                <a:xfrm>
                  <a:off x="7079117" y="4260651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BF7E8C67-F5B3-7FEB-5B39-8BBA4EA1B192}"/>
                    </a:ext>
                  </a:extLst>
                </p:cNvPr>
                <p:cNvGrpSpPr/>
                <p:nvPr/>
              </p:nvGrpSpPr>
              <p:grpSpPr>
                <a:xfrm>
                  <a:off x="7022505" y="2831306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12" name="橢圓 11">
                    <a:extLst>
                      <a:ext uri="{FF2B5EF4-FFF2-40B4-BE49-F238E27FC236}">
                        <a16:creationId xmlns:a16="http://schemas.microsoft.com/office/drawing/2014/main" id="{98EF9A35-98E9-ACCA-DA3A-8C2EF9F0BF8C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橢圓 12">
                    <a:extLst>
                      <a:ext uri="{FF2B5EF4-FFF2-40B4-BE49-F238E27FC236}">
                        <a16:creationId xmlns:a16="http://schemas.microsoft.com/office/drawing/2014/main" id="{3FD8D2DE-31F9-A789-C19B-A295C4CDE867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橢圓 13">
                    <a:extLst>
                      <a:ext uri="{FF2B5EF4-FFF2-40B4-BE49-F238E27FC236}">
                        <a16:creationId xmlns:a16="http://schemas.microsoft.com/office/drawing/2014/main" id="{55325146-D3F9-68E7-7575-BA5D9ADAA65F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E938BB32-F4BA-BDB8-D1AB-D61F2735C14D}"/>
                  </a:ext>
                </a:extLst>
              </p:cNvPr>
              <p:cNvGrpSpPr/>
              <p:nvPr/>
            </p:nvGrpSpPr>
            <p:grpSpPr>
              <a:xfrm>
                <a:off x="6709392" y="1401726"/>
                <a:ext cx="575569" cy="3719744"/>
                <a:chOff x="6944557" y="1162974"/>
                <a:chExt cx="575569" cy="3719744"/>
              </a:xfrm>
            </p:grpSpPr>
            <p:sp>
              <p:nvSpPr>
                <p:cNvPr id="18" name="矩形: 圓角 17">
                  <a:extLst>
                    <a:ext uri="{FF2B5EF4-FFF2-40B4-BE49-F238E27FC236}">
                      <a16:creationId xmlns:a16="http://schemas.microsoft.com/office/drawing/2014/main" id="{B89AEAA3-209D-0E18-40A4-A9CE03B4DD54}"/>
                    </a:ext>
                  </a:extLst>
                </p:cNvPr>
                <p:cNvSpPr/>
                <p:nvPr/>
              </p:nvSpPr>
              <p:spPr>
                <a:xfrm>
                  <a:off x="6944557" y="1162974"/>
                  <a:ext cx="575569" cy="3719744"/>
                </a:xfrm>
                <a:prstGeom prst="roundRect">
                  <a:avLst/>
                </a:prstGeom>
                <a:solidFill>
                  <a:srgbClr val="D1E7ED">
                    <a:alpha val="5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976CC728-3726-3C78-3A9D-BFBCD096917A}"/>
                    </a:ext>
                  </a:extLst>
                </p:cNvPr>
                <p:cNvSpPr/>
                <p:nvPr/>
              </p:nvSpPr>
              <p:spPr>
                <a:xfrm>
                  <a:off x="7079117" y="1300053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8CC7935A-FBB4-A382-D601-0299828A79C7}"/>
                    </a:ext>
                  </a:extLst>
                </p:cNvPr>
                <p:cNvSpPr/>
                <p:nvPr/>
              </p:nvSpPr>
              <p:spPr>
                <a:xfrm>
                  <a:off x="7079117" y="1887774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B15BD950-0D92-18EC-7D38-C09E018BC8F1}"/>
                    </a:ext>
                  </a:extLst>
                </p:cNvPr>
                <p:cNvSpPr/>
                <p:nvPr/>
              </p:nvSpPr>
              <p:spPr>
                <a:xfrm>
                  <a:off x="7079117" y="3672930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B3D2DFDB-C5BC-163C-5758-1826B6DDE413}"/>
                    </a:ext>
                  </a:extLst>
                </p:cNvPr>
                <p:cNvSpPr/>
                <p:nvPr/>
              </p:nvSpPr>
              <p:spPr>
                <a:xfrm>
                  <a:off x="7079117" y="4260651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CAA4A377-42C2-393C-607D-D989D0F47006}"/>
                    </a:ext>
                  </a:extLst>
                </p:cNvPr>
                <p:cNvGrpSpPr/>
                <p:nvPr/>
              </p:nvGrpSpPr>
              <p:grpSpPr>
                <a:xfrm>
                  <a:off x="7022505" y="2831306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24" name="橢圓 23">
                    <a:extLst>
                      <a:ext uri="{FF2B5EF4-FFF2-40B4-BE49-F238E27FC236}">
                        <a16:creationId xmlns:a16="http://schemas.microsoft.com/office/drawing/2014/main" id="{BE5EC9D1-6CD8-FA37-A642-636E4B0D54BF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>
                    <a:extLst>
                      <a:ext uri="{FF2B5EF4-FFF2-40B4-BE49-F238E27FC236}">
                        <a16:creationId xmlns:a16="http://schemas.microsoft.com/office/drawing/2014/main" id="{4837E27A-FBA7-9EF8-77C2-C3A2CEE450D4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978DB04D-2737-7C40-8337-413C2BE9ABDF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A557871B-1155-677D-C4BE-589BBCBC6B8C}"/>
                  </a:ext>
                </a:extLst>
              </p:cNvPr>
              <p:cNvGrpSpPr/>
              <p:nvPr/>
            </p:nvGrpSpPr>
            <p:grpSpPr>
              <a:xfrm>
                <a:off x="6556383" y="1597794"/>
                <a:ext cx="575569" cy="3719744"/>
                <a:chOff x="6944557" y="1162974"/>
                <a:chExt cx="575569" cy="3719744"/>
              </a:xfrm>
            </p:grpSpPr>
            <p:sp>
              <p:nvSpPr>
                <p:cNvPr id="28" name="矩形: 圓角 27">
                  <a:extLst>
                    <a:ext uri="{FF2B5EF4-FFF2-40B4-BE49-F238E27FC236}">
                      <a16:creationId xmlns:a16="http://schemas.microsoft.com/office/drawing/2014/main" id="{9E1F8D5E-5DA0-70B8-2A4C-1EB53E61A20F}"/>
                    </a:ext>
                  </a:extLst>
                </p:cNvPr>
                <p:cNvSpPr/>
                <p:nvPr/>
              </p:nvSpPr>
              <p:spPr>
                <a:xfrm>
                  <a:off x="6944557" y="1162974"/>
                  <a:ext cx="575569" cy="3719744"/>
                </a:xfrm>
                <a:prstGeom prst="roundRect">
                  <a:avLst/>
                </a:prstGeom>
                <a:solidFill>
                  <a:srgbClr val="D1E7ED">
                    <a:alpha val="5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EB7C3750-0A62-BDB4-870B-8111A7AEE670}"/>
                    </a:ext>
                  </a:extLst>
                </p:cNvPr>
                <p:cNvSpPr/>
                <p:nvPr/>
              </p:nvSpPr>
              <p:spPr>
                <a:xfrm>
                  <a:off x="7079117" y="1300053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4C68787A-8053-D2F4-4A06-B23801248132}"/>
                    </a:ext>
                  </a:extLst>
                </p:cNvPr>
                <p:cNvSpPr/>
                <p:nvPr/>
              </p:nvSpPr>
              <p:spPr>
                <a:xfrm>
                  <a:off x="7079117" y="1887774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1774A43D-469C-F009-02EB-465589A7D556}"/>
                    </a:ext>
                  </a:extLst>
                </p:cNvPr>
                <p:cNvSpPr/>
                <p:nvPr/>
              </p:nvSpPr>
              <p:spPr>
                <a:xfrm>
                  <a:off x="7079117" y="3672930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CE528CE2-3906-097C-BF0E-54B812045E78}"/>
                    </a:ext>
                  </a:extLst>
                </p:cNvPr>
                <p:cNvSpPr/>
                <p:nvPr/>
              </p:nvSpPr>
              <p:spPr>
                <a:xfrm>
                  <a:off x="7079117" y="4260651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1750A761-B777-C02E-8F5B-3B87FAC842F9}"/>
                    </a:ext>
                  </a:extLst>
                </p:cNvPr>
                <p:cNvGrpSpPr/>
                <p:nvPr/>
              </p:nvGrpSpPr>
              <p:grpSpPr>
                <a:xfrm>
                  <a:off x="7022505" y="2831306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34" name="橢圓 33">
                    <a:extLst>
                      <a:ext uri="{FF2B5EF4-FFF2-40B4-BE49-F238E27FC236}">
                        <a16:creationId xmlns:a16="http://schemas.microsoft.com/office/drawing/2014/main" id="{84395DE9-2C6B-80C3-BEBB-6D7222D03499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>
                    <a:extLst>
                      <a:ext uri="{FF2B5EF4-FFF2-40B4-BE49-F238E27FC236}">
                        <a16:creationId xmlns:a16="http://schemas.microsoft.com/office/drawing/2014/main" id="{870B20E2-9DD6-FD46-9FEB-A311BB9C8974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橢圓 35">
                    <a:extLst>
                      <a:ext uri="{FF2B5EF4-FFF2-40B4-BE49-F238E27FC236}">
                        <a16:creationId xmlns:a16="http://schemas.microsoft.com/office/drawing/2014/main" id="{C74CE047-B98D-1F1F-D6C8-C14B4C6728F8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DCC077EC-A7F1-8FD2-1B69-DDB19259A2DB}"/>
                </a:ext>
              </a:extLst>
            </p:cNvPr>
            <p:cNvGrpSpPr/>
            <p:nvPr/>
          </p:nvGrpSpPr>
          <p:grpSpPr>
            <a:xfrm>
              <a:off x="8537485" y="1261367"/>
              <a:ext cx="888889" cy="4111880"/>
              <a:chOff x="6556383" y="1205658"/>
              <a:chExt cx="888889" cy="411188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3B0348D2-3EFA-D762-C5C9-689AFD9377B0}"/>
                  </a:ext>
                </a:extLst>
              </p:cNvPr>
              <p:cNvGrpSpPr/>
              <p:nvPr/>
            </p:nvGrpSpPr>
            <p:grpSpPr>
              <a:xfrm>
                <a:off x="6869703" y="1205658"/>
                <a:ext cx="575569" cy="3719744"/>
                <a:chOff x="6944557" y="1162974"/>
                <a:chExt cx="575569" cy="3719744"/>
              </a:xfrm>
            </p:grpSpPr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DD4F8520-70B4-4DF0-D48E-057D5E7E1B48}"/>
                    </a:ext>
                  </a:extLst>
                </p:cNvPr>
                <p:cNvSpPr/>
                <p:nvPr/>
              </p:nvSpPr>
              <p:spPr>
                <a:xfrm>
                  <a:off x="6944557" y="1162974"/>
                  <a:ext cx="575569" cy="3719744"/>
                </a:xfrm>
                <a:prstGeom prst="roundRect">
                  <a:avLst/>
                </a:prstGeom>
                <a:solidFill>
                  <a:srgbClr val="D1E7ED">
                    <a:alpha val="5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0B3CC3C2-6CAE-E448-9BC5-2A59995FA799}"/>
                    </a:ext>
                  </a:extLst>
                </p:cNvPr>
                <p:cNvSpPr/>
                <p:nvPr/>
              </p:nvSpPr>
              <p:spPr>
                <a:xfrm>
                  <a:off x="7079117" y="1300053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FDA9A128-92D7-6FC4-4A34-BF51559783D8}"/>
                    </a:ext>
                  </a:extLst>
                </p:cNvPr>
                <p:cNvSpPr/>
                <p:nvPr/>
              </p:nvSpPr>
              <p:spPr>
                <a:xfrm>
                  <a:off x="7079117" y="1887774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8E0A3DBC-D74D-E415-508C-8404D7F1F4CB}"/>
                    </a:ext>
                  </a:extLst>
                </p:cNvPr>
                <p:cNvSpPr/>
                <p:nvPr/>
              </p:nvSpPr>
              <p:spPr>
                <a:xfrm>
                  <a:off x="7079117" y="3672930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FE4B3C53-6B97-402E-373B-BFA5CFB0288E}"/>
                    </a:ext>
                  </a:extLst>
                </p:cNvPr>
                <p:cNvSpPr/>
                <p:nvPr/>
              </p:nvSpPr>
              <p:spPr>
                <a:xfrm>
                  <a:off x="7079117" y="4260651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0DF347EE-B28E-D925-6D87-D6D515C53E7F}"/>
                    </a:ext>
                  </a:extLst>
                </p:cNvPr>
                <p:cNvGrpSpPr/>
                <p:nvPr/>
              </p:nvGrpSpPr>
              <p:grpSpPr>
                <a:xfrm>
                  <a:off x="7022505" y="2831306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66" name="橢圓 65">
                    <a:extLst>
                      <a:ext uri="{FF2B5EF4-FFF2-40B4-BE49-F238E27FC236}">
                        <a16:creationId xmlns:a16="http://schemas.microsoft.com/office/drawing/2014/main" id="{5C1E773D-5467-E82D-A919-8219CE8D24EB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7" name="橢圓 66">
                    <a:extLst>
                      <a:ext uri="{FF2B5EF4-FFF2-40B4-BE49-F238E27FC236}">
                        <a16:creationId xmlns:a16="http://schemas.microsoft.com/office/drawing/2014/main" id="{105FD2B7-F169-CF17-819A-C80F3EE819E1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8" name="橢圓 67">
                    <a:extLst>
                      <a:ext uri="{FF2B5EF4-FFF2-40B4-BE49-F238E27FC236}">
                        <a16:creationId xmlns:a16="http://schemas.microsoft.com/office/drawing/2014/main" id="{8EC6EB4A-BB97-E253-951F-C0A95B34E2C6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365F9A4B-E45E-A3FE-F4AB-905E9491F9D5}"/>
                  </a:ext>
                </a:extLst>
              </p:cNvPr>
              <p:cNvGrpSpPr/>
              <p:nvPr/>
            </p:nvGrpSpPr>
            <p:grpSpPr>
              <a:xfrm>
                <a:off x="6709392" y="1401726"/>
                <a:ext cx="575569" cy="3719744"/>
                <a:chOff x="6944557" y="1162974"/>
                <a:chExt cx="575569" cy="3719744"/>
              </a:xfrm>
            </p:grpSpPr>
            <p:sp>
              <p:nvSpPr>
                <p:cNvPr id="51" name="矩形: 圓角 50">
                  <a:extLst>
                    <a:ext uri="{FF2B5EF4-FFF2-40B4-BE49-F238E27FC236}">
                      <a16:creationId xmlns:a16="http://schemas.microsoft.com/office/drawing/2014/main" id="{2E39203B-0E35-383E-190E-3578DA1C9266}"/>
                    </a:ext>
                  </a:extLst>
                </p:cNvPr>
                <p:cNvSpPr/>
                <p:nvPr/>
              </p:nvSpPr>
              <p:spPr>
                <a:xfrm>
                  <a:off x="6944557" y="1162974"/>
                  <a:ext cx="575569" cy="3719744"/>
                </a:xfrm>
                <a:prstGeom prst="roundRect">
                  <a:avLst/>
                </a:prstGeom>
                <a:solidFill>
                  <a:srgbClr val="D1E7ED">
                    <a:alpha val="5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BF85B923-7FE9-7E73-C073-75DB43A7B8FE}"/>
                    </a:ext>
                  </a:extLst>
                </p:cNvPr>
                <p:cNvSpPr/>
                <p:nvPr/>
              </p:nvSpPr>
              <p:spPr>
                <a:xfrm>
                  <a:off x="7079117" y="1300053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172C8007-E09A-8EF1-379D-7B7AB34074DA}"/>
                    </a:ext>
                  </a:extLst>
                </p:cNvPr>
                <p:cNvSpPr/>
                <p:nvPr/>
              </p:nvSpPr>
              <p:spPr>
                <a:xfrm>
                  <a:off x="7079117" y="1887774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79186286-225C-099E-A1CC-5229D67CB6B3}"/>
                    </a:ext>
                  </a:extLst>
                </p:cNvPr>
                <p:cNvSpPr/>
                <p:nvPr/>
              </p:nvSpPr>
              <p:spPr>
                <a:xfrm>
                  <a:off x="7079117" y="3672930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D1CBB4E4-021D-3DDF-3E44-5B54DA4846BA}"/>
                    </a:ext>
                  </a:extLst>
                </p:cNvPr>
                <p:cNvSpPr/>
                <p:nvPr/>
              </p:nvSpPr>
              <p:spPr>
                <a:xfrm>
                  <a:off x="7079117" y="4260651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6E52BA02-DA57-D9B5-164C-B3472B81F200}"/>
                    </a:ext>
                  </a:extLst>
                </p:cNvPr>
                <p:cNvGrpSpPr/>
                <p:nvPr/>
              </p:nvGrpSpPr>
              <p:grpSpPr>
                <a:xfrm>
                  <a:off x="7022505" y="2831306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57" name="橢圓 56">
                    <a:extLst>
                      <a:ext uri="{FF2B5EF4-FFF2-40B4-BE49-F238E27FC236}">
                        <a16:creationId xmlns:a16="http://schemas.microsoft.com/office/drawing/2014/main" id="{A892370C-0E86-69C1-9EF2-39F334DE9E8A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橢圓 57">
                    <a:extLst>
                      <a:ext uri="{FF2B5EF4-FFF2-40B4-BE49-F238E27FC236}">
                        <a16:creationId xmlns:a16="http://schemas.microsoft.com/office/drawing/2014/main" id="{EDE074DB-B75A-29FB-D4C7-46361F553CE0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橢圓 58">
                    <a:extLst>
                      <a:ext uri="{FF2B5EF4-FFF2-40B4-BE49-F238E27FC236}">
                        <a16:creationId xmlns:a16="http://schemas.microsoft.com/office/drawing/2014/main" id="{B37D7143-A493-78A7-3DCE-5AFB5EDBB6E7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9F4F393-68A7-2FD0-9440-957CCD9B84D5}"/>
                  </a:ext>
                </a:extLst>
              </p:cNvPr>
              <p:cNvGrpSpPr/>
              <p:nvPr/>
            </p:nvGrpSpPr>
            <p:grpSpPr>
              <a:xfrm>
                <a:off x="6556383" y="1597794"/>
                <a:ext cx="575569" cy="3719744"/>
                <a:chOff x="6944557" y="1162974"/>
                <a:chExt cx="575569" cy="3719744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C4A9C7CB-1681-DA84-6533-8B21991569C2}"/>
                    </a:ext>
                  </a:extLst>
                </p:cNvPr>
                <p:cNvSpPr/>
                <p:nvPr/>
              </p:nvSpPr>
              <p:spPr>
                <a:xfrm>
                  <a:off x="6944557" y="1162974"/>
                  <a:ext cx="575569" cy="3719744"/>
                </a:xfrm>
                <a:prstGeom prst="roundRect">
                  <a:avLst/>
                </a:prstGeom>
                <a:solidFill>
                  <a:srgbClr val="D1E7ED">
                    <a:alpha val="50196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62D5452A-64B1-75B4-5E53-C19E3BCC2D92}"/>
                    </a:ext>
                  </a:extLst>
                </p:cNvPr>
                <p:cNvSpPr/>
                <p:nvPr/>
              </p:nvSpPr>
              <p:spPr>
                <a:xfrm>
                  <a:off x="7079117" y="1300053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C2C4BF0E-6418-2942-C10E-AC906DEB2800}"/>
                    </a:ext>
                  </a:extLst>
                </p:cNvPr>
                <p:cNvSpPr/>
                <p:nvPr/>
              </p:nvSpPr>
              <p:spPr>
                <a:xfrm>
                  <a:off x="7079117" y="1887774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670E94FB-16B1-BAAF-B35E-5816A37C9D35}"/>
                    </a:ext>
                  </a:extLst>
                </p:cNvPr>
                <p:cNvSpPr/>
                <p:nvPr/>
              </p:nvSpPr>
              <p:spPr>
                <a:xfrm>
                  <a:off x="7079117" y="3672930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BCFA27FA-2C72-8EE7-5652-702991E6571D}"/>
                    </a:ext>
                  </a:extLst>
                </p:cNvPr>
                <p:cNvSpPr/>
                <p:nvPr/>
              </p:nvSpPr>
              <p:spPr>
                <a:xfrm>
                  <a:off x="7079117" y="4260651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5FCCD072-3F82-2C11-F726-F05C8F822EC1}"/>
                    </a:ext>
                  </a:extLst>
                </p:cNvPr>
                <p:cNvGrpSpPr/>
                <p:nvPr/>
              </p:nvGrpSpPr>
              <p:grpSpPr>
                <a:xfrm>
                  <a:off x="7022505" y="2831306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48" name="橢圓 47">
                    <a:extLst>
                      <a:ext uri="{FF2B5EF4-FFF2-40B4-BE49-F238E27FC236}">
                        <a16:creationId xmlns:a16="http://schemas.microsoft.com/office/drawing/2014/main" id="{5A83CE5E-986C-0B55-2B3B-A1E2BC2BFB59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9" name="橢圓 48">
                    <a:extLst>
                      <a:ext uri="{FF2B5EF4-FFF2-40B4-BE49-F238E27FC236}">
                        <a16:creationId xmlns:a16="http://schemas.microsoft.com/office/drawing/2014/main" id="{84B62925-36E0-4C41-9E51-B3FB6D59A4F4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橢圓 49">
                    <a:extLst>
                      <a:ext uri="{FF2B5EF4-FFF2-40B4-BE49-F238E27FC236}">
                        <a16:creationId xmlns:a16="http://schemas.microsoft.com/office/drawing/2014/main" id="{9ADE9CDE-6453-57F4-B64F-6BCAD3F7D403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373" name="群組 372">
              <a:extLst>
                <a:ext uri="{FF2B5EF4-FFF2-40B4-BE49-F238E27FC236}">
                  <a16:creationId xmlns:a16="http://schemas.microsoft.com/office/drawing/2014/main" id="{52EF9167-9AC5-5DE1-21B4-63D33D3056B2}"/>
                </a:ext>
              </a:extLst>
            </p:cNvPr>
            <p:cNvGrpSpPr/>
            <p:nvPr/>
          </p:nvGrpSpPr>
          <p:grpSpPr>
            <a:xfrm>
              <a:off x="10116169" y="1261367"/>
              <a:ext cx="888889" cy="4111880"/>
              <a:chOff x="10116169" y="1261367"/>
              <a:chExt cx="888889" cy="4111880"/>
            </a:xfrm>
          </p:grpSpPr>
          <p:sp>
            <p:nvSpPr>
              <p:cNvPr id="91" name="矩形: 圓角 90">
                <a:extLst>
                  <a:ext uri="{FF2B5EF4-FFF2-40B4-BE49-F238E27FC236}">
                    <a16:creationId xmlns:a16="http://schemas.microsoft.com/office/drawing/2014/main" id="{C5059F41-E591-FD62-0486-F68F8B7CDB2F}"/>
                  </a:ext>
                </a:extLst>
              </p:cNvPr>
              <p:cNvSpPr/>
              <p:nvPr/>
            </p:nvSpPr>
            <p:spPr>
              <a:xfrm>
                <a:off x="10429489" y="1261367"/>
                <a:ext cx="575569" cy="3719744"/>
              </a:xfrm>
              <a:prstGeom prst="roundRect">
                <a:avLst/>
              </a:prstGeom>
              <a:solidFill>
                <a:srgbClr val="E4EAD9">
                  <a:alpha val="50196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0054CD22-030F-3F13-FFEA-4F9D1A74ADBA}"/>
                  </a:ext>
                </a:extLst>
              </p:cNvPr>
              <p:cNvSpPr/>
              <p:nvPr/>
            </p:nvSpPr>
            <p:spPr>
              <a:xfrm>
                <a:off x="10564049" y="139844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2A8869A3-5924-E033-2A73-8A71540B0C0D}"/>
                  </a:ext>
                </a:extLst>
              </p:cNvPr>
              <p:cNvSpPr/>
              <p:nvPr/>
            </p:nvSpPr>
            <p:spPr>
              <a:xfrm>
                <a:off x="10564049" y="1986167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0D3BBE41-7C46-4D96-91A2-69B25F8B3099}"/>
                  </a:ext>
                </a:extLst>
              </p:cNvPr>
              <p:cNvSpPr/>
              <p:nvPr/>
            </p:nvSpPr>
            <p:spPr>
              <a:xfrm>
                <a:off x="10564049" y="377132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41B6C9B2-AAC1-2797-91BC-D489654AD56F}"/>
                  </a:ext>
                </a:extLst>
              </p:cNvPr>
              <p:cNvSpPr/>
              <p:nvPr/>
            </p:nvSpPr>
            <p:spPr>
              <a:xfrm>
                <a:off x="10564049" y="435904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A6E81F57-C4F0-635D-E607-E6A723297444}"/>
                  </a:ext>
                </a:extLst>
              </p:cNvPr>
              <p:cNvGrpSpPr/>
              <p:nvPr/>
            </p:nvGrpSpPr>
            <p:grpSpPr>
              <a:xfrm>
                <a:off x="10507437" y="2929699"/>
                <a:ext cx="401224" cy="73479"/>
                <a:chOff x="5496643" y="390617"/>
                <a:chExt cx="401224" cy="73479"/>
              </a:xfrm>
            </p:grpSpPr>
            <p:sp>
              <p:nvSpPr>
                <p:cNvPr id="97" name="橢圓 96">
                  <a:extLst>
                    <a:ext uri="{FF2B5EF4-FFF2-40B4-BE49-F238E27FC236}">
                      <a16:creationId xmlns:a16="http://schemas.microsoft.com/office/drawing/2014/main" id="{0E789D49-0DDC-F38D-5D74-8961A21297D7}"/>
                    </a:ext>
                  </a:extLst>
                </p:cNvPr>
                <p:cNvSpPr/>
                <p:nvPr/>
              </p:nvSpPr>
              <p:spPr>
                <a:xfrm>
                  <a:off x="5496643" y="39061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0D792ECB-17D8-7283-FD1C-91D4D3D5F4B4}"/>
                    </a:ext>
                  </a:extLst>
                </p:cNvPr>
                <p:cNvSpPr/>
                <p:nvPr/>
              </p:nvSpPr>
              <p:spPr>
                <a:xfrm>
                  <a:off x="5661255" y="39061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25D12C11-6039-5DB5-77E1-D56F69C6315E}"/>
                    </a:ext>
                  </a:extLst>
                </p:cNvPr>
                <p:cNvSpPr/>
                <p:nvPr/>
              </p:nvSpPr>
              <p:spPr>
                <a:xfrm>
                  <a:off x="5825867" y="39209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2" name="矩形: 圓角 81">
                <a:extLst>
                  <a:ext uri="{FF2B5EF4-FFF2-40B4-BE49-F238E27FC236}">
                    <a16:creationId xmlns:a16="http://schemas.microsoft.com/office/drawing/2014/main" id="{B7C4688E-A3D1-9A38-FFF9-7A69C2841FFB}"/>
                  </a:ext>
                </a:extLst>
              </p:cNvPr>
              <p:cNvSpPr/>
              <p:nvPr/>
            </p:nvSpPr>
            <p:spPr>
              <a:xfrm>
                <a:off x="10269178" y="1457435"/>
                <a:ext cx="575569" cy="3719744"/>
              </a:xfrm>
              <a:prstGeom prst="roundRect">
                <a:avLst/>
              </a:prstGeom>
              <a:solidFill>
                <a:srgbClr val="E4EAD9">
                  <a:alpha val="50196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19B51C24-7B33-90A5-F4C2-29AE5B2481E0}"/>
                  </a:ext>
                </a:extLst>
              </p:cNvPr>
              <p:cNvSpPr/>
              <p:nvPr/>
            </p:nvSpPr>
            <p:spPr>
              <a:xfrm>
                <a:off x="10403738" y="159451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0CE11829-7E30-9ABB-27BE-2099FCDA70D7}"/>
                  </a:ext>
                </a:extLst>
              </p:cNvPr>
              <p:cNvSpPr/>
              <p:nvPr/>
            </p:nvSpPr>
            <p:spPr>
              <a:xfrm>
                <a:off x="10403738" y="2182235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FFB9C435-4FD8-2572-3319-87298F69AED9}"/>
                  </a:ext>
                </a:extLst>
              </p:cNvPr>
              <p:cNvSpPr/>
              <p:nvPr/>
            </p:nvSpPr>
            <p:spPr>
              <a:xfrm>
                <a:off x="10403738" y="3967391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>
                <a:extLst>
                  <a:ext uri="{FF2B5EF4-FFF2-40B4-BE49-F238E27FC236}">
                    <a16:creationId xmlns:a16="http://schemas.microsoft.com/office/drawing/2014/main" id="{3AE11B93-0860-982E-7D7F-8DC23E004E96}"/>
                  </a:ext>
                </a:extLst>
              </p:cNvPr>
              <p:cNvSpPr/>
              <p:nvPr/>
            </p:nvSpPr>
            <p:spPr>
              <a:xfrm>
                <a:off x="10403738" y="455511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B485D911-CC2F-3D7E-206F-9B1539443118}"/>
                  </a:ext>
                </a:extLst>
              </p:cNvPr>
              <p:cNvGrpSpPr/>
              <p:nvPr/>
            </p:nvGrpSpPr>
            <p:grpSpPr>
              <a:xfrm>
                <a:off x="10347126" y="3125767"/>
                <a:ext cx="401224" cy="73479"/>
                <a:chOff x="5496643" y="390617"/>
                <a:chExt cx="401224" cy="73479"/>
              </a:xfrm>
            </p:grpSpPr>
            <p:sp>
              <p:nvSpPr>
                <p:cNvPr id="88" name="橢圓 87">
                  <a:extLst>
                    <a:ext uri="{FF2B5EF4-FFF2-40B4-BE49-F238E27FC236}">
                      <a16:creationId xmlns:a16="http://schemas.microsoft.com/office/drawing/2014/main" id="{7BBD312D-5502-7495-093C-2A296D0D25A5}"/>
                    </a:ext>
                  </a:extLst>
                </p:cNvPr>
                <p:cNvSpPr/>
                <p:nvPr/>
              </p:nvSpPr>
              <p:spPr>
                <a:xfrm>
                  <a:off x="5496643" y="39061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橢圓 88">
                  <a:extLst>
                    <a:ext uri="{FF2B5EF4-FFF2-40B4-BE49-F238E27FC236}">
                      <a16:creationId xmlns:a16="http://schemas.microsoft.com/office/drawing/2014/main" id="{0EA039E3-AC06-D2C7-585D-2337F2921936}"/>
                    </a:ext>
                  </a:extLst>
                </p:cNvPr>
                <p:cNvSpPr/>
                <p:nvPr/>
              </p:nvSpPr>
              <p:spPr>
                <a:xfrm>
                  <a:off x="5661255" y="39061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橢圓 89">
                  <a:extLst>
                    <a:ext uri="{FF2B5EF4-FFF2-40B4-BE49-F238E27FC236}">
                      <a16:creationId xmlns:a16="http://schemas.microsoft.com/office/drawing/2014/main" id="{198B6E30-B096-AADD-CC38-A6DC539D6E61}"/>
                    </a:ext>
                  </a:extLst>
                </p:cNvPr>
                <p:cNvSpPr/>
                <p:nvPr/>
              </p:nvSpPr>
              <p:spPr>
                <a:xfrm>
                  <a:off x="5825867" y="39209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1AAC4246-8ED4-A77D-F4DD-220416EFDDE5}"/>
                  </a:ext>
                </a:extLst>
              </p:cNvPr>
              <p:cNvSpPr/>
              <p:nvPr/>
            </p:nvSpPr>
            <p:spPr>
              <a:xfrm>
                <a:off x="10116169" y="1653503"/>
                <a:ext cx="575569" cy="3719744"/>
              </a:xfrm>
              <a:prstGeom prst="roundRect">
                <a:avLst/>
              </a:prstGeom>
              <a:solidFill>
                <a:srgbClr val="E4EAD9">
                  <a:alpha val="50196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1CA7B4FF-D95B-DCE8-14C5-C5C400F2E281}"/>
                  </a:ext>
                </a:extLst>
              </p:cNvPr>
              <p:cNvSpPr/>
              <p:nvPr/>
            </p:nvSpPr>
            <p:spPr>
              <a:xfrm>
                <a:off x="10250729" y="179058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3AEE1188-E479-1619-4919-2B7EE90B2EB4}"/>
                  </a:ext>
                </a:extLst>
              </p:cNvPr>
              <p:cNvSpPr/>
              <p:nvPr/>
            </p:nvSpPr>
            <p:spPr>
              <a:xfrm>
                <a:off x="10250729" y="237830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99605F96-6C70-8BDB-BA9D-4228B2DABAA0}"/>
                  </a:ext>
                </a:extLst>
              </p:cNvPr>
              <p:cNvSpPr/>
              <p:nvPr/>
            </p:nvSpPr>
            <p:spPr>
              <a:xfrm>
                <a:off x="10250729" y="416345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871697CF-E816-7E0E-9E08-7C918A29EC66}"/>
                  </a:ext>
                </a:extLst>
              </p:cNvPr>
              <p:cNvSpPr/>
              <p:nvPr/>
            </p:nvSpPr>
            <p:spPr>
              <a:xfrm>
                <a:off x="10250729" y="475118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35B712BC-E5AC-ED9C-AA51-F97F20F32551}"/>
                  </a:ext>
                </a:extLst>
              </p:cNvPr>
              <p:cNvGrpSpPr/>
              <p:nvPr/>
            </p:nvGrpSpPr>
            <p:grpSpPr>
              <a:xfrm>
                <a:off x="10194117" y="3321835"/>
                <a:ext cx="401224" cy="73479"/>
                <a:chOff x="5496643" y="390617"/>
                <a:chExt cx="401224" cy="73479"/>
              </a:xfrm>
            </p:grpSpPr>
            <p:sp>
              <p:nvSpPr>
                <p:cNvPr id="79" name="橢圓 78">
                  <a:extLst>
                    <a:ext uri="{FF2B5EF4-FFF2-40B4-BE49-F238E27FC236}">
                      <a16:creationId xmlns:a16="http://schemas.microsoft.com/office/drawing/2014/main" id="{F9410FC7-4BB7-ADCF-6502-C61BD9528987}"/>
                    </a:ext>
                  </a:extLst>
                </p:cNvPr>
                <p:cNvSpPr/>
                <p:nvPr/>
              </p:nvSpPr>
              <p:spPr>
                <a:xfrm>
                  <a:off x="5496643" y="39061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橢圓 79">
                  <a:extLst>
                    <a:ext uri="{FF2B5EF4-FFF2-40B4-BE49-F238E27FC236}">
                      <a16:creationId xmlns:a16="http://schemas.microsoft.com/office/drawing/2014/main" id="{3D1FD5B5-6412-5738-6A36-49AD53CD8F1B}"/>
                    </a:ext>
                  </a:extLst>
                </p:cNvPr>
                <p:cNvSpPr/>
                <p:nvPr/>
              </p:nvSpPr>
              <p:spPr>
                <a:xfrm>
                  <a:off x="5661255" y="39061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E8C993F3-BC43-7467-5D73-1A6F57A43D00}"/>
                    </a:ext>
                  </a:extLst>
                </p:cNvPr>
                <p:cNvSpPr/>
                <p:nvPr/>
              </p:nvSpPr>
              <p:spPr>
                <a:xfrm>
                  <a:off x="5825867" y="39209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369" name="群組 368">
              <a:extLst>
                <a:ext uri="{FF2B5EF4-FFF2-40B4-BE49-F238E27FC236}">
                  <a16:creationId xmlns:a16="http://schemas.microsoft.com/office/drawing/2014/main" id="{C27A3E2B-D66F-2110-A499-0138C7272F69}"/>
                </a:ext>
              </a:extLst>
            </p:cNvPr>
            <p:cNvGrpSpPr/>
            <p:nvPr/>
          </p:nvGrpSpPr>
          <p:grpSpPr>
            <a:xfrm>
              <a:off x="7960398" y="3030935"/>
              <a:ext cx="401224" cy="73479"/>
              <a:chOff x="5496643" y="390617"/>
              <a:chExt cx="401224" cy="73479"/>
            </a:xfrm>
          </p:grpSpPr>
          <p:sp>
            <p:nvSpPr>
              <p:cNvPr id="370" name="橢圓 369">
                <a:extLst>
                  <a:ext uri="{FF2B5EF4-FFF2-40B4-BE49-F238E27FC236}">
                    <a16:creationId xmlns:a16="http://schemas.microsoft.com/office/drawing/2014/main" id="{0427C458-7640-9E1F-BD5A-0A1B0449F944}"/>
                  </a:ext>
                </a:extLst>
              </p:cNvPr>
              <p:cNvSpPr/>
              <p:nvPr/>
            </p:nvSpPr>
            <p:spPr>
              <a:xfrm>
                <a:off x="5496643" y="3906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" name="橢圓 370">
                <a:extLst>
                  <a:ext uri="{FF2B5EF4-FFF2-40B4-BE49-F238E27FC236}">
                    <a16:creationId xmlns:a16="http://schemas.microsoft.com/office/drawing/2014/main" id="{415B906A-CB75-4DA9-F721-1A69282001A9}"/>
                  </a:ext>
                </a:extLst>
              </p:cNvPr>
              <p:cNvSpPr/>
              <p:nvPr/>
            </p:nvSpPr>
            <p:spPr>
              <a:xfrm>
                <a:off x="5661255" y="3906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" name="橢圓 371">
                <a:extLst>
                  <a:ext uri="{FF2B5EF4-FFF2-40B4-BE49-F238E27FC236}">
                    <a16:creationId xmlns:a16="http://schemas.microsoft.com/office/drawing/2014/main" id="{E2A7CB3E-383C-9B7B-E1A8-9DCB212DB98D}"/>
                  </a:ext>
                </a:extLst>
              </p:cNvPr>
              <p:cNvSpPr/>
              <p:nvPr/>
            </p:nvSpPr>
            <p:spPr>
              <a:xfrm>
                <a:off x="5825867" y="39209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1" name="群組 380">
              <a:extLst>
                <a:ext uri="{FF2B5EF4-FFF2-40B4-BE49-F238E27FC236}">
                  <a16:creationId xmlns:a16="http://schemas.microsoft.com/office/drawing/2014/main" id="{DDECD0C2-40A9-2D7B-4BAC-E0DF95E6A59D}"/>
                </a:ext>
              </a:extLst>
            </p:cNvPr>
            <p:cNvGrpSpPr/>
            <p:nvPr/>
          </p:nvGrpSpPr>
          <p:grpSpPr>
            <a:xfrm>
              <a:off x="5247521" y="1261367"/>
              <a:ext cx="957573" cy="4254570"/>
              <a:chOff x="5247521" y="1261367"/>
              <a:chExt cx="957573" cy="4254570"/>
            </a:xfrm>
          </p:grpSpPr>
          <p:grpSp>
            <p:nvGrpSpPr>
              <p:cNvPr id="380" name="群組 379">
                <a:extLst>
                  <a:ext uri="{FF2B5EF4-FFF2-40B4-BE49-F238E27FC236}">
                    <a16:creationId xmlns:a16="http://schemas.microsoft.com/office/drawing/2014/main" id="{8E7B6AE1-CE6A-B00E-29AA-FFFBD95F3813}"/>
                  </a:ext>
                </a:extLst>
              </p:cNvPr>
              <p:cNvGrpSpPr/>
              <p:nvPr/>
            </p:nvGrpSpPr>
            <p:grpSpPr>
              <a:xfrm>
                <a:off x="5629525" y="1261367"/>
                <a:ext cx="575569" cy="3808820"/>
                <a:chOff x="5468024" y="1416846"/>
                <a:chExt cx="575569" cy="3808820"/>
              </a:xfrm>
            </p:grpSpPr>
            <p:sp>
              <p:nvSpPr>
                <p:cNvPr id="234" name="矩形: 圓角 233">
                  <a:extLst>
                    <a:ext uri="{FF2B5EF4-FFF2-40B4-BE49-F238E27FC236}">
                      <a16:creationId xmlns:a16="http://schemas.microsoft.com/office/drawing/2014/main" id="{8B9976B6-CC54-FB08-E15D-41C76E553B89}"/>
                    </a:ext>
                  </a:extLst>
                </p:cNvPr>
                <p:cNvSpPr/>
                <p:nvPr/>
              </p:nvSpPr>
              <p:spPr>
                <a:xfrm>
                  <a:off x="5468024" y="1416846"/>
                  <a:ext cx="575569" cy="3808820"/>
                </a:xfrm>
                <a:prstGeom prst="roundRect">
                  <a:avLst/>
                </a:prstGeom>
                <a:solidFill>
                  <a:srgbClr val="FFFFFF">
                    <a:alpha val="50196"/>
                  </a:srgb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35" name="群組 234">
                  <a:extLst>
                    <a:ext uri="{FF2B5EF4-FFF2-40B4-BE49-F238E27FC236}">
                      <a16:creationId xmlns:a16="http://schemas.microsoft.com/office/drawing/2014/main" id="{4519D571-7D30-0E7E-AED4-382E371BE135}"/>
                    </a:ext>
                  </a:extLst>
                </p:cNvPr>
                <p:cNvGrpSpPr/>
                <p:nvPr/>
              </p:nvGrpSpPr>
              <p:grpSpPr>
                <a:xfrm>
                  <a:off x="5566863" y="1683038"/>
                  <a:ext cx="401224" cy="3178099"/>
                  <a:chOff x="5255366" y="565207"/>
                  <a:chExt cx="401224" cy="3178099"/>
                </a:xfrm>
              </p:grpSpPr>
              <p:grpSp>
                <p:nvGrpSpPr>
                  <p:cNvPr id="236" name="群組 235">
                    <a:extLst>
                      <a:ext uri="{FF2B5EF4-FFF2-40B4-BE49-F238E27FC236}">
                        <a16:creationId xmlns:a16="http://schemas.microsoft.com/office/drawing/2014/main" id="{2FFA9BCF-B3C4-B478-F7F5-BCEA35794F89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565207"/>
                    <a:ext cx="288000" cy="288000"/>
                    <a:chOff x="6404102" y="537520"/>
                    <a:chExt cx="288000" cy="288000"/>
                  </a:xfrm>
                </p:grpSpPr>
                <p:sp>
                  <p:nvSpPr>
                    <p:cNvPr id="276" name="橢圓 275">
                      <a:extLst>
                        <a:ext uri="{FF2B5EF4-FFF2-40B4-BE49-F238E27FC236}">
                          <a16:creationId xmlns:a16="http://schemas.microsoft.com/office/drawing/2014/main" id="{F50A1452-1C61-70F0-1832-380748828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537520"/>
                      <a:ext cx="288000" cy="288000"/>
                    </a:xfrm>
                    <a:prstGeom prst="ellipse">
                      <a:avLst/>
                    </a:prstGeom>
                    <a:solidFill>
                      <a:srgbClr val="B4E2ED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77" name="直線接點 276">
                      <a:extLst>
                        <a:ext uri="{FF2B5EF4-FFF2-40B4-BE49-F238E27FC236}">
                          <a16:creationId xmlns:a16="http://schemas.microsoft.com/office/drawing/2014/main" id="{89BAA575-6372-B6ED-52E1-346D22B58C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681520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直線接點 277">
                      <a:extLst>
                        <a:ext uri="{FF2B5EF4-FFF2-40B4-BE49-F238E27FC236}">
                          <a16:creationId xmlns:a16="http://schemas.microsoft.com/office/drawing/2014/main" id="{58E06041-88B9-B407-C055-5C3AEE190E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681520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79" name="圖片 278">
                      <a:extLst>
                        <a:ext uri="{FF2B5EF4-FFF2-40B4-BE49-F238E27FC236}">
                          <a16:creationId xmlns:a16="http://schemas.microsoft.com/office/drawing/2014/main" id="{CD060B4A-4A0E-7D22-524E-EDB5FEDF08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623460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7" name="群組 236">
                    <a:extLst>
                      <a:ext uri="{FF2B5EF4-FFF2-40B4-BE49-F238E27FC236}">
                        <a16:creationId xmlns:a16="http://schemas.microsoft.com/office/drawing/2014/main" id="{B05F0CC2-76B0-E6B2-0D0A-1818B0FC5EA3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939147"/>
                    <a:ext cx="288000" cy="288000"/>
                    <a:chOff x="6404102" y="948399"/>
                    <a:chExt cx="288000" cy="288000"/>
                  </a:xfrm>
                </p:grpSpPr>
                <p:sp>
                  <p:nvSpPr>
                    <p:cNvPr id="272" name="橢圓 271">
                      <a:extLst>
                        <a:ext uri="{FF2B5EF4-FFF2-40B4-BE49-F238E27FC236}">
                          <a16:creationId xmlns:a16="http://schemas.microsoft.com/office/drawing/2014/main" id="{239A8734-C39C-5438-B747-310D493DA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948399"/>
                      <a:ext cx="288000" cy="288000"/>
                    </a:xfrm>
                    <a:prstGeom prst="ellipse">
                      <a:avLst/>
                    </a:prstGeom>
                    <a:solidFill>
                      <a:srgbClr val="547DB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73" name="直線接點 272">
                      <a:extLst>
                        <a:ext uri="{FF2B5EF4-FFF2-40B4-BE49-F238E27FC236}">
                          <a16:creationId xmlns:a16="http://schemas.microsoft.com/office/drawing/2014/main" id="{58155863-C7BD-1F8F-88D2-95946C451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092399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直線接點 273">
                      <a:extLst>
                        <a:ext uri="{FF2B5EF4-FFF2-40B4-BE49-F238E27FC236}">
                          <a16:creationId xmlns:a16="http://schemas.microsoft.com/office/drawing/2014/main" id="{4DD9828B-3020-AB78-2C0B-5751F9F355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092399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75" name="圖片 274">
                      <a:extLst>
                        <a:ext uri="{FF2B5EF4-FFF2-40B4-BE49-F238E27FC236}">
                          <a16:creationId xmlns:a16="http://schemas.microsoft.com/office/drawing/2014/main" id="{B7F18FB2-6111-E7E8-BE6F-476E3C74C1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034339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8" name="群組 237">
                    <a:extLst>
                      <a:ext uri="{FF2B5EF4-FFF2-40B4-BE49-F238E27FC236}">
                        <a16:creationId xmlns:a16="http://schemas.microsoft.com/office/drawing/2014/main" id="{6585D56F-2674-554D-864B-1AD691303592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1313087"/>
                    <a:ext cx="288000" cy="288000"/>
                    <a:chOff x="6404102" y="1356787"/>
                    <a:chExt cx="288000" cy="288000"/>
                  </a:xfrm>
                </p:grpSpPr>
                <p:sp>
                  <p:nvSpPr>
                    <p:cNvPr id="268" name="橢圓 267">
                      <a:extLst>
                        <a:ext uri="{FF2B5EF4-FFF2-40B4-BE49-F238E27FC236}">
                          <a16:creationId xmlns:a16="http://schemas.microsoft.com/office/drawing/2014/main" id="{9CC05F9B-7260-8B92-3C35-5C7742E2F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1356787"/>
                      <a:ext cx="288000" cy="288000"/>
                    </a:xfrm>
                    <a:prstGeom prst="ellipse">
                      <a:avLst/>
                    </a:prstGeom>
                    <a:solidFill>
                      <a:srgbClr val="ECD3C5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69" name="直線接點 268">
                      <a:extLst>
                        <a:ext uri="{FF2B5EF4-FFF2-40B4-BE49-F238E27FC236}">
                          <a16:creationId xmlns:a16="http://schemas.microsoft.com/office/drawing/2014/main" id="{F9D8A5B5-01B7-3AA8-D746-542FF292D2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50078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直線接點 269">
                      <a:extLst>
                        <a:ext uri="{FF2B5EF4-FFF2-40B4-BE49-F238E27FC236}">
                          <a16:creationId xmlns:a16="http://schemas.microsoft.com/office/drawing/2014/main" id="{3F9A0E5A-3FB8-348B-E94C-4B23E917D7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50078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71" name="圖片 270">
                      <a:extLst>
                        <a:ext uri="{FF2B5EF4-FFF2-40B4-BE49-F238E27FC236}">
                          <a16:creationId xmlns:a16="http://schemas.microsoft.com/office/drawing/2014/main" id="{B88F9439-7CDA-0A3B-6FA6-5367A97580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442727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9" name="群組 238">
                    <a:extLst>
                      <a:ext uri="{FF2B5EF4-FFF2-40B4-BE49-F238E27FC236}">
                        <a16:creationId xmlns:a16="http://schemas.microsoft.com/office/drawing/2014/main" id="{91DB61AE-0B47-4044-BA10-6839D4346EB7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1689552"/>
                    <a:ext cx="288000" cy="288000"/>
                    <a:chOff x="6404102" y="1765175"/>
                    <a:chExt cx="288000" cy="288000"/>
                  </a:xfrm>
                </p:grpSpPr>
                <p:sp>
                  <p:nvSpPr>
                    <p:cNvPr id="264" name="橢圓 263">
                      <a:extLst>
                        <a:ext uri="{FF2B5EF4-FFF2-40B4-BE49-F238E27FC236}">
                          <a16:creationId xmlns:a16="http://schemas.microsoft.com/office/drawing/2014/main" id="{DECA7C2A-DC2B-D30B-BB50-62EA0E515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1765175"/>
                      <a:ext cx="288000" cy="288000"/>
                    </a:xfrm>
                    <a:prstGeom prst="ellipse">
                      <a:avLst/>
                    </a:prstGeom>
                    <a:solidFill>
                      <a:srgbClr val="4EA5B9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65" name="直線接點 264">
                      <a:extLst>
                        <a:ext uri="{FF2B5EF4-FFF2-40B4-BE49-F238E27FC236}">
                          <a16:creationId xmlns:a16="http://schemas.microsoft.com/office/drawing/2014/main" id="{2707D682-960E-5AA9-267C-4B8D223100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90917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直線接點 265">
                      <a:extLst>
                        <a:ext uri="{FF2B5EF4-FFF2-40B4-BE49-F238E27FC236}">
                          <a16:creationId xmlns:a16="http://schemas.microsoft.com/office/drawing/2014/main" id="{81D7DB73-628A-B9C6-C439-69CE0781CA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90917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67" name="圖片 266">
                      <a:extLst>
                        <a:ext uri="{FF2B5EF4-FFF2-40B4-BE49-F238E27FC236}">
                          <a16:creationId xmlns:a16="http://schemas.microsoft.com/office/drawing/2014/main" id="{703907ED-6B90-1851-EEEB-77C6700E9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851115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0" name="群組 239">
                    <a:extLst>
                      <a:ext uri="{FF2B5EF4-FFF2-40B4-BE49-F238E27FC236}">
                        <a16:creationId xmlns:a16="http://schemas.microsoft.com/office/drawing/2014/main" id="{DA2405F3-DA55-A9F4-ACC8-D30AF1F4A979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059085"/>
                    <a:ext cx="288000" cy="288000"/>
                    <a:chOff x="6404102" y="2172861"/>
                    <a:chExt cx="288000" cy="288000"/>
                  </a:xfrm>
                </p:grpSpPr>
                <p:sp>
                  <p:nvSpPr>
                    <p:cNvPr id="260" name="橢圓 259">
                      <a:extLst>
                        <a:ext uri="{FF2B5EF4-FFF2-40B4-BE49-F238E27FC236}">
                          <a16:creationId xmlns:a16="http://schemas.microsoft.com/office/drawing/2014/main" id="{68038E7C-38C0-F0B2-675E-91171FA25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2172861"/>
                      <a:ext cx="288000" cy="288000"/>
                    </a:xfrm>
                    <a:prstGeom prst="ellipse">
                      <a:avLst/>
                    </a:prstGeom>
                    <a:solidFill>
                      <a:srgbClr val="D97C4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61" name="直線接點 260">
                      <a:extLst>
                        <a:ext uri="{FF2B5EF4-FFF2-40B4-BE49-F238E27FC236}">
                          <a16:creationId xmlns:a16="http://schemas.microsoft.com/office/drawing/2014/main" id="{C2E32A40-897C-720E-7B11-FC047B5E21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31686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直線接點 261">
                      <a:extLst>
                        <a:ext uri="{FF2B5EF4-FFF2-40B4-BE49-F238E27FC236}">
                          <a16:creationId xmlns:a16="http://schemas.microsoft.com/office/drawing/2014/main" id="{B83617A1-84EA-E235-BA41-6DA6017E8E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31686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63" name="圖片 262">
                      <a:extLst>
                        <a:ext uri="{FF2B5EF4-FFF2-40B4-BE49-F238E27FC236}">
                          <a16:creationId xmlns:a16="http://schemas.microsoft.com/office/drawing/2014/main" id="{CBCE2AEF-D05F-1E15-A89B-5A06A372A6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2258801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1" name="群組 240">
                    <a:extLst>
                      <a:ext uri="{FF2B5EF4-FFF2-40B4-BE49-F238E27FC236}">
                        <a16:creationId xmlns:a16="http://schemas.microsoft.com/office/drawing/2014/main" id="{9C747525-5636-AC0E-0C8F-3653D1C4C499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429802"/>
                    <a:ext cx="288000" cy="288000"/>
                    <a:chOff x="6404102" y="2627797"/>
                    <a:chExt cx="288000" cy="288000"/>
                  </a:xfrm>
                </p:grpSpPr>
                <p:sp>
                  <p:nvSpPr>
                    <p:cNvPr id="256" name="橢圓 255">
                      <a:extLst>
                        <a:ext uri="{FF2B5EF4-FFF2-40B4-BE49-F238E27FC236}">
                          <a16:creationId xmlns:a16="http://schemas.microsoft.com/office/drawing/2014/main" id="{B47514ED-FCE1-B41D-6811-5D64869D7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2627797"/>
                      <a:ext cx="288000" cy="288000"/>
                    </a:xfrm>
                    <a:prstGeom prst="ellipse">
                      <a:avLst/>
                    </a:prstGeom>
                    <a:solidFill>
                      <a:srgbClr val="A2BB80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57" name="直線接點 256">
                      <a:extLst>
                        <a:ext uri="{FF2B5EF4-FFF2-40B4-BE49-F238E27FC236}">
                          <a16:creationId xmlns:a16="http://schemas.microsoft.com/office/drawing/2014/main" id="{1CC9C02B-B07D-8A3F-CC1E-199192994A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77179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直線接點 257">
                      <a:extLst>
                        <a:ext uri="{FF2B5EF4-FFF2-40B4-BE49-F238E27FC236}">
                          <a16:creationId xmlns:a16="http://schemas.microsoft.com/office/drawing/2014/main" id="{A0D0922C-2DA4-201A-B152-EA86E7DCCC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77179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9" name="圖片 258">
                      <a:extLst>
                        <a:ext uri="{FF2B5EF4-FFF2-40B4-BE49-F238E27FC236}">
                          <a16:creationId xmlns:a16="http://schemas.microsoft.com/office/drawing/2014/main" id="{B32CAF76-E4B3-12E3-446D-C331DC200C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2713737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2" name="群組 241">
                    <a:extLst>
                      <a:ext uri="{FF2B5EF4-FFF2-40B4-BE49-F238E27FC236}">
                        <a16:creationId xmlns:a16="http://schemas.microsoft.com/office/drawing/2014/main" id="{1EEB262C-11BD-D95A-DD64-112ECF5151FC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806158"/>
                    <a:ext cx="288000" cy="288000"/>
                    <a:chOff x="6404102" y="3052504"/>
                    <a:chExt cx="288000" cy="288000"/>
                  </a:xfrm>
                </p:grpSpPr>
                <p:sp>
                  <p:nvSpPr>
                    <p:cNvPr id="252" name="橢圓 251">
                      <a:extLst>
                        <a:ext uri="{FF2B5EF4-FFF2-40B4-BE49-F238E27FC236}">
                          <a16:creationId xmlns:a16="http://schemas.microsoft.com/office/drawing/2014/main" id="{B08E402E-0377-BFA6-FBC3-C592D10D8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3052504"/>
                      <a:ext cx="288000" cy="288000"/>
                    </a:xfrm>
                    <a:prstGeom prst="ellipse">
                      <a:avLst/>
                    </a:prstGeom>
                    <a:solidFill>
                      <a:srgbClr val="87C878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53" name="直線接點 252">
                      <a:extLst>
                        <a:ext uri="{FF2B5EF4-FFF2-40B4-BE49-F238E27FC236}">
                          <a16:creationId xmlns:a16="http://schemas.microsoft.com/office/drawing/2014/main" id="{D08427E7-B673-F951-4F81-8ED4752168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196504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直線接點 253">
                      <a:extLst>
                        <a:ext uri="{FF2B5EF4-FFF2-40B4-BE49-F238E27FC236}">
                          <a16:creationId xmlns:a16="http://schemas.microsoft.com/office/drawing/2014/main" id="{6155AF2B-4881-B100-3D08-F0A85EE459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196504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5" name="圖片 254">
                      <a:extLst>
                        <a:ext uri="{FF2B5EF4-FFF2-40B4-BE49-F238E27FC236}">
                          <a16:creationId xmlns:a16="http://schemas.microsoft.com/office/drawing/2014/main" id="{5E9F48E9-FFD7-6D94-657B-5FA2EFB8D0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3138444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3" name="群組 242">
                    <a:extLst>
                      <a:ext uri="{FF2B5EF4-FFF2-40B4-BE49-F238E27FC236}">
                        <a16:creationId xmlns:a16="http://schemas.microsoft.com/office/drawing/2014/main" id="{1282253A-0BC4-DC01-E53F-9737595DB613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3170052"/>
                    <a:ext cx="288000" cy="288000"/>
                    <a:chOff x="6404102" y="3477528"/>
                    <a:chExt cx="288000" cy="288000"/>
                  </a:xfrm>
                </p:grpSpPr>
                <p:sp>
                  <p:nvSpPr>
                    <p:cNvPr id="248" name="橢圓 247">
                      <a:extLst>
                        <a:ext uri="{FF2B5EF4-FFF2-40B4-BE49-F238E27FC236}">
                          <a16:creationId xmlns:a16="http://schemas.microsoft.com/office/drawing/2014/main" id="{9E83AB33-7E17-A16A-3005-8CDA9AD5B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3477528"/>
                      <a:ext cx="288000" cy="288000"/>
                    </a:xfrm>
                    <a:prstGeom prst="ellipse">
                      <a:avLst/>
                    </a:prstGeom>
                    <a:solidFill>
                      <a:srgbClr val="AA9FC0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49" name="直線接點 248">
                      <a:extLst>
                        <a:ext uri="{FF2B5EF4-FFF2-40B4-BE49-F238E27FC236}">
                          <a16:creationId xmlns:a16="http://schemas.microsoft.com/office/drawing/2014/main" id="{3E858239-12D4-E556-D208-E32737A6AA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621528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直線接點 249">
                      <a:extLst>
                        <a:ext uri="{FF2B5EF4-FFF2-40B4-BE49-F238E27FC236}">
                          <a16:creationId xmlns:a16="http://schemas.microsoft.com/office/drawing/2014/main" id="{CA39F54A-4ADB-BFF1-3B36-C7728A0A2B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621528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1" name="圖片 250">
                      <a:extLst>
                        <a:ext uri="{FF2B5EF4-FFF2-40B4-BE49-F238E27FC236}">
                          <a16:creationId xmlns:a16="http://schemas.microsoft.com/office/drawing/2014/main" id="{7F383360-3ECE-D949-0CCF-94A4461F98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3563468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4" name="群組 243">
                    <a:extLst>
                      <a:ext uri="{FF2B5EF4-FFF2-40B4-BE49-F238E27FC236}">
                        <a16:creationId xmlns:a16="http://schemas.microsoft.com/office/drawing/2014/main" id="{24B48A1A-C087-3175-DBB4-5FA7F6C7B7A9}"/>
                      </a:ext>
                    </a:extLst>
                  </p:cNvPr>
                  <p:cNvGrpSpPr/>
                  <p:nvPr/>
                </p:nvGrpSpPr>
                <p:grpSpPr>
                  <a:xfrm>
                    <a:off x="5255366" y="3669827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45" name="橢圓 244">
                      <a:extLst>
                        <a:ext uri="{FF2B5EF4-FFF2-40B4-BE49-F238E27FC236}">
                          <a16:creationId xmlns:a16="http://schemas.microsoft.com/office/drawing/2014/main" id="{2DA6A7FE-A085-658F-A0A0-76001636F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6" name="橢圓 245">
                      <a:extLst>
                        <a:ext uri="{FF2B5EF4-FFF2-40B4-BE49-F238E27FC236}">
                          <a16:creationId xmlns:a16="http://schemas.microsoft.com/office/drawing/2014/main" id="{D91FBA9C-077A-CD6B-B3FF-2C4BC55BC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7" name="橢圓 246">
                      <a:extLst>
                        <a:ext uri="{FF2B5EF4-FFF2-40B4-BE49-F238E27FC236}">
                          <a16:creationId xmlns:a16="http://schemas.microsoft.com/office/drawing/2014/main" id="{58F56F65-7EFA-1AB5-7747-7637B76ED2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379" name="群組 378">
                <a:extLst>
                  <a:ext uri="{FF2B5EF4-FFF2-40B4-BE49-F238E27FC236}">
                    <a16:creationId xmlns:a16="http://schemas.microsoft.com/office/drawing/2014/main" id="{E5FA006C-DE6C-6E0C-7650-62E7ABE4A7CA}"/>
                  </a:ext>
                </a:extLst>
              </p:cNvPr>
              <p:cNvGrpSpPr/>
              <p:nvPr/>
            </p:nvGrpSpPr>
            <p:grpSpPr>
              <a:xfrm>
                <a:off x="5431495" y="1453425"/>
                <a:ext cx="575569" cy="3808820"/>
                <a:chOff x="4630723" y="1601385"/>
                <a:chExt cx="575569" cy="3808820"/>
              </a:xfrm>
            </p:grpSpPr>
            <p:sp>
              <p:nvSpPr>
                <p:cNvPr id="280" name="矩形: 圓角 279">
                  <a:extLst>
                    <a:ext uri="{FF2B5EF4-FFF2-40B4-BE49-F238E27FC236}">
                      <a16:creationId xmlns:a16="http://schemas.microsoft.com/office/drawing/2014/main" id="{69B30C56-0F60-A5CC-F973-8ED13BEB5AD1}"/>
                    </a:ext>
                  </a:extLst>
                </p:cNvPr>
                <p:cNvSpPr/>
                <p:nvPr/>
              </p:nvSpPr>
              <p:spPr>
                <a:xfrm>
                  <a:off x="4630723" y="1601385"/>
                  <a:ext cx="575569" cy="3808820"/>
                </a:xfrm>
                <a:prstGeom prst="roundRect">
                  <a:avLst/>
                </a:prstGeom>
                <a:solidFill>
                  <a:srgbClr val="FFFFFF">
                    <a:alpha val="50196"/>
                  </a:srgb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81" name="群組 280">
                  <a:extLst>
                    <a:ext uri="{FF2B5EF4-FFF2-40B4-BE49-F238E27FC236}">
                      <a16:creationId xmlns:a16="http://schemas.microsoft.com/office/drawing/2014/main" id="{DAF271D8-160D-9958-C862-CCF472BD9529}"/>
                    </a:ext>
                  </a:extLst>
                </p:cNvPr>
                <p:cNvGrpSpPr/>
                <p:nvPr/>
              </p:nvGrpSpPr>
              <p:grpSpPr>
                <a:xfrm>
                  <a:off x="4729562" y="1867577"/>
                  <a:ext cx="401224" cy="3178099"/>
                  <a:chOff x="5255366" y="565207"/>
                  <a:chExt cx="401224" cy="3178099"/>
                </a:xfrm>
              </p:grpSpPr>
              <p:grpSp>
                <p:nvGrpSpPr>
                  <p:cNvPr id="282" name="群組 281">
                    <a:extLst>
                      <a:ext uri="{FF2B5EF4-FFF2-40B4-BE49-F238E27FC236}">
                        <a16:creationId xmlns:a16="http://schemas.microsoft.com/office/drawing/2014/main" id="{1FB92450-92A1-0425-8E1F-095E712CC780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565207"/>
                    <a:ext cx="288000" cy="288000"/>
                    <a:chOff x="6404102" y="537520"/>
                    <a:chExt cx="288000" cy="288000"/>
                  </a:xfrm>
                </p:grpSpPr>
                <p:sp>
                  <p:nvSpPr>
                    <p:cNvPr id="322" name="橢圓 321">
                      <a:extLst>
                        <a:ext uri="{FF2B5EF4-FFF2-40B4-BE49-F238E27FC236}">
                          <a16:creationId xmlns:a16="http://schemas.microsoft.com/office/drawing/2014/main" id="{8BA23B38-8E8F-7A86-F2F7-BA0738EFED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537520"/>
                      <a:ext cx="288000" cy="288000"/>
                    </a:xfrm>
                    <a:prstGeom prst="ellipse">
                      <a:avLst/>
                    </a:prstGeom>
                    <a:solidFill>
                      <a:srgbClr val="B4E2ED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323" name="直線接點 322">
                      <a:extLst>
                        <a:ext uri="{FF2B5EF4-FFF2-40B4-BE49-F238E27FC236}">
                          <a16:creationId xmlns:a16="http://schemas.microsoft.com/office/drawing/2014/main" id="{BCF638B1-6969-E614-B496-78822B630E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681520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直線接點 323">
                      <a:extLst>
                        <a:ext uri="{FF2B5EF4-FFF2-40B4-BE49-F238E27FC236}">
                          <a16:creationId xmlns:a16="http://schemas.microsoft.com/office/drawing/2014/main" id="{A039A143-C69B-A7CA-3324-44C310627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681520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25" name="圖片 324">
                      <a:extLst>
                        <a:ext uri="{FF2B5EF4-FFF2-40B4-BE49-F238E27FC236}">
                          <a16:creationId xmlns:a16="http://schemas.microsoft.com/office/drawing/2014/main" id="{DF9753FC-2E83-9E5B-51E2-7B0B991ED9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623460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3" name="群組 282">
                    <a:extLst>
                      <a:ext uri="{FF2B5EF4-FFF2-40B4-BE49-F238E27FC236}">
                        <a16:creationId xmlns:a16="http://schemas.microsoft.com/office/drawing/2014/main" id="{D787AB96-7EA5-E591-2FFB-DD545DE82E63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939147"/>
                    <a:ext cx="288000" cy="288000"/>
                    <a:chOff x="6404102" y="948399"/>
                    <a:chExt cx="288000" cy="288000"/>
                  </a:xfrm>
                </p:grpSpPr>
                <p:sp>
                  <p:nvSpPr>
                    <p:cNvPr id="318" name="橢圓 317">
                      <a:extLst>
                        <a:ext uri="{FF2B5EF4-FFF2-40B4-BE49-F238E27FC236}">
                          <a16:creationId xmlns:a16="http://schemas.microsoft.com/office/drawing/2014/main" id="{FA585A19-0923-373F-4F8D-AE37A05AE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948399"/>
                      <a:ext cx="288000" cy="288000"/>
                    </a:xfrm>
                    <a:prstGeom prst="ellipse">
                      <a:avLst/>
                    </a:prstGeom>
                    <a:solidFill>
                      <a:srgbClr val="547DB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319" name="直線接點 318">
                      <a:extLst>
                        <a:ext uri="{FF2B5EF4-FFF2-40B4-BE49-F238E27FC236}">
                          <a16:creationId xmlns:a16="http://schemas.microsoft.com/office/drawing/2014/main" id="{74381D47-26A8-14C1-F9BA-8C44EA3B13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092399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直線接點 319">
                      <a:extLst>
                        <a:ext uri="{FF2B5EF4-FFF2-40B4-BE49-F238E27FC236}">
                          <a16:creationId xmlns:a16="http://schemas.microsoft.com/office/drawing/2014/main" id="{C08A238B-2BF7-ED9B-D8E1-8FF5CFA4A4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092399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21" name="圖片 320">
                      <a:extLst>
                        <a:ext uri="{FF2B5EF4-FFF2-40B4-BE49-F238E27FC236}">
                          <a16:creationId xmlns:a16="http://schemas.microsoft.com/office/drawing/2014/main" id="{6878D987-A01C-FA04-924B-685C9AD3CE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034339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4" name="群組 283">
                    <a:extLst>
                      <a:ext uri="{FF2B5EF4-FFF2-40B4-BE49-F238E27FC236}">
                        <a16:creationId xmlns:a16="http://schemas.microsoft.com/office/drawing/2014/main" id="{388F2008-21B4-0813-1899-8292937A1AD8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1313087"/>
                    <a:ext cx="288000" cy="288000"/>
                    <a:chOff x="6404102" y="1356787"/>
                    <a:chExt cx="288000" cy="288000"/>
                  </a:xfrm>
                </p:grpSpPr>
                <p:sp>
                  <p:nvSpPr>
                    <p:cNvPr id="314" name="橢圓 313">
                      <a:extLst>
                        <a:ext uri="{FF2B5EF4-FFF2-40B4-BE49-F238E27FC236}">
                          <a16:creationId xmlns:a16="http://schemas.microsoft.com/office/drawing/2014/main" id="{F37F516B-C572-CBF0-5D9A-E5AB3F765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1356787"/>
                      <a:ext cx="288000" cy="288000"/>
                    </a:xfrm>
                    <a:prstGeom prst="ellipse">
                      <a:avLst/>
                    </a:prstGeom>
                    <a:solidFill>
                      <a:srgbClr val="ECD3C5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315" name="直線接點 314">
                      <a:extLst>
                        <a:ext uri="{FF2B5EF4-FFF2-40B4-BE49-F238E27FC236}">
                          <a16:creationId xmlns:a16="http://schemas.microsoft.com/office/drawing/2014/main" id="{351D80CE-39DA-94B4-C18A-DC38097A84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50078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6" name="直線接點 315">
                      <a:extLst>
                        <a:ext uri="{FF2B5EF4-FFF2-40B4-BE49-F238E27FC236}">
                          <a16:creationId xmlns:a16="http://schemas.microsoft.com/office/drawing/2014/main" id="{3356981E-60DC-44D3-2E96-315E25BB3C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50078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17" name="圖片 316">
                      <a:extLst>
                        <a:ext uri="{FF2B5EF4-FFF2-40B4-BE49-F238E27FC236}">
                          <a16:creationId xmlns:a16="http://schemas.microsoft.com/office/drawing/2014/main" id="{6EEFDD2C-E1F6-F76B-B223-AC15F12A1A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442727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5" name="群組 284">
                    <a:extLst>
                      <a:ext uri="{FF2B5EF4-FFF2-40B4-BE49-F238E27FC236}">
                        <a16:creationId xmlns:a16="http://schemas.microsoft.com/office/drawing/2014/main" id="{2B1FC481-CB87-306C-5C17-31917DD2E60F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1689552"/>
                    <a:ext cx="288000" cy="288000"/>
                    <a:chOff x="6404102" y="1765175"/>
                    <a:chExt cx="288000" cy="288000"/>
                  </a:xfrm>
                </p:grpSpPr>
                <p:sp>
                  <p:nvSpPr>
                    <p:cNvPr id="310" name="橢圓 309">
                      <a:extLst>
                        <a:ext uri="{FF2B5EF4-FFF2-40B4-BE49-F238E27FC236}">
                          <a16:creationId xmlns:a16="http://schemas.microsoft.com/office/drawing/2014/main" id="{1991E781-2AC4-02A6-3FBB-841BF6F79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1765175"/>
                      <a:ext cx="288000" cy="288000"/>
                    </a:xfrm>
                    <a:prstGeom prst="ellipse">
                      <a:avLst/>
                    </a:prstGeom>
                    <a:solidFill>
                      <a:srgbClr val="4EA5B9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311" name="直線接點 310">
                      <a:extLst>
                        <a:ext uri="{FF2B5EF4-FFF2-40B4-BE49-F238E27FC236}">
                          <a16:creationId xmlns:a16="http://schemas.microsoft.com/office/drawing/2014/main" id="{C8169408-BD50-8DDB-47B1-0F2141D952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90917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" name="直線接點 311">
                      <a:extLst>
                        <a:ext uri="{FF2B5EF4-FFF2-40B4-BE49-F238E27FC236}">
                          <a16:creationId xmlns:a16="http://schemas.microsoft.com/office/drawing/2014/main" id="{B97F6549-858A-4161-375F-A6BA931869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90917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13" name="圖片 312">
                      <a:extLst>
                        <a:ext uri="{FF2B5EF4-FFF2-40B4-BE49-F238E27FC236}">
                          <a16:creationId xmlns:a16="http://schemas.microsoft.com/office/drawing/2014/main" id="{83E6AF3B-AC99-11B4-6D7C-BEC76218D5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851115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6" name="群組 285">
                    <a:extLst>
                      <a:ext uri="{FF2B5EF4-FFF2-40B4-BE49-F238E27FC236}">
                        <a16:creationId xmlns:a16="http://schemas.microsoft.com/office/drawing/2014/main" id="{2028FC64-597D-E4F9-D549-54B089D2779D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059085"/>
                    <a:ext cx="288000" cy="288000"/>
                    <a:chOff x="6404102" y="2172861"/>
                    <a:chExt cx="288000" cy="288000"/>
                  </a:xfrm>
                </p:grpSpPr>
                <p:sp>
                  <p:nvSpPr>
                    <p:cNvPr id="306" name="橢圓 305">
                      <a:extLst>
                        <a:ext uri="{FF2B5EF4-FFF2-40B4-BE49-F238E27FC236}">
                          <a16:creationId xmlns:a16="http://schemas.microsoft.com/office/drawing/2014/main" id="{D9DC07E4-3F1D-D731-912A-269470987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2172861"/>
                      <a:ext cx="288000" cy="288000"/>
                    </a:xfrm>
                    <a:prstGeom prst="ellipse">
                      <a:avLst/>
                    </a:prstGeom>
                    <a:solidFill>
                      <a:srgbClr val="D97C4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307" name="直線接點 306">
                      <a:extLst>
                        <a:ext uri="{FF2B5EF4-FFF2-40B4-BE49-F238E27FC236}">
                          <a16:creationId xmlns:a16="http://schemas.microsoft.com/office/drawing/2014/main" id="{7B953FF3-1743-BAA3-9536-E787E1B556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31686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直線接點 307">
                      <a:extLst>
                        <a:ext uri="{FF2B5EF4-FFF2-40B4-BE49-F238E27FC236}">
                          <a16:creationId xmlns:a16="http://schemas.microsoft.com/office/drawing/2014/main" id="{F0B0B174-A15A-A3E3-ECF0-1ABCE6760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31686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09" name="圖片 308">
                      <a:extLst>
                        <a:ext uri="{FF2B5EF4-FFF2-40B4-BE49-F238E27FC236}">
                          <a16:creationId xmlns:a16="http://schemas.microsoft.com/office/drawing/2014/main" id="{703BEB78-9555-34C1-F069-A47735302F9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2258801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7" name="群組 286">
                    <a:extLst>
                      <a:ext uri="{FF2B5EF4-FFF2-40B4-BE49-F238E27FC236}">
                        <a16:creationId xmlns:a16="http://schemas.microsoft.com/office/drawing/2014/main" id="{16910ECF-E92E-6F50-B032-1855E9148D39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429802"/>
                    <a:ext cx="288000" cy="288000"/>
                    <a:chOff x="6404102" y="2627797"/>
                    <a:chExt cx="288000" cy="288000"/>
                  </a:xfrm>
                </p:grpSpPr>
                <p:sp>
                  <p:nvSpPr>
                    <p:cNvPr id="302" name="橢圓 301">
                      <a:extLst>
                        <a:ext uri="{FF2B5EF4-FFF2-40B4-BE49-F238E27FC236}">
                          <a16:creationId xmlns:a16="http://schemas.microsoft.com/office/drawing/2014/main" id="{DB2CA0FC-6AE9-DDE1-7E00-44FB8E3C5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2627797"/>
                      <a:ext cx="288000" cy="288000"/>
                    </a:xfrm>
                    <a:prstGeom prst="ellipse">
                      <a:avLst/>
                    </a:prstGeom>
                    <a:solidFill>
                      <a:srgbClr val="A2BB80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303" name="直線接點 302">
                      <a:extLst>
                        <a:ext uri="{FF2B5EF4-FFF2-40B4-BE49-F238E27FC236}">
                          <a16:creationId xmlns:a16="http://schemas.microsoft.com/office/drawing/2014/main" id="{38B2AB93-A1BC-623E-C58C-FDE2985CD6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77179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直線接點 303">
                      <a:extLst>
                        <a:ext uri="{FF2B5EF4-FFF2-40B4-BE49-F238E27FC236}">
                          <a16:creationId xmlns:a16="http://schemas.microsoft.com/office/drawing/2014/main" id="{BACDC462-94C4-D833-1886-93B730FEA0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77179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05" name="圖片 304">
                      <a:extLst>
                        <a:ext uri="{FF2B5EF4-FFF2-40B4-BE49-F238E27FC236}">
                          <a16:creationId xmlns:a16="http://schemas.microsoft.com/office/drawing/2014/main" id="{0BE7F11A-B4B5-8A58-B07B-F22DB4F30D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2713737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8" name="群組 287">
                    <a:extLst>
                      <a:ext uri="{FF2B5EF4-FFF2-40B4-BE49-F238E27FC236}">
                        <a16:creationId xmlns:a16="http://schemas.microsoft.com/office/drawing/2014/main" id="{162EF349-0F3D-9BD7-827D-4F3BA0BB535D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806158"/>
                    <a:ext cx="288000" cy="288000"/>
                    <a:chOff x="6404102" y="3052504"/>
                    <a:chExt cx="288000" cy="288000"/>
                  </a:xfrm>
                </p:grpSpPr>
                <p:sp>
                  <p:nvSpPr>
                    <p:cNvPr id="298" name="橢圓 297">
                      <a:extLst>
                        <a:ext uri="{FF2B5EF4-FFF2-40B4-BE49-F238E27FC236}">
                          <a16:creationId xmlns:a16="http://schemas.microsoft.com/office/drawing/2014/main" id="{BF7C1803-B47C-C75D-570F-FAD2ABED7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3052504"/>
                      <a:ext cx="288000" cy="288000"/>
                    </a:xfrm>
                    <a:prstGeom prst="ellipse">
                      <a:avLst/>
                    </a:prstGeom>
                    <a:solidFill>
                      <a:srgbClr val="87C878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99" name="直線接點 298">
                      <a:extLst>
                        <a:ext uri="{FF2B5EF4-FFF2-40B4-BE49-F238E27FC236}">
                          <a16:creationId xmlns:a16="http://schemas.microsoft.com/office/drawing/2014/main" id="{A41FF750-C810-E8BF-D380-2218EEF275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196504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直線接點 299">
                      <a:extLst>
                        <a:ext uri="{FF2B5EF4-FFF2-40B4-BE49-F238E27FC236}">
                          <a16:creationId xmlns:a16="http://schemas.microsoft.com/office/drawing/2014/main" id="{5CBC0E57-0E45-0E7F-645F-E33471CD7C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196504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01" name="圖片 300">
                      <a:extLst>
                        <a:ext uri="{FF2B5EF4-FFF2-40B4-BE49-F238E27FC236}">
                          <a16:creationId xmlns:a16="http://schemas.microsoft.com/office/drawing/2014/main" id="{6EA481D4-1135-19CE-D1B7-4C72D8D707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3138444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89" name="群組 288">
                    <a:extLst>
                      <a:ext uri="{FF2B5EF4-FFF2-40B4-BE49-F238E27FC236}">
                        <a16:creationId xmlns:a16="http://schemas.microsoft.com/office/drawing/2014/main" id="{96EF34A0-43FC-E9B6-235B-C7DE98933C22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3170052"/>
                    <a:ext cx="288000" cy="288000"/>
                    <a:chOff x="6404102" y="3477528"/>
                    <a:chExt cx="288000" cy="288000"/>
                  </a:xfrm>
                </p:grpSpPr>
                <p:sp>
                  <p:nvSpPr>
                    <p:cNvPr id="294" name="橢圓 293">
                      <a:extLst>
                        <a:ext uri="{FF2B5EF4-FFF2-40B4-BE49-F238E27FC236}">
                          <a16:creationId xmlns:a16="http://schemas.microsoft.com/office/drawing/2014/main" id="{FF1EED70-5BE4-E678-5D73-42EFF9ECA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3477528"/>
                      <a:ext cx="288000" cy="288000"/>
                    </a:xfrm>
                    <a:prstGeom prst="ellipse">
                      <a:avLst/>
                    </a:prstGeom>
                    <a:solidFill>
                      <a:srgbClr val="AA9FC0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95" name="直線接點 294">
                      <a:extLst>
                        <a:ext uri="{FF2B5EF4-FFF2-40B4-BE49-F238E27FC236}">
                          <a16:creationId xmlns:a16="http://schemas.microsoft.com/office/drawing/2014/main" id="{BC6ACCCB-2E5D-F862-27E4-0659DBC331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621528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直線接點 295">
                      <a:extLst>
                        <a:ext uri="{FF2B5EF4-FFF2-40B4-BE49-F238E27FC236}">
                          <a16:creationId xmlns:a16="http://schemas.microsoft.com/office/drawing/2014/main" id="{2719B9D8-C7C8-9831-B141-FAE614CA81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621528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97" name="圖片 296">
                      <a:extLst>
                        <a:ext uri="{FF2B5EF4-FFF2-40B4-BE49-F238E27FC236}">
                          <a16:creationId xmlns:a16="http://schemas.microsoft.com/office/drawing/2014/main" id="{80FC3BF9-94DD-872A-FFFE-D9C76C2B51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3563468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90" name="群組 289">
                    <a:extLst>
                      <a:ext uri="{FF2B5EF4-FFF2-40B4-BE49-F238E27FC236}">
                        <a16:creationId xmlns:a16="http://schemas.microsoft.com/office/drawing/2014/main" id="{105B9E6C-855C-9EA7-D0CD-5D13217718F2}"/>
                      </a:ext>
                    </a:extLst>
                  </p:cNvPr>
                  <p:cNvGrpSpPr/>
                  <p:nvPr/>
                </p:nvGrpSpPr>
                <p:grpSpPr>
                  <a:xfrm>
                    <a:off x="5255366" y="3669827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91" name="橢圓 290">
                      <a:extLst>
                        <a:ext uri="{FF2B5EF4-FFF2-40B4-BE49-F238E27FC236}">
                          <a16:creationId xmlns:a16="http://schemas.microsoft.com/office/drawing/2014/main" id="{1B600FE2-0588-9E6D-EEE6-95FD8F25C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92" name="橢圓 291">
                      <a:extLst>
                        <a:ext uri="{FF2B5EF4-FFF2-40B4-BE49-F238E27FC236}">
                          <a16:creationId xmlns:a16="http://schemas.microsoft.com/office/drawing/2014/main" id="{A8F04E20-9FFB-0467-629F-3CFD32E64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93" name="橢圓 292">
                      <a:extLst>
                        <a:ext uri="{FF2B5EF4-FFF2-40B4-BE49-F238E27FC236}">
                          <a16:creationId xmlns:a16="http://schemas.microsoft.com/office/drawing/2014/main" id="{BCD922C5-1B9B-971B-4C2A-3483FD6DD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233" name="群組 232">
                <a:extLst>
                  <a:ext uri="{FF2B5EF4-FFF2-40B4-BE49-F238E27FC236}">
                    <a16:creationId xmlns:a16="http://schemas.microsoft.com/office/drawing/2014/main" id="{B747E53D-F86D-DB7E-F4AD-974685E840EE}"/>
                  </a:ext>
                </a:extLst>
              </p:cNvPr>
              <p:cNvGrpSpPr/>
              <p:nvPr/>
            </p:nvGrpSpPr>
            <p:grpSpPr>
              <a:xfrm>
                <a:off x="5247521" y="1707117"/>
                <a:ext cx="575569" cy="3808820"/>
                <a:chOff x="4983043" y="1190498"/>
                <a:chExt cx="575569" cy="3808820"/>
              </a:xfrm>
            </p:grpSpPr>
            <p:sp>
              <p:nvSpPr>
                <p:cNvPr id="101" name="矩形: 圓角 100">
                  <a:extLst>
                    <a:ext uri="{FF2B5EF4-FFF2-40B4-BE49-F238E27FC236}">
                      <a16:creationId xmlns:a16="http://schemas.microsoft.com/office/drawing/2014/main" id="{B29A0080-B8B6-8B99-25E9-376428D533C6}"/>
                    </a:ext>
                  </a:extLst>
                </p:cNvPr>
                <p:cNvSpPr/>
                <p:nvPr/>
              </p:nvSpPr>
              <p:spPr>
                <a:xfrm>
                  <a:off x="4983043" y="1190498"/>
                  <a:ext cx="575569" cy="3808820"/>
                </a:xfrm>
                <a:prstGeom prst="roundRect">
                  <a:avLst/>
                </a:prstGeom>
                <a:solidFill>
                  <a:srgbClr val="FFFFFF">
                    <a:alpha val="50196"/>
                  </a:srgb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32" name="群組 231">
                  <a:extLst>
                    <a:ext uri="{FF2B5EF4-FFF2-40B4-BE49-F238E27FC236}">
                      <a16:creationId xmlns:a16="http://schemas.microsoft.com/office/drawing/2014/main" id="{B8EC5564-7501-2023-4CA0-9E79951DDCA6}"/>
                    </a:ext>
                  </a:extLst>
                </p:cNvPr>
                <p:cNvGrpSpPr/>
                <p:nvPr/>
              </p:nvGrpSpPr>
              <p:grpSpPr>
                <a:xfrm>
                  <a:off x="5083542" y="1395056"/>
                  <a:ext cx="401224" cy="3178099"/>
                  <a:chOff x="5255366" y="565207"/>
                  <a:chExt cx="401224" cy="3178099"/>
                </a:xfrm>
              </p:grpSpPr>
              <p:grpSp>
                <p:nvGrpSpPr>
                  <p:cNvPr id="219" name="群組 218">
                    <a:extLst>
                      <a:ext uri="{FF2B5EF4-FFF2-40B4-BE49-F238E27FC236}">
                        <a16:creationId xmlns:a16="http://schemas.microsoft.com/office/drawing/2014/main" id="{1C46414D-4EF5-582B-349E-F6F45C1EEA4E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565207"/>
                    <a:ext cx="288000" cy="288000"/>
                    <a:chOff x="6404102" y="537520"/>
                    <a:chExt cx="288000" cy="288000"/>
                  </a:xfrm>
                </p:grpSpPr>
                <p:sp>
                  <p:nvSpPr>
                    <p:cNvPr id="103" name="橢圓 102">
                      <a:extLst>
                        <a:ext uri="{FF2B5EF4-FFF2-40B4-BE49-F238E27FC236}">
                          <a16:creationId xmlns:a16="http://schemas.microsoft.com/office/drawing/2014/main" id="{4DDFBB59-75E7-D5DC-2CF0-BBE97FCBE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537520"/>
                      <a:ext cx="288000" cy="288000"/>
                    </a:xfrm>
                    <a:prstGeom prst="ellipse">
                      <a:avLst/>
                    </a:prstGeom>
                    <a:solidFill>
                      <a:srgbClr val="B4E2ED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106" name="直線接點 105">
                      <a:extLst>
                        <a:ext uri="{FF2B5EF4-FFF2-40B4-BE49-F238E27FC236}">
                          <a16:creationId xmlns:a16="http://schemas.microsoft.com/office/drawing/2014/main" id="{2504788C-0082-4CD2-384F-EFF55BEBF8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681520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33C3374E-0B0A-F5B8-62C5-63C5EF7B27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681520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86" name="圖片 185">
                      <a:extLst>
                        <a:ext uri="{FF2B5EF4-FFF2-40B4-BE49-F238E27FC236}">
                          <a16:creationId xmlns:a16="http://schemas.microsoft.com/office/drawing/2014/main" id="{26350315-A81F-998D-0885-DC1283C7AB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623460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0" name="群組 219">
                    <a:extLst>
                      <a:ext uri="{FF2B5EF4-FFF2-40B4-BE49-F238E27FC236}">
                        <a16:creationId xmlns:a16="http://schemas.microsoft.com/office/drawing/2014/main" id="{605BE450-CC6A-A985-D182-F46D4EAD7534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939147"/>
                    <a:ext cx="288000" cy="288000"/>
                    <a:chOff x="6404102" y="948399"/>
                    <a:chExt cx="288000" cy="288000"/>
                  </a:xfrm>
                </p:grpSpPr>
                <p:sp>
                  <p:nvSpPr>
                    <p:cNvPr id="187" name="橢圓 186">
                      <a:extLst>
                        <a:ext uri="{FF2B5EF4-FFF2-40B4-BE49-F238E27FC236}">
                          <a16:creationId xmlns:a16="http://schemas.microsoft.com/office/drawing/2014/main" id="{35C8D6E2-B704-9032-F369-7F261588E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948399"/>
                      <a:ext cx="288000" cy="288000"/>
                    </a:xfrm>
                    <a:prstGeom prst="ellipse">
                      <a:avLst/>
                    </a:prstGeom>
                    <a:solidFill>
                      <a:srgbClr val="547DB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188" name="直線接點 187">
                      <a:extLst>
                        <a:ext uri="{FF2B5EF4-FFF2-40B4-BE49-F238E27FC236}">
                          <a16:creationId xmlns:a16="http://schemas.microsoft.com/office/drawing/2014/main" id="{FC7220F8-F517-32C7-085C-4B7E05EA79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092399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直線接點 188">
                      <a:extLst>
                        <a:ext uri="{FF2B5EF4-FFF2-40B4-BE49-F238E27FC236}">
                          <a16:creationId xmlns:a16="http://schemas.microsoft.com/office/drawing/2014/main" id="{AAED9876-5030-1FC2-2BD6-95EB7FCA61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092399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90" name="圖片 189">
                      <a:extLst>
                        <a:ext uri="{FF2B5EF4-FFF2-40B4-BE49-F238E27FC236}">
                          <a16:creationId xmlns:a16="http://schemas.microsoft.com/office/drawing/2014/main" id="{E48549B8-07E6-33E5-7841-76AC60B2E3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034339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1" name="群組 220">
                    <a:extLst>
                      <a:ext uri="{FF2B5EF4-FFF2-40B4-BE49-F238E27FC236}">
                        <a16:creationId xmlns:a16="http://schemas.microsoft.com/office/drawing/2014/main" id="{FF371064-273D-E90A-64D7-51DEC285E65C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1313087"/>
                    <a:ext cx="288000" cy="288000"/>
                    <a:chOff x="6404102" y="1356787"/>
                    <a:chExt cx="288000" cy="288000"/>
                  </a:xfrm>
                </p:grpSpPr>
                <p:sp>
                  <p:nvSpPr>
                    <p:cNvPr id="191" name="橢圓 190">
                      <a:extLst>
                        <a:ext uri="{FF2B5EF4-FFF2-40B4-BE49-F238E27FC236}">
                          <a16:creationId xmlns:a16="http://schemas.microsoft.com/office/drawing/2014/main" id="{7003E524-0C72-B076-547C-2E8E67700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1356787"/>
                      <a:ext cx="288000" cy="288000"/>
                    </a:xfrm>
                    <a:prstGeom prst="ellipse">
                      <a:avLst/>
                    </a:prstGeom>
                    <a:solidFill>
                      <a:srgbClr val="ECD3C5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192" name="直線接點 191">
                      <a:extLst>
                        <a:ext uri="{FF2B5EF4-FFF2-40B4-BE49-F238E27FC236}">
                          <a16:creationId xmlns:a16="http://schemas.microsoft.com/office/drawing/2014/main" id="{3A7B7820-5251-0665-1A67-15F1B2A629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50078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直線接點 192">
                      <a:extLst>
                        <a:ext uri="{FF2B5EF4-FFF2-40B4-BE49-F238E27FC236}">
                          <a16:creationId xmlns:a16="http://schemas.microsoft.com/office/drawing/2014/main" id="{9FD8492B-8BA2-E91D-6436-C2966AB34F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50078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94" name="圖片 193">
                      <a:extLst>
                        <a:ext uri="{FF2B5EF4-FFF2-40B4-BE49-F238E27FC236}">
                          <a16:creationId xmlns:a16="http://schemas.microsoft.com/office/drawing/2014/main" id="{86D25E99-763E-BF44-0942-B1D16C4A66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442727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08A1CA53-67DB-F8CE-0F4F-B40A7F517B9A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1689552"/>
                    <a:ext cx="288000" cy="288000"/>
                    <a:chOff x="6404102" y="1765175"/>
                    <a:chExt cx="288000" cy="288000"/>
                  </a:xfrm>
                </p:grpSpPr>
                <p:sp>
                  <p:nvSpPr>
                    <p:cNvPr id="195" name="橢圓 194">
                      <a:extLst>
                        <a:ext uri="{FF2B5EF4-FFF2-40B4-BE49-F238E27FC236}">
                          <a16:creationId xmlns:a16="http://schemas.microsoft.com/office/drawing/2014/main" id="{DD39AFF1-1086-BB4B-2B66-DB1B8A51B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1765175"/>
                      <a:ext cx="288000" cy="288000"/>
                    </a:xfrm>
                    <a:prstGeom prst="ellipse">
                      <a:avLst/>
                    </a:prstGeom>
                    <a:solidFill>
                      <a:srgbClr val="4EA5B9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196" name="直線接點 195">
                      <a:extLst>
                        <a:ext uri="{FF2B5EF4-FFF2-40B4-BE49-F238E27FC236}">
                          <a16:creationId xmlns:a16="http://schemas.microsoft.com/office/drawing/2014/main" id="{FA648D17-6855-84DD-BDC0-591714FC5D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90917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直線接點 196">
                      <a:extLst>
                        <a:ext uri="{FF2B5EF4-FFF2-40B4-BE49-F238E27FC236}">
                          <a16:creationId xmlns:a16="http://schemas.microsoft.com/office/drawing/2014/main" id="{1C747B12-84F7-AB4B-C7B0-280FE5CE68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190917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98" name="圖片 197">
                      <a:extLst>
                        <a:ext uri="{FF2B5EF4-FFF2-40B4-BE49-F238E27FC236}">
                          <a16:creationId xmlns:a16="http://schemas.microsoft.com/office/drawing/2014/main" id="{5B1DEEAE-15D0-DB50-38FA-4FD65871D4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1851115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3" name="群組 222">
                    <a:extLst>
                      <a:ext uri="{FF2B5EF4-FFF2-40B4-BE49-F238E27FC236}">
                        <a16:creationId xmlns:a16="http://schemas.microsoft.com/office/drawing/2014/main" id="{ADC60B4A-461D-E3F6-CBA2-D44FFDE0B21B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059085"/>
                    <a:ext cx="288000" cy="288000"/>
                    <a:chOff x="6404102" y="2172861"/>
                    <a:chExt cx="288000" cy="288000"/>
                  </a:xfrm>
                </p:grpSpPr>
                <p:sp>
                  <p:nvSpPr>
                    <p:cNvPr id="199" name="橢圓 198">
                      <a:extLst>
                        <a:ext uri="{FF2B5EF4-FFF2-40B4-BE49-F238E27FC236}">
                          <a16:creationId xmlns:a16="http://schemas.microsoft.com/office/drawing/2014/main" id="{B8E152BB-9A78-FD75-1116-B613672B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2172861"/>
                      <a:ext cx="288000" cy="288000"/>
                    </a:xfrm>
                    <a:prstGeom prst="ellipse">
                      <a:avLst/>
                    </a:prstGeom>
                    <a:solidFill>
                      <a:srgbClr val="D97C4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00" name="直線接點 199">
                      <a:extLst>
                        <a:ext uri="{FF2B5EF4-FFF2-40B4-BE49-F238E27FC236}">
                          <a16:creationId xmlns:a16="http://schemas.microsoft.com/office/drawing/2014/main" id="{5CDC2954-CBA0-D593-5903-1110D27904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31686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直線接點 200">
                      <a:extLst>
                        <a:ext uri="{FF2B5EF4-FFF2-40B4-BE49-F238E27FC236}">
                          <a16:creationId xmlns:a16="http://schemas.microsoft.com/office/drawing/2014/main" id="{5DC3413D-8553-EB55-C241-A4D88D99E4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31686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02" name="圖片 201">
                      <a:extLst>
                        <a:ext uri="{FF2B5EF4-FFF2-40B4-BE49-F238E27FC236}">
                          <a16:creationId xmlns:a16="http://schemas.microsoft.com/office/drawing/2014/main" id="{5BDF18E2-D086-76ED-15A6-5837652785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2258801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4" name="群組 223">
                    <a:extLst>
                      <a:ext uri="{FF2B5EF4-FFF2-40B4-BE49-F238E27FC236}">
                        <a16:creationId xmlns:a16="http://schemas.microsoft.com/office/drawing/2014/main" id="{3FF47CB8-B1EC-4C91-AAAA-5F71F4BD3298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429802"/>
                    <a:ext cx="288000" cy="288000"/>
                    <a:chOff x="6404102" y="2627797"/>
                    <a:chExt cx="288000" cy="288000"/>
                  </a:xfrm>
                </p:grpSpPr>
                <p:sp>
                  <p:nvSpPr>
                    <p:cNvPr id="203" name="橢圓 202">
                      <a:extLst>
                        <a:ext uri="{FF2B5EF4-FFF2-40B4-BE49-F238E27FC236}">
                          <a16:creationId xmlns:a16="http://schemas.microsoft.com/office/drawing/2014/main" id="{49655933-0C8E-5E51-DFD7-45F04FF99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2627797"/>
                      <a:ext cx="288000" cy="288000"/>
                    </a:xfrm>
                    <a:prstGeom prst="ellipse">
                      <a:avLst/>
                    </a:prstGeom>
                    <a:solidFill>
                      <a:srgbClr val="A2BB80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04" name="直線接點 203">
                      <a:extLst>
                        <a:ext uri="{FF2B5EF4-FFF2-40B4-BE49-F238E27FC236}">
                          <a16:creationId xmlns:a16="http://schemas.microsoft.com/office/drawing/2014/main" id="{136DC32C-FE3E-38EC-454E-9E2A6DADA9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77179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直線接點 204">
                      <a:extLst>
                        <a:ext uri="{FF2B5EF4-FFF2-40B4-BE49-F238E27FC236}">
                          <a16:creationId xmlns:a16="http://schemas.microsoft.com/office/drawing/2014/main" id="{457E786D-0C34-2872-29BF-F157AB3E54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2771797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06" name="圖片 205">
                      <a:extLst>
                        <a:ext uri="{FF2B5EF4-FFF2-40B4-BE49-F238E27FC236}">
                          <a16:creationId xmlns:a16="http://schemas.microsoft.com/office/drawing/2014/main" id="{80645EF3-516F-DD9C-F7D6-DD4AA767C2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2713737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5" name="群組 224">
                    <a:extLst>
                      <a:ext uri="{FF2B5EF4-FFF2-40B4-BE49-F238E27FC236}">
                        <a16:creationId xmlns:a16="http://schemas.microsoft.com/office/drawing/2014/main" id="{0FDFC610-87E7-F615-A30B-0615CBAA5686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2806158"/>
                    <a:ext cx="288000" cy="288000"/>
                    <a:chOff x="6404102" y="3052504"/>
                    <a:chExt cx="288000" cy="288000"/>
                  </a:xfrm>
                </p:grpSpPr>
                <p:sp>
                  <p:nvSpPr>
                    <p:cNvPr id="207" name="橢圓 206">
                      <a:extLst>
                        <a:ext uri="{FF2B5EF4-FFF2-40B4-BE49-F238E27FC236}">
                          <a16:creationId xmlns:a16="http://schemas.microsoft.com/office/drawing/2014/main" id="{6C6F3F62-E608-A941-0B72-4DEF6CF7A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3052504"/>
                      <a:ext cx="288000" cy="288000"/>
                    </a:xfrm>
                    <a:prstGeom prst="ellipse">
                      <a:avLst/>
                    </a:prstGeom>
                    <a:solidFill>
                      <a:srgbClr val="87C878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08" name="直線接點 207">
                      <a:extLst>
                        <a:ext uri="{FF2B5EF4-FFF2-40B4-BE49-F238E27FC236}">
                          <a16:creationId xmlns:a16="http://schemas.microsoft.com/office/drawing/2014/main" id="{8B1C89A7-2E4B-767D-DF1A-9D96EF5813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196504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線接點 208">
                      <a:extLst>
                        <a:ext uri="{FF2B5EF4-FFF2-40B4-BE49-F238E27FC236}">
                          <a16:creationId xmlns:a16="http://schemas.microsoft.com/office/drawing/2014/main" id="{23498DAD-AB25-149E-EF38-0713A5F4E2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196504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10" name="圖片 209">
                      <a:extLst>
                        <a:ext uri="{FF2B5EF4-FFF2-40B4-BE49-F238E27FC236}">
                          <a16:creationId xmlns:a16="http://schemas.microsoft.com/office/drawing/2014/main" id="{AC2D8078-0085-3E79-CD53-CFD36EECA6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3138444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6" name="群組 225">
                    <a:extLst>
                      <a:ext uri="{FF2B5EF4-FFF2-40B4-BE49-F238E27FC236}">
                        <a16:creationId xmlns:a16="http://schemas.microsoft.com/office/drawing/2014/main" id="{EA2DD296-6029-8B0A-666C-30CDCEC48223}"/>
                      </a:ext>
                    </a:extLst>
                  </p:cNvPr>
                  <p:cNvGrpSpPr/>
                  <p:nvPr/>
                </p:nvGrpSpPr>
                <p:grpSpPr>
                  <a:xfrm>
                    <a:off x="5311978" y="3170052"/>
                    <a:ext cx="288000" cy="288000"/>
                    <a:chOff x="6404102" y="3477528"/>
                    <a:chExt cx="288000" cy="288000"/>
                  </a:xfrm>
                </p:grpSpPr>
                <p:sp>
                  <p:nvSpPr>
                    <p:cNvPr id="211" name="橢圓 210">
                      <a:extLst>
                        <a:ext uri="{FF2B5EF4-FFF2-40B4-BE49-F238E27FC236}">
                          <a16:creationId xmlns:a16="http://schemas.microsoft.com/office/drawing/2014/main" id="{ABADC601-6DAF-6D26-4E4D-0EB3AAFC9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4102" y="3477528"/>
                      <a:ext cx="288000" cy="288000"/>
                    </a:xfrm>
                    <a:prstGeom prst="ellipse">
                      <a:avLst/>
                    </a:prstGeom>
                    <a:solidFill>
                      <a:srgbClr val="AA9FC0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12" name="直線接點 211">
                      <a:extLst>
                        <a:ext uri="{FF2B5EF4-FFF2-40B4-BE49-F238E27FC236}">
                          <a16:creationId xmlns:a16="http://schemas.microsoft.com/office/drawing/2014/main" id="{3C603A71-55C5-F110-C8B5-006F3C2113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621528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線接點 212">
                      <a:extLst>
                        <a:ext uri="{FF2B5EF4-FFF2-40B4-BE49-F238E27FC236}">
                          <a16:creationId xmlns:a16="http://schemas.microsoft.com/office/drawing/2014/main" id="{D943E6A0-BDA5-CD46-4EC5-04A8A9AA44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8102" y="3621528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14" name="圖片 213">
                      <a:extLst>
                        <a:ext uri="{FF2B5EF4-FFF2-40B4-BE49-F238E27FC236}">
                          <a16:creationId xmlns:a16="http://schemas.microsoft.com/office/drawing/2014/main" id="{F86AE3FC-9804-F9F2-3257-837BCD6F33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455944" y="3563468"/>
                      <a:ext cx="184316" cy="9361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7" name="群組 226">
                    <a:extLst>
                      <a:ext uri="{FF2B5EF4-FFF2-40B4-BE49-F238E27FC236}">
                        <a16:creationId xmlns:a16="http://schemas.microsoft.com/office/drawing/2014/main" id="{AE6249D9-C7E1-7C1E-2CDC-FFE41DB2C646}"/>
                      </a:ext>
                    </a:extLst>
                  </p:cNvPr>
                  <p:cNvGrpSpPr/>
                  <p:nvPr/>
                </p:nvGrpSpPr>
                <p:grpSpPr>
                  <a:xfrm>
                    <a:off x="5255366" y="3669827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28" name="橢圓 227">
                      <a:extLst>
                        <a:ext uri="{FF2B5EF4-FFF2-40B4-BE49-F238E27FC236}">
                          <a16:creationId xmlns:a16="http://schemas.microsoft.com/office/drawing/2014/main" id="{8ABE52F6-7E6F-3A89-16F2-6E0E4BCF6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9" name="橢圓 228">
                      <a:extLst>
                        <a:ext uri="{FF2B5EF4-FFF2-40B4-BE49-F238E27FC236}">
                          <a16:creationId xmlns:a16="http://schemas.microsoft.com/office/drawing/2014/main" id="{64903C9E-1888-6176-3369-DBBC63006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0" name="橢圓 229">
                      <a:extLst>
                        <a:ext uri="{FF2B5EF4-FFF2-40B4-BE49-F238E27FC236}">
                          <a16:creationId xmlns:a16="http://schemas.microsoft.com/office/drawing/2014/main" id="{D199E996-F811-F1E4-BAC1-AB0DB3CC7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</p:grpSp>
        </p:grpSp>
        <p:cxnSp>
          <p:nvCxnSpPr>
            <p:cNvPr id="375" name="直線單箭頭接點 374">
              <a:extLst>
                <a:ext uri="{FF2B5EF4-FFF2-40B4-BE49-F238E27FC236}">
                  <a16:creationId xmlns:a16="http://schemas.microsoft.com/office/drawing/2014/main" id="{BF819766-B449-E611-27BE-99176AA7AC36}"/>
                </a:ext>
              </a:extLst>
            </p:cNvPr>
            <p:cNvCxnSpPr/>
            <p:nvPr/>
          </p:nvCxnSpPr>
          <p:spPr>
            <a:xfrm>
              <a:off x="6269008" y="3262856"/>
              <a:ext cx="6315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單箭頭接點 375">
              <a:extLst>
                <a:ext uri="{FF2B5EF4-FFF2-40B4-BE49-F238E27FC236}">
                  <a16:creationId xmlns:a16="http://schemas.microsoft.com/office/drawing/2014/main" id="{FE55F914-8DB2-F279-F1FC-EAD3E69A4AED}"/>
                </a:ext>
              </a:extLst>
            </p:cNvPr>
            <p:cNvCxnSpPr/>
            <p:nvPr/>
          </p:nvCxnSpPr>
          <p:spPr>
            <a:xfrm>
              <a:off x="7849513" y="3232768"/>
              <a:ext cx="6315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單箭頭接點 376">
              <a:extLst>
                <a:ext uri="{FF2B5EF4-FFF2-40B4-BE49-F238E27FC236}">
                  <a16:creationId xmlns:a16="http://schemas.microsoft.com/office/drawing/2014/main" id="{6C15430B-F4A2-2E7A-A2C3-28F7051ADB2F}"/>
                </a:ext>
              </a:extLst>
            </p:cNvPr>
            <p:cNvCxnSpPr/>
            <p:nvPr/>
          </p:nvCxnSpPr>
          <p:spPr>
            <a:xfrm>
              <a:off x="9484573" y="3233713"/>
              <a:ext cx="6315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文字方塊 382">
              <a:extLst>
                <a:ext uri="{FF2B5EF4-FFF2-40B4-BE49-F238E27FC236}">
                  <a16:creationId xmlns:a16="http://schemas.microsoft.com/office/drawing/2014/main" id="{9E5ED461-26B3-A948-5359-846563AE1771}"/>
                </a:ext>
              </a:extLst>
            </p:cNvPr>
            <p:cNvSpPr txBox="1"/>
            <p:nvPr/>
          </p:nvSpPr>
          <p:spPr>
            <a:xfrm>
              <a:off x="5076593" y="5510196"/>
              <a:ext cx="96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latin typeface="標楷體" panose="03000509000000000000" pitchFamily="65" charset="-120"/>
                  <a:ea typeface="標楷體" panose="03000509000000000000" pitchFamily="65" charset="-120"/>
                </a:rPr>
                <a:t>輸入層</a:t>
              </a:r>
            </a:p>
          </p:txBody>
        </p:sp>
        <p:sp>
          <p:nvSpPr>
            <p:cNvPr id="384" name="文字方塊 383">
              <a:extLst>
                <a:ext uri="{FF2B5EF4-FFF2-40B4-BE49-F238E27FC236}">
                  <a16:creationId xmlns:a16="http://schemas.microsoft.com/office/drawing/2014/main" id="{AEA3ABB4-E845-5EF5-951B-7F941C242CE3}"/>
                </a:ext>
              </a:extLst>
            </p:cNvPr>
            <p:cNvSpPr txBox="1"/>
            <p:nvPr/>
          </p:nvSpPr>
          <p:spPr>
            <a:xfrm>
              <a:off x="6883273" y="5510196"/>
              <a:ext cx="99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latin typeface="標楷體" panose="03000509000000000000" pitchFamily="65" charset="-120"/>
                  <a:ea typeface="標楷體" panose="03000509000000000000" pitchFamily="65" charset="-120"/>
                </a:rPr>
                <a:t>隱藏層</a:t>
              </a:r>
              <a:r>
                <a:rPr lang="en-US" altLang="zh-TW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85" name="文字方塊 384">
              <a:extLst>
                <a:ext uri="{FF2B5EF4-FFF2-40B4-BE49-F238E27FC236}">
                  <a16:creationId xmlns:a16="http://schemas.microsoft.com/office/drawing/2014/main" id="{94777299-CBF4-0CDC-7697-32B440BF9BC8}"/>
                </a:ext>
              </a:extLst>
            </p:cNvPr>
            <p:cNvSpPr txBox="1"/>
            <p:nvPr/>
          </p:nvSpPr>
          <p:spPr>
            <a:xfrm>
              <a:off x="8401818" y="5510196"/>
              <a:ext cx="99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latin typeface="標楷體" panose="03000509000000000000" pitchFamily="65" charset="-120"/>
                  <a:ea typeface="標楷體" panose="03000509000000000000" pitchFamily="65" charset="-120"/>
                </a:rPr>
                <a:t>隱藏層</a:t>
              </a:r>
              <a:r>
                <a:rPr lang="en-US" altLang="zh-TW">
                  <a:latin typeface="標楷體" panose="03000509000000000000" pitchFamily="65" charset="-120"/>
                  <a:ea typeface="標楷體" panose="03000509000000000000" pitchFamily="65" charset="-120"/>
                </a:rPr>
                <a:t>k</a:t>
              </a:r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86" name="文字方塊 385">
              <a:extLst>
                <a:ext uri="{FF2B5EF4-FFF2-40B4-BE49-F238E27FC236}">
                  <a16:creationId xmlns:a16="http://schemas.microsoft.com/office/drawing/2014/main" id="{D016691F-0658-1E79-934A-C7C6E25F6F16}"/>
                </a:ext>
              </a:extLst>
            </p:cNvPr>
            <p:cNvSpPr txBox="1"/>
            <p:nvPr/>
          </p:nvSpPr>
          <p:spPr>
            <a:xfrm>
              <a:off x="10010983" y="5510196"/>
              <a:ext cx="99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latin typeface="標楷體" panose="03000509000000000000" pitchFamily="65" charset="-120"/>
                  <a:ea typeface="標楷體" panose="03000509000000000000" pitchFamily="65" charset="-120"/>
                </a:rPr>
                <a:t>輸出層</a:t>
              </a:r>
            </a:p>
          </p:txBody>
        </p:sp>
      </p:grpSp>
      <p:cxnSp>
        <p:nvCxnSpPr>
          <p:cNvPr id="388" name="直線單箭頭接點 387">
            <a:extLst>
              <a:ext uri="{FF2B5EF4-FFF2-40B4-BE49-F238E27FC236}">
                <a16:creationId xmlns:a16="http://schemas.microsoft.com/office/drawing/2014/main" id="{3DC2FE4F-120C-83F9-9455-3F83D8F53D71}"/>
              </a:ext>
            </a:extLst>
          </p:cNvPr>
          <p:cNvCxnSpPr/>
          <p:nvPr/>
        </p:nvCxnSpPr>
        <p:spPr>
          <a:xfrm>
            <a:off x="9342643" y="3671041"/>
            <a:ext cx="631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C1721CF4-E38C-EFFC-7010-AD69340CBD5F}"/>
              </a:ext>
            </a:extLst>
          </p:cNvPr>
          <p:cNvSpPr txBox="1"/>
          <p:nvPr/>
        </p:nvSpPr>
        <p:spPr>
          <a:xfrm>
            <a:off x="1413856" y="2025991"/>
            <a:ext cx="12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行車型態</a:t>
            </a: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61834327-7296-F6E6-62E5-79A6976CCCC9}"/>
              </a:ext>
            </a:extLst>
          </p:cNvPr>
          <p:cNvSpPr txBox="1"/>
          <p:nvPr/>
        </p:nvSpPr>
        <p:spPr>
          <a:xfrm>
            <a:off x="1413856" y="3401254"/>
            <a:ext cx="12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天氣</a:t>
            </a:r>
          </a:p>
        </p:txBody>
      </p:sp>
      <p:sp>
        <p:nvSpPr>
          <p:cNvPr id="391" name="文字方塊 390">
            <a:extLst>
              <a:ext uri="{FF2B5EF4-FFF2-40B4-BE49-F238E27FC236}">
                <a16:creationId xmlns:a16="http://schemas.microsoft.com/office/drawing/2014/main" id="{0BF45E32-4294-F786-AA60-562F356C1774}"/>
              </a:ext>
            </a:extLst>
          </p:cNvPr>
          <p:cNvSpPr txBox="1"/>
          <p:nvPr/>
        </p:nvSpPr>
        <p:spPr>
          <a:xfrm>
            <a:off x="5964115" y="5129566"/>
            <a:ext cx="13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班次表</a:t>
            </a:r>
          </a:p>
        </p:txBody>
      </p:sp>
      <p:sp>
        <p:nvSpPr>
          <p:cNvPr id="392" name="文字方塊 391">
            <a:extLst>
              <a:ext uri="{FF2B5EF4-FFF2-40B4-BE49-F238E27FC236}">
                <a16:creationId xmlns:a16="http://schemas.microsoft.com/office/drawing/2014/main" id="{B6DA8BD8-422E-9D86-74D5-13E396A54985}"/>
              </a:ext>
            </a:extLst>
          </p:cNvPr>
          <p:cNvSpPr txBox="1"/>
          <p:nvPr/>
        </p:nvSpPr>
        <p:spPr>
          <a:xfrm>
            <a:off x="1352434" y="4736558"/>
            <a:ext cx="13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電池健康度</a:t>
            </a:r>
          </a:p>
        </p:txBody>
      </p:sp>
      <p:pic>
        <p:nvPicPr>
          <p:cNvPr id="1028" name="Picture 4" descr="Clear sky ">
            <a:extLst>
              <a:ext uri="{FF2B5EF4-FFF2-40B4-BE49-F238E27FC236}">
                <a16:creationId xmlns:a16="http://schemas.microsoft.com/office/drawing/2014/main" id="{1147D965-380B-ABB2-C634-04E75992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08" y="2652494"/>
            <a:ext cx="747718" cy="7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">
            <a:extLst>
              <a:ext uri="{FF2B5EF4-FFF2-40B4-BE49-F238E27FC236}">
                <a16:creationId xmlns:a16="http://schemas.microsoft.com/office/drawing/2014/main" id="{BD525BB3-C38E-DCA7-8AFE-25FBA688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35" y="1430414"/>
            <a:ext cx="850664" cy="8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ttery status ">
            <a:extLst>
              <a:ext uri="{FF2B5EF4-FFF2-40B4-BE49-F238E27FC236}">
                <a16:creationId xmlns:a16="http://schemas.microsoft.com/office/drawing/2014/main" id="{267ABCD5-71AC-9A8C-FC0E-93C7364B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885" y="3982278"/>
            <a:ext cx="753238" cy="75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lendar ">
            <a:extLst>
              <a:ext uri="{FF2B5EF4-FFF2-40B4-BE49-F238E27FC236}">
                <a16:creationId xmlns:a16="http://schemas.microsoft.com/office/drawing/2014/main" id="{4332C55D-F7A6-E673-2404-F6036A31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08" y="5211733"/>
            <a:ext cx="926135" cy="92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文字方塊 392">
            <a:extLst>
              <a:ext uri="{FF2B5EF4-FFF2-40B4-BE49-F238E27FC236}">
                <a16:creationId xmlns:a16="http://schemas.microsoft.com/office/drawing/2014/main" id="{FC36870F-A100-1459-E392-6FC6CE2B736D}"/>
              </a:ext>
            </a:extLst>
          </p:cNvPr>
          <p:cNvSpPr txBox="1"/>
          <p:nvPr/>
        </p:nvSpPr>
        <p:spPr>
          <a:xfrm>
            <a:off x="1432964" y="6138911"/>
            <a:ext cx="122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班次表</a:t>
            </a:r>
          </a:p>
        </p:txBody>
      </p:sp>
      <p:cxnSp>
        <p:nvCxnSpPr>
          <p:cNvPr id="394" name="直線單箭頭接點 393">
            <a:extLst>
              <a:ext uri="{FF2B5EF4-FFF2-40B4-BE49-F238E27FC236}">
                <a16:creationId xmlns:a16="http://schemas.microsoft.com/office/drawing/2014/main" id="{0875FDBE-6D3F-5509-BDB7-E0294E00FCD9}"/>
              </a:ext>
            </a:extLst>
          </p:cNvPr>
          <p:cNvCxnSpPr/>
          <p:nvPr/>
        </p:nvCxnSpPr>
        <p:spPr>
          <a:xfrm>
            <a:off x="2782582" y="3703967"/>
            <a:ext cx="631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接點: 肘形 396">
            <a:extLst>
              <a:ext uri="{FF2B5EF4-FFF2-40B4-BE49-F238E27FC236}">
                <a16:creationId xmlns:a16="http://schemas.microsoft.com/office/drawing/2014/main" id="{CDCECEE7-2423-C0B0-B4A6-9C007E30C07E}"/>
              </a:ext>
            </a:extLst>
          </p:cNvPr>
          <p:cNvCxnSpPr>
            <a:stCxn id="73" idx="0"/>
            <a:endCxn id="101" idx="0"/>
          </p:cNvCxnSpPr>
          <p:nvPr/>
        </p:nvCxnSpPr>
        <p:spPr>
          <a:xfrm rot="16200000" flipH="1" flipV="1">
            <a:off x="6280408" y="-312903"/>
            <a:ext cx="53614" cy="4868648"/>
          </a:xfrm>
          <a:prstGeom prst="bentConnector3">
            <a:avLst>
              <a:gd name="adj1" fmla="val -146376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接點: 肘形 401">
            <a:extLst>
              <a:ext uri="{FF2B5EF4-FFF2-40B4-BE49-F238E27FC236}">
                <a16:creationId xmlns:a16="http://schemas.microsoft.com/office/drawing/2014/main" id="{ED3224AE-749C-C085-0C8F-4F12ABAE3D77}"/>
              </a:ext>
            </a:extLst>
          </p:cNvPr>
          <p:cNvCxnSpPr>
            <a:stCxn id="82" idx="0"/>
            <a:endCxn id="280" idx="0"/>
          </p:cNvCxnSpPr>
          <p:nvPr/>
        </p:nvCxnSpPr>
        <p:spPr>
          <a:xfrm rot="16200000" flipV="1">
            <a:off x="6473702" y="-522301"/>
            <a:ext cx="4010" cy="4837683"/>
          </a:xfrm>
          <a:prstGeom prst="bentConnector3">
            <a:avLst>
              <a:gd name="adj1" fmla="val 2108109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接點: 肘形 404">
            <a:extLst>
              <a:ext uri="{FF2B5EF4-FFF2-40B4-BE49-F238E27FC236}">
                <a16:creationId xmlns:a16="http://schemas.microsoft.com/office/drawing/2014/main" id="{B92725D5-D85F-F41E-9AF8-6BAA1D611770}"/>
              </a:ext>
            </a:extLst>
          </p:cNvPr>
          <p:cNvCxnSpPr>
            <a:stCxn id="91" idx="0"/>
            <a:endCxn id="234" idx="0"/>
          </p:cNvCxnSpPr>
          <p:nvPr/>
        </p:nvCxnSpPr>
        <p:spPr>
          <a:xfrm rot="16200000" flipV="1">
            <a:off x="6654877" y="-697504"/>
            <a:ext cx="12700" cy="4799964"/>
          </a:xfrm>
          <a:prstGeom prst="bentConnector3">
            <a:avLst>
              <a:gd name="adj1" fmla="val 699587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BBD0C885-52C7-2411-E1E6-759C217A27F7}"/>
              </a:ext>
            </a:extLst>
          </p:cNvPr>
          <p:cNvSpPr txBox="1"/>
          <p:nvPr/>
        </p:nvSpPr>
        <p:spPr>
          <a:xfrm>
            <a:off x="6075304" y="419278"/>
            <a:ext cx="111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Feedback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BFABAC9-0E9B-3ED5-97CD-9F907A99B7BB}"/>
              </a:ext>
            </a:extLst>
          </p:cNvPr>
          <p:cNvSpPr txBox="1"/>
          <p:nvPr/>
        </p:nvSpPr>
        <p:spPr>
          <a:xfrm>
            <a:off x="1904427" y="-894183"/>
            <a:ext cx="7810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720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DDQN</a:t>
            </a:r>
            <a:r>
              <a:rPr lang="zh-TW" altLang="zh-TW" sz="720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架構圖</a:t>
            </a:r>
            <a:endParaRPr lang="zh-TW" altLang="en-US" sz="7200"/>
          </a:p>
        </p:txBody>
      </p:sp>
      <p:grpSp>
        <p:nvGrpSpPr>
          <p:cNvPr id="1038" name="群組 1037">
            <a:extLst>
              <a:ext uri="{FF2B5EF4-FFF2-40B4-BE49-F238E27FC236}">
                <a16:creationId xmlns:a16="http://schemas.microsoft.com/office/drawing/2014/main" id="{DB2DEC95-2B56-CD87-C578-D90487FB90DF}"/>
              </a:ext>
            </a:extLst>
          </p:cNvPr>
          <p:cNvGrpSpPr/>
          <p:nvPr/>
        </p:nvGrpSpPr>
        <p:grpSpPr>
          <a:xfrm>
            <a:off x="14463747" y="2679641"/>
            <a:ext cx="876887" cy="842050"/>
            <a:chOff x="-876887" y="3355805"/>
            <a:chExt cx="876887" cy="842050"/>
          </a:xfrm>
        </p:grpSpPr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E8EB6611-708D-C95C-B0A0-CB4B9C5730A8}"/>
                </a:ext>
              </a:extLst>
            </p:cNvPr>
            <p:cNvGrpSpPr/>
            <p:nvPr/>
          </p:nvGrpSpPr>
          <p:grpSpPr>
            <a:xfrm>
              <a:off x="-865483" y="3612424"/>
              <a:ext cx="590532" cy="352338"/>
              <a:chOff x="-865483" y="3612424"/>
              <a:chExt cx="590532" cy="35233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A41B825-241D-49D0-FB70-BF39E8BE3B85}"/>
                  </a:ext>
                </a:extLst>
              </p:cNvPr>
              <p:cNvSpPr/>
              <p:nvPr/>
            </p:nvSpPr>
            <p:spPr>
              <a:xfrm>
                <a:off x="-865483" y="3612861"/>
                <a:ext cx="243638" cy="3519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CB41F10-EA0E-5194-B914-557368F7F8AD}"/>
                  </a:ext>
                </a:extLst>
              </p:cNvPr>
              <p:cNvSpPr/>
              <p:nvPr/>
            </p:nvSpPr>
            <p:spPr>
              <a:xfrm>
                <a:off x="-625487" y="3612424"/>
                <a:ext cx="174570" cy="214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2744862E-EC37-F1BB-B836-6F889CEAD467}"/>
                  </a:ext>
                </a:extLst>
              </p:cNvPr>
              <p:cNvSpPr/>
              <p:nvPr/>
            </p:nvSpPr>
            <p:spPr>
              <a:xfrm>
                <a:off x="-461941" y="3612580"/>
                <a:ext cx="186990" cy="2839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02AA3B1D-3AA6-A60A-18F6-EDD706C02065}"/>
                </a:ext>
              </a:extLst>
            </p:cNvPr>
            <p:cNvGrpSpPr/>
            <p:nvPr/>
          </p:nvGrpSpPr>
          <p:grpSpPr>
            <a:xfrm>
              <a:off x="-865483" y="3826592"/>
              <a:ext cx="592440" cy="278844"/>
              <a:chOff x="-1224528" y="950308"/>
              <a:chExt cx="592440" cy="278844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431DAAD-5357-F4B9-D1AB-FDB3AB327BCC}"/>
                  </a:ext>
                </a:extLst>
              </p:cNvPr>
              <p:cNvSpPr/>
              <p:nvPr/>
            </p:nvSpPr>
            <p:spPr>
              <a:xfrm>
                <a:off x="-1224528" y="1087381"/>
                <a:ext cx="243638" cy="1417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13B53E5-A0B4-4E04-D306-39A0C6F01BB5}"/>
                  </a:ext>
                </a:extLst>
              </p:cNvPr>
              <p:cNvSpPr/>
              <p:nvPr/>
            </p:nvSpPr>
            <p:spPr>
              <a:xfrm>
                <a:off x="-980891" y="950308"/>
                <a:ext cx="160292" cy="2788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FD3A6B1B-3BDB-38AA-D217-044E9C0B1931}"/>
                  </a:ext>
                </a:extLst>
              </p:cNvPr>
              <p:cNvSpPr/>
              <p:nvPr/>
            </p:nvSpPr>
            <p:spPr>
              <a:xfrm>
                <a:off x="-875726" y="1020450"/>
                <a:ext cx="243638" cy="208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24" name="群組 1023">
              <a:extLst>
                <a:ext uri="{FF2B5EF4-FFF2-40B4-BE49-F238E27FC236}">
                  <a16:creationId xmlns:a16="http://schemas.microsoft.com/office/drawing/2014/main" id="{588CF179-97DA-8DC0-988D-F3626E70CC79}"/>
                </a:ext>
              </a:extLst>
            </p:cNvPr>
            <p:cNvGrpSpPr/>
            <p:nvPr/>
          </p:nvGrpSpPr>
          <p:grpSpPr>
            <a:xfrm>
              <a:off x="-876887" y="3355805"/>
              <a:ext cx="876887" cy="842050"/>
              <a:chOff x="-876887" y="3355805"/>
              <a:chExt cx="876887" cy="842050"/>
            </a:xfrm>
          </p:grpSpPr>
          <p:cxnSp>
            <p:nvCxnSpPr>
              <p:cNvPr id="124" name="直線單箭頭接點 123">
                <a:extLst>
                  <a:ext uri="{FF2B5EF4-FFF2-40B4-BE49-F238E27FC236}">
                    <a16:creationId xmlns:a16="http://schemas.microsoft.com/office/drawing/2014/main" id="{3E327B4E-CA2C-436D-6A0D-FEC733944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876887" y="3355805"/>
                <a:ext cx="0" cy="8420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單箭頭接點 124">
                <a:extLst>
                  <a:ext uri="{FF2B5EF4-FFF2-40B4-BE49-F238E27FC236}">
                    <a16:creationId xmlns:a16="http://schemas.microsoft.com/office/drawing/2014/main" id="{5EC64919-AF6A-1B1A-4D2B-EF9786B6E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876887" y="4105434"/>
                <a:ext cx="8768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7" name="群組 1036">
            <a:extLst>
              <a:ext uri="{FF2B5EF4-FFF2-40B4-BE49-F238E27FC236}">
                <a16:creationId xmlns:a16="http://schemas.microsoft.com/office/drawing/2014/main" id="{702B5889-52CB-D90D-8943-0059E7ECA678}"/>
              </a:ext>
            </a:extLst>
          </p:cNvPr>
          <p:cNvGrpSpPr/>
          <p:nvPr/>
        </p:nvGrpSpPr>
        <p:grpSpPr>
          <a:xfrm>
            <a:off x="11494397" y="2386919"/>
            <a:ext cx="885767" cy="628989"/>
            <a:chOff x="-1838029" y="4275895"/>
            <a:chExt cx="885767" cy="62898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CE7774F-C02A-A291-A829-E7C1FC2D2B59}"/>
                </a:ext>
              </a:extLst>
            </p:cNvPr>
            <p:cNvGrpSpPr/>
            <p:nvPr/>
          </p:nvGrpSpPr>
          <p:grpSpPr>
            <a:xfrm>
              <a:off x="-1822792" y="4497621"/>
              <a:ext cx="592440" cy="278844"/>
              <a:chOff x="-1224528" y="950308"/>
              <a:chExt cx="592440" cy="27884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EE8DD0-2B1F-A295-94C0-25418E890C6F}"/>
                  </a:ext>
                </a:extLst>
              </p:cNvPr>
              <p:cNvSpPr/>
              <p:nvPr/>
            </p:nvSpPr>
            <p:spPr>
              <a:xfrm>
                <a:off x="-1224528" y="1087381"/>
                <a:ext cx="243638" cy="1417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6C27E9C-D63F-3696-6872-34B3A3307C95}"/>
                  </a:ext>
                </a:extLst>
              </p:cNvPr>
              <p:cNvSpPr/>
              <p:nvPr/>
            </p:nvSpPr>
            <p:spPr>
              <a:xfrm>
                <a:off x="-980891" y="950308"/>
                <a:ext cx="160292" cy="2788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91A6FDB-FCA5-F307-04BF-3AEBA55C3BEC}"/>
                  </a:ext>
                </a:extLst>
              </p:cNvPr>
              <p:cNvSpPr/>
              <p:nvPr/>
            </p:nvSpPr>
            <p:spPr>
              <a:xfrm>
                <a:off x="-875726" y="1020450"/>
                <a:ext cx="243638" cy="208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25" name="群組 1024">
              <a:extLst>
                <a:ext uri="{FF2B5EF4-FFF2-40B4-BE49-F238E27FC236}">
                  <a16:creationId xmlns:a16="http://schemas.microsoft.com/office/drawing/2014/main" id="{6332511F-7E34-3815-15E3-9F0AD93830FB}"/>
                </a:ext>
              </a:extLst>
            </p:cNvPr>
            <p:cNvGrpSpPr/>
            <p:nvPr/>
          </p:nvGrpSpPr>
          <p:grpSpPr>
            <a:xfrm>
              <a:off x="-1838029" y="4275895"/>
              <a:ext cx="885767" cy="628989"/>
              <a:chOff x="-885767" y="3596551"/>
              <a:chExt cx="885767" cy="628989"/>
            </a:xfrm>
          </p:grpSpPr>
          <p:cxnSp>
            <p:nvCxnSpPr>
              <p:cNvPr id="1026" name="直線單箭頭接點 1025">
                <a:extLst>
                  <a:ext uri="{FF2B5EF4-FFF2-40B4-BE49-F238E27FC236}">
                    <a16:creationId xmlns:a16="http://schemas.microsoft.com/office/drawing/2014/main" id="{9803D8FB-5D61-B4FF-B1A8-502B54265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885767" y="3596551"/>
                <a:ext cx="0" cy="628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直線單箭頭接點 1026">
                <a:extLst>
                  <a:ext uri="{FF2B5EF4-FFF2-40B4-BE49-F238E27FC236}">
                    <a16:creationId xmlns:a16="http://schemas.microsoft.com/office/drawing/2014/main" id="{365E0D55-C1FD-F4F6-45DC-6B421DD1D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876887" y="4105434"/>
                <a:ext cx="8768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D6BF374C-959F-7A2A-401E-8BEEE415E789}"/>
              </a:ext>
            </a:extLst>
          </p:cNvPr>
          <p:cNvGrpSpPr/>
          <p:nvPr/>
        </p:nvGrpSpPr>
        <p:grpSpPr>
          <a:xfrm>
            <a:off x="11487378" y="3505200"/>
            <a:ext cx="883062" cy="630000"/>
            <a:chOff x="-2688126" y="4270737"/>
            <a:chExt cx="883062" cy="630000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F3949D1F-25F7-9189-646B-775CE0C0CA6C}"/>
                </a:ext>
              </a:extLst>
            </p:cNvPr>
            <p:cNvGrpSpPr/>
            <p:nvPr/>
          </p:nvGrpSpPr>
          <p:grpSpPr>
            <a:xfrm>
              <a:off x="-2671950" y="4448102"/>
              <a:ext cx="589990" cy="353884"/>
              <a:chOff x="-1892819" y="5017503"/>
              <a:chExt cx="589990" cy="353884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689C8D01-8D66-0445-C5BD-39112FC23938}"/>
                  </a:ext>
                </a:extLst>
              </p:cNvPr>
              <p:cNvSpPr/>
              <p:nvPr/>
            </p:nvSpPr>
            <p:spPr>
              <a:xfrm rot="10800000">
                <a:off x="-1892819" y="5017503"/>
                <a:ext cx="243638" cy="3519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52B8A4F-93CB-422D-7F49-FAF8F3913C7C}"/>
                  </a:ext>
                </a:extLst>
              </p:cNvPr>
              <p:cNvSpPr/>
              <p:nvPr/>
            </p:nvSpPr>
            <p:spPr>
              <a:xfrm rot="10800000">
                <a:off x="-1649181" y="5156558"/>
                <a:ext cx="160292" cy="2148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AC94101-FBD6-32CA-5BD6-74EDD823A878}"/>
                  </a:ext>
                </a:extLst>
              </p:cNvPr>
              <p:cNvSpPr/>
              <p:nvPr/>
            </p:nvSpPr>
            <p:spPr>
              <a:xfrm rot="10800000">
                <a:off x="-1489819" y="5086857"/>
                <a:ext cx="186990" cy="2839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29" name="群組 1028">
              <a:extLst>
                <a:ext uri="{FF2B5EF4-FFF2-40B4-BE49-F238E27FC236}">
                  <a16:creationId xmlns:a16="http://schemas.microsoft.com/office/drawing/2014/main" id="{93EE3B61-F4B2-F565-D9AA-18C419456EE3}"/>
                </a:ext>
              </a:extLst>
            </p:cNvPr>
            <p:cNvGrpSpPr/>
            <p:nvPr/>
          </p:nvGrpSpPr>
          <p:grpSpPr>
            <a:xfrm>
              <a:off x="-2688126" y="4270737"/>
              <a:ext cx="883062" cy="630000"/>
              <a:chOff x="-883062" y="3570273"/>
              <a:chExt cx="883062" cy="630000"/>
            </a:xfrm>
          </p:grpSpPr>
          <p:cxnSp>
            <p:nvCxnSpPr>
              <p:cNvPr id="1031" name="直線單箭頭接點 1030">
                <a:extLst>
                  <a:ext uri="{FF2B5EF4-FFF2-40B4-BE49-F238E27FC236}">
                    <a16:creationId xmlns:a16="http://schemas.microsoft.com/office/drawing/2014/main" id="{8E5893EB-B3EA-8C80-F113-18F1C52BFB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883062" y="3570273"/>
                <a:ext cx="0" cy="63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直線單箭頭接點 1032">
                <a:extLst>
                  <a:ext uri="{FF2B5EF4-FFF2-40B4-BE49-F238E27FC236}">
                    <a16:creationId xmlns:a16="http://schemas.microsoft.com/office/drawing/2014/main" id="{475DB1B1-24AB-CC2B-C7C7-8866E061B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876887" y="4105434"/>
                <a:ext cx="8768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69" name="圖片 1068">
            <a:extLst>
              <a:ext uri="{FF2B5EF4-FFF2-40B4-BE49-F238E27FC236}">
                <a16:creationId xmlns:a16="http://schemas.microsoft.com/office/drawing/2014/main" id="{8D074A74-FC4B-D0E6-1237-C5A58F134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542" y1="42424" x2="54237" y2="40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93403" y="2688012"/>
            <a:ext cx="575569" cy="482893"/>
          </a:xfrm>
          <a:prstGeom prst="rect">
            <a:avLst/>
          </a:prstGeom>
        </p:spPr>
      </p:pic>
      <p:pic>
        <p:nvPicPr>
          <p:cNvPr id="1070" name="圖片 1069">
            <a:extLst>
              <a:ext uri="{FF2B5EF4-FFF2-40B4-BE49-F238E27FC236}">
                <a16:creationId xmlns:a16="http://schemas.microsoft.com/office/drawing/2014/main" id="{6662F502-6D41-01ED-BEF9-4558766C7F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7517" y="3127841"/>
            <a:ext cx="493526" cy="445232"/>
          </a:xfrm>
          <a:prstGeom prst="rect">
            <a:avLst/>
          </a:prstGeom>
        </p:spPr>
      </p:pic>
      <p:pic>
        <p:nvPicPr>
          <p:cNvPr id="1071" name="圖片 1070">
            <a:extLst>
              <a:ext uri="{FF2B5EF4-FFF2-40B4-BE49-F238E27FC236}">
                <a16:creationId xmlns:a16="http://schemas.microsoft.com/office/drawing/2014/main" id="{6983A3D8-821F-296C-6BB9-62A905B6D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542" y1="42424" x2="54237" y2="40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26010" y="3462520"/>
            <a:ext cx="575569" cy="482893"/>
          </a:xfrm>
          <a:prstGeom prst="rect">
            <a:avLst/>
          </a:prstGeom>
        </p:spPr>
      </p:pic>
      <p:sp>
        <p:nvSpPr>
          <p:cNvPr id="1072" name="手繪多邊形: 圖案 1071">
            <a:extLst>
              <a:ext uri="{FF2B5EF4-FFF2-40B4-BE49-F238E27FC236}">
                <a16:creationId xmlns:a16="http://schemas.microsoft.com/office/drawing/2014/main" id="{AEA54100-9782-795D-E0DF-8D7D7B93D354}"/>
              </a:ext>
            </a:extLst>
          </p:cNvPr>
          <p:cNvSpPr/>
          <p:nvPr/>
        </p:nvSpPr>
        <p:spPr>
          <a:xfrm>
            <a:off x="12915900" y="3124200"/>
            <a:ext cx="762000" cy="293165"/>
          </a:xfrm>
          <a:custGeom>
            <a:avLst/>
            <a:gdLst>
              <a:gd name="connsiteX0" fmla="*/ 0 w 762000"/>
              <a:gd name="connsiteY0" fmla="*/ 0 h 293165"/>
              <a:gd name="connsiteX1" fmla="*/ 215900 w 762000"/>
              <a:gd name="connsiteY1" fmla="*/ 292100 h 293165"/>
              <a:gd name="connsiteX2" fmla="*/ 762000 w 762000"/>
              <a:gd name="connsiteY2" fmla="*/ 127000 h 29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293165">
                <a:moveTo>
                  <a:pt x="0" y="0"/>
                </a:moveTo>
                <a:cubicBezTo>
                  <a:pt x="44450" y="135466"/>
                  <a:pt x="88900" y="270933"/>
                  <a:pt x="215900" y="292100"/>
                </a:cubicBezTo>
                <a:cubicBezTo>
                  <a:pt x="342900" y="313267"/>
                  <a:pt x="687917" y="10583"/>
                  <a:pt x="762000" y="1270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3" name="手繪多邊形: 圖案 1072">
            <a:extLst>
              <a:ext uri="{FF2B5EF4-FFF2-40B4-BE49-F238E27FC236}">
                <a16:creationId xmlns:a16="http://schemas.microsoft.com/office/drawing/2014/main" id="{4A4459E9-1EC4-EAD9-9E82-C3101078F7DA}"/>
              </a:ext>
            </a:extLst>
          </p:cNvPr>
          <p:cNvSpPr/>
          <p:nvPr/>
        </p:nvSpPr>
        <p:spPr>
          <a:xfrm>
            <a:off x="12928600" y="3403863"/>
            <a:ext cx="762000" cy="684086"/>
          </a:xfrm>
          <a:custGeom>
            <a:avLst/>
            <a:gdLst>
              <a:gd name="connsiteX0" fmla="*/ 0 w 762000"/>
              <a:gd name="connsiteY0" fmla="*/ 482337 h 684086"/>
              <a:gd name="connsiteX1" fmla="*/ 266700 w 762000"/>
              <a:gd name="connsiteY1" fmla="*/ 660137 h 684086"/>
              <a:gd name="connsiteX2" fmla="*/ 762000 w 762000"/>
              <a:gd name="connsiteY2" fmla="*/ 12437 h 68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684086">
                <a:moveTo>
                  <a:pt x="0" y="482337"/>
                </a:moveTo>
                <a:cubicBezTo>
                  <a:pt x="69850" y="610395"/>
                  <a:pt x="139700" y="738454"/>
                  <a:pt x="266700" y="660137"/>
                </a:cubicBezTo>
                <a:cubicBezTo>
                  <a:pt x="393700" y="581820"/>
                  <a:pt x="516467" y="-99746"/>
                  <a:pt x="762000" y="124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7" name="文字方塊 1076">
            <a:extLst>
              <a:ext uri="{FF2B5EF4-FFF2-40B4-BE49-F238E27FC236}">
                <a16:creationId xmlns:a16="http://schemas.microsoft.com/office/drawing/2014/main" id="{942A5418-0E4C-C414-BA50-F535A789FF2D}"/>
              </a:ext>
            </a:extLst>
          </p:cNvPr>
          <p:cNvSpPr txBox="1"/>
          <p:nvPr/>
        </p:nvSpPr>
        <p:spPr>
          <a:xfrm>
            <a:off x="13408923" y="2298085"/>
            <a:ext cx="13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最大功率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78" name="文字方塊 1077">
            <a:extLst>
              <a:ext uri="{FF2B5EF4-FFF2-40B4-BE49-F238E27FC236}">
                <a16:creationId xmlns:a16="http://schemas.microsoft.com/office/drawing/2014/main" id="{863305B3-0DD3-7E8C-1B39-B5C671C4B8C2}"/>
              </a:ext>
            </a:extLst>
          </p:cNvPr>
          <p:cNvSpPr txBox="1"/>
          <p:nvPr/>
        </p:nvSpPr>
        <p:spPr>
          <a:xfrm>
            <a:off x="14670746" y="3453304"/>
            <a:ext cx="13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1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129</Words>
  <Application>Microsoft Office PowerPoint</Application>
  <PresentationFormat>寬螢幕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Bing Yang Huang</dc:creator>
  <cp:lastModifiedBy>Bing Yang Huang</cp:lastModifiedBy>
  <cp:revision>6</cp:revision>
  <dcterms:created xsi:type="dcterms:W3CDTF">2023-10-30T07:16:45Z</dcterms:created>
  <dcterms:modified xsi:type="dcterms:W3CDTF">2023-12-19T06:20:24Z</dcterms:modified>
</cp:coreProperties>
</file>