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8">
  <p:sldMasterIdLst>
    <p:sldMasterId id="2147483690" r:id="rId1"/>
  </p:sldMasterIdLst>
  <p:notesMasterIdLst>
    <p:notesMasterId r:id="rId6"/>
  </p:notesMasterIdLst>
  <p:handoutMasterIdLst>
    <p:handoutMasterId r:id="rId7"/>
  </p:handoutMasterIdLst>
  <p:sldIdLst>
    <p:sldId id="477" r:id="rId2"/>
    <p:sldId id="479" r:id="rId3"/>
    <p:sldId id="465" r:id="rId4"/>
    <p:sldId id="478" r:id="rId5"/>
  </p:sldIdLst>
  <p:sldSz cx="9144000" cy="6858000" type="screen4x3"/>
  <p:notesSz cx="9928225" cy="6797675"/>
  <p:defaultTextStyle>
    <a:defPPr>
      <a:defRPr lang="zh-TW"/>
    </a:defPPr>
    <a:lvl1pPr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orient="horz" pos="2999" userDrawn="1">
          <p15:clr>
            <a:srgbClr val="A4A3A4"/>
          </p15:clr>
        </p15:guide>
        <p15:guide id="4" orient="horz" pos="4247" userDrawn="1">
          <p15:clr>
            <a:srgbClr val="A4A3A4"/>
          </p15:clr>
        </p15:guide>
        <p15:guide id="10" pos="5465" userDrawn="1">
          <p15:clr>
            <a:srgbClr val="A4A3A4"/>
          </p15:clr>
        </p15:guide>
        <p15:guide id="11" pos="5397" userDrawn="1">
          <p15:clr>
            <a:srgbClr val="A4A3A4"/>
          </p15:clr>
        </p15:guide>
        <p15:guide id="16" pos="4377" userDrawn="1">
          <p15:clr>
            <a:srgbClr val="A4A3A4"/>
          </p15:clr>
        </p15:guide>
        <p15:guide id="19" pos="158" userDrawn="1">
          <p15:clr>
            <a:srgbClr val="A4A3A4"/>
          </p15:clr>
        </p15:guide>
        <p15:guide id="21" pos="11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A3A3E0"/>
    <a:srgbClr val="EAF1DD"/>
    <a:srgbClr val="C4BBFD"/>
    <a:srgbClr val="FF9966"/>
    <a:srgbClr val="FF3300"/>
    <a:srgbClr val="FF33CC"/>
    <a:srgbClr val="008000"/>
    <a:srgbClr val="9933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6795" autoAdjust="0"/>
  </p:normalViewPr>
  <p:slideViewPr>
    <p:cSldViewPr snapToGrid="0">
      <p:cViewPr varScale="1">
        <p:scale>
          <a:sx n="93" d="100"/>
          <a:sy n="93" d="100"/>
        </p:scale>
        <p:origin x="2730" y="66"/>
      </p:cViewPr>
      <p:guideLst>
        <p:guide orient="horz" pos="1094"/>
        <p:guide orient="horz" pos="2999"/>
        <p:guide orient="horz" pos="4247"/>
        <p:guide pos="5465"/>
        <p:guide pos="5397"/>
        <p:guide pos="4377"/>
        <p:guide pos="158"/>
        <p:guide pos="11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8064"/>
    </p:cViewPr>
  </p:sorterViewPr>
  <p:notesViewPr>
    <p:cSldViewPr snapToGrid="0">
      <p:cViewPr varScale="1">
        <p:scale>
          <a:sx n="61" d="100"/>
          <a:sy n="61" d="100"/>
        </p:scale>
        <p:origin x="32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lIns="92016" tIns="46008" rIns="92016" bIns="46008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lIns="92016" tIns="46008" rIns="92016" bIns="46008" rtlCol="0"/>
          <a:lstStyle>
            <a:lvl1pPr algn="r">
              <a:defRPr sz="1200"/>
            </a:lvl1pPr>
          </a:lstStyle>
          <a:p>
            <a:pPr>
              <a:defRPr/>
            </a:pPr>
            <a:fld id="{784E826A-7A08-46FD-8806-BC16F89E574D}" type="datetimeFigureOut">
              <a:rPr lang="zh-TW" altLang="en-US"/>
              <a:pPr>
                <a:defRPr/>
              </a:pPr>
              <a:t>2023/12/5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lIns="92016" tIns="46008" rIns="92016" bIns="46008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lIns="92016" tIns="46008" rIns="92016" bIns="46008" rtlCol="0" anchor="b"/>
          <a:lstStyle>
            <a:lvl1pPr algn="r">
              <a:defRPr sz="1200"/>
            </a:lvl1pPr>
          </a:lstStyle>
          <a:p>
            <a:pPr>
              <a:defRPr/>
            </a:pPr>
            <a:fld id="{17F382D2-585C-4F53-8161-A7BB81AA7B1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6684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3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4" y="0"/>
            <a:ext cx="4303313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680" y="3229277"/>
            <a:ext cx="7941188" cy="3058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78"/>
            <a:ext cx="4303313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4" y="6456378"/>
            <a:ext cx="4303313" cy="34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6537879C-E07A-4442-BCE0-C9B1166BD8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7077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6125" indent="-287338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935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9725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70100" indent="-228600" algn="l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273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845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417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989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D2CA5FA-44DE-4BDB-8E5F-6CDC333AB3CF}" type="slidenum">
              <a:rPr lang="en-US" altLang="zh-TW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zh-TW" b="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73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37879C-E07A-4442-BCE0-C9B1166BD8F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433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37879C-E07A-4442-BCE0-C9B1166BD8F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204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1B2DC-0653-44A0-89BB-6204D96FDF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425590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6CB0C-6D44-4468-AC34-9EBA7B1CE0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7740144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30175"/>
            <a:ext cx="2057400" cy="64785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30175"/>
            <a:ext cx="6019800" cy="64785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84A8D-2594-436B-91DA-516255FB830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427110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3300" y="130175"/>
            <a:ext cx="7683500" cy="7921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019175"/>
            <a:ext cx="4038600" cy="5589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019175"/>
            <a:ext cx="4038600" cy="5589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F8DB0-1EDA-4A76-A0C3-311648CDA53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15958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3300" y="130175"/>
            <a:ext cx="7683500" cy="7921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019175"/>
            <a:ext cx="4038600" cy="5589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019175"/>
            <a:ext cx="4038600" cy="271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889375"/>
            <a:ext cx="4038600" cy="27193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CCD96-3FDA-4640-80F2-8A95E45542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1310011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130175"/>
            <a:ext cx="8229600" cy="6478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F4CA8-B06E-4C21-90E1-6F23CBE392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140967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E4CCE-2A84-4B28-9DF0-A694DD54A38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9329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09D52-F543-45F7-8198-61768ED8F9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067519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019175"/>
            <a:ext cx="4038600" cy="558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019175"/>
            <a:ext cx="4038600" cy="5589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5D04B-7710-43A1-82FD-811D9D0109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279491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D6355-6F76-47DE-A718-AA2E5CC2BB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3337154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240D1-D11F-4855-98E4-E947FBB007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124104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5EA2F-CE45-4A31-B714-583982394F5D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3" name="Rectangle 27"/>
          <p:cNvSpPr>
            <a:spLocks noChangeArrowheads="1"/>
          </p:cNvSpPr>
          <p:nvPr userDrawn="1"/>
        </p:nvSpPr>
        <p:spPr bwMode="auto">
          <a:xfrm>
            <a:off x="5223635" y="6263539"/>
            <a:ext cx="3927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r>
              <a:rPr lang="en-US" altLang="zh-TW" sz="1600" b="1" i="1" dirty="0">
                <a:solidFill>
                  <a:schemeClr val="tx2"/>
                </a:solidFill>
                <a:latin typeface="Times New Roman" pitchFamily="18" charset="0"/>
              </a:rPr>
              <a:t>Electric Machinery Control &amp; Application</a:t>
            </a:r>
            <a:r>
              <a:rPr lang="en-US" altLang="zh-TW" sz="1600" b="1" i="1" baseline="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TW" sz="1600" b="1" i="1" dirty="0">
                <a:solidFill>
                  <a:schemeClr val="tx2"/>
                </a:solidFill>
                <a:latin typeface="Times New Roman" pitchFamily="18" charset="0"/>
              </a:rPr>
              <a:t>Lab,</a:t>
            </a:r>
            <a:r>
              <a:rPr lang="en-US" altLang="zh-TW" sz="1600" i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TW" sz="1600" b="1" i="1" dirty="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rPr>
              <a:t>EE, NTNU</a:t>
            </a:r>
          </a:p>
        </p:txBody>
      </p:sp>
      <p:pic>
        <p:nvPicPr>
          <p:cNvPr id="4" name="Picture 2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7" y="209005"/>
            <a:ext cx="798861" cy="77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48478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7765015" y="6387201"/>
            <a:ext cx="3008313" cy="4707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dirty="0"/>
              <a:t>123</a:t>
            </a:r>
            <a:endParaRPr lang="zh-TW" altLang="en-US" dirty="0"/>
          </a:p>
        </p:txBody>
      </p:sp>
      <p:sp>
        <p:nvSpPr>
          <p:cNvPr id="5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CD4EB-C486-4EE1-9CA6-0421A5A155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文字版面配置區 3"/>
          <p:cNvSpPr>
            <a:spLocks noGrp="1"/>
          </p:cNvSpPr>
          <p:nvPr>
            <p:ph type="body" sz="half" idx="11"/>
          </p:nvPr>
        </p:nvSpPr>
        <p:spPr>
          <a:xfrm>
            <a:off x="609600" y="15875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9537839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CD2B6-2B83-45C1-9A10-D6A9392ADB2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4355506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1003300" y="130175"/>
            <a:ext cx="76835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5125" name="Rectangle 34"/>
          <p:cNvSpPr>
            <a:spLocks noChangeArrowheads="1"/>
          </p:cNvSpPr>
          <p:nvPr userDrawn="1"/>
        </p:nvSpPr>
        <p:spPr bwMode="auto">
          <a:xfrm>
            <a:off x="1270000" y="3127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l" eaLnBrk="1" hangingPunct="1">
              <a:defRPr/>
            </a:pPr>
            <a:endParaRPr lang="zh-TW" altLang="zh-TW" sz="2400" b="1">
              <a:solidFill>
                <a:schemeClr val="folHlink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078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19175"/>
            <a:ext cx="8229600" cy="558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79" name="Line 51"/>
          <p:cNvSpPr>
            <a:spLocks noChangeShapeType="1"/>
          </p:cNvSpPr>
          <p:nvPr userDrawn="1"/>
        </p:nvSpPr>
        <p:spPr bwMode="auto">
          <a:xfrm>
            <a:off x="952500" y="850900"/>
            <a:ext cx="78359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80" name="Line 52"/>
          <p:cNvSpPr>
            <a:spLocks noChangeShapeType="1"/>
          </p:cNvSpPr>
          <p:nvPr userDrawn="1"/>
        </p:nvSpPr>
        <p:spPr bwMode="auto">
          <a:xfrm>
            <a:off x="469900" y="6654800"/>
            <a:ext cx="65786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9" name="Oval 56"/>
          <p:cNvSpPr>
            <a:spLocks noChangeArrowheads="1"/>
          </p:cNvSpPr>
          <p:nvPr userDrawn="1"/>
        </p:nvSpPr>
        <p:spPr bwMode="auto">
          <a:xfrm>
            <a:off x="7121525" y="6553200"/>
            <a:ext cx="279400" cy="2540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9205" name="Rectangle 5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537200" y="6515100"/>
            <a:ext cx="190500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1">
                <a:solidFill>
                  <a:schemeClr val="tx2"/>
                </a:solidFill>
                <a:latin typeface="+mn-lt"/>
                <a:ea typeface="新細明體" pitchFamily="18" charset="-120"/>
              </a:defRPr>
            </a:lvl1pPr>
          </a:lstStyle>
          <a:p>
            <a:pPr>
              <a:defRPr/>
            </a:pPr>
            <a:fld id="{746581E3-2DA0-4B79-A165-1E94D185224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Tahoma" pitchFamily="34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Tahoma" pitchFamily="34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Tahoma" pitchFamily="34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Tahoma" pitchFamily="34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Tahoma" pitchFamily="34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Tahoma" pitchFamily="34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Tahoma" pitchFamily="34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Tahoma" pitchFamily="34" charset="0"/>
          <a:ea typeface="標楷體" pitchFamily="65" charset="-120"/>
        </a:defRPr>
      </a:lvl9pPr>
    </p:titleStyle>
    <p:bodyStyle>
      <a:lvl1pPr marL="342900" indent="-342900" algn="just" rtl="0" eaLnBrk="0" fontAlgn="base" hangingPunct="0">
        <a:spcBef>
          <a:spcPct val="3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34" descr="DSC012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36" descr="DSC012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3424238"/>
            <a:ext cx="9525" cy="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ext Box 61"/>
          <p:cNvSpPr txBox="1">
            <a:spLocks noChangeArrowheads="1"/>
          </p:cNvSpPr>
          <p:nvPr/>
        </p:nvSpPr>
        <p:spPr bwMode="auto">
          <a:xfrm>
            <a:off x="0" y="6112669"/>
            <a:ext cx="9137650" cy="7794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 eaLnBrk="0" hangingPunct="0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1800" dirty="0">
              <a:latin typeface="+mn-lt"/>
              <a:ea typeface="新細明體" charset="-120"/>
            </a:endParaRPr>
          </a:p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TW" sz="1800" dirty="0">
              <a:latin typeface="+mn-lt"/>
              <a:ea typeface="新細明體" charset="-120"/>
            </a:endParaRPr>
          </a:p>
        </p:txBody>
      </p:sp>
      <p:sp>
        <p:nvSpPr>
          <p:cNvPr id="4107" name="Line 62"/>
          <p:cNvSpPr>
            <a:spLocks noChangeShapeType="1"/>
          </p:cNvSpPr>
          <p:nvPr/>
        </p:nvSpPr>
        <p:spPr bwMode="auto">
          <a:xfrm>
            <a:off x="419100" y="6502400"/>
            <a:ext cx="8458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111" name="Line 67"/>
          <p:cNvSpPr>
            <a:spLocks noChangeShapeType="1"/>
          </p:cNvSpPr>
          <p:nvPr/>
        </p:nvSpPr>
        <p:spPr bwMode="auto">
          <a:xfrm>
            <a:off x="419100" y="6604000"/>
            <a:ext cx="8458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112" name="Line 68"/>
          <p:cNvSpPr>
            <a:spLocks noChangeShapeType="1"/>
          </p:cNvSpPr>
          <p:nvPr/>
        </p:nvSpPr>
        <p:spPr bwMode="auto">
          <a:xfrm>
            <a:off x="438772" y="1530929"/>
            <a:ext cx="8458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4113" name="Line 69"/>
          <p:cNvSpPr>
            <a:spLocks noChangeShapeType="1"/>
          </p:cNvSpPr>
          <p:nvPr/>
        </p:nvSpPr>
        <p:spPr bwMode="auto">
          <a:xfrm>
            <a:off x="419100" y="1632529"/>
            <a:ext cx="8458200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66702" y="4347641"/>
            <a:ext cx="4030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chemeClr val="tx2"/>
                </a:solidFill>
                <a:latin typeface="+mn-lt"/>
              </a:rPr>
              <a:t>Department of Electrical Engineering</a:t>
            </a:r>
            <a:endParaRPr lang="zh-TW" altLang="en-US" sz="2000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1244054" y="3750005"/>
            <a:ext cx="6727299" cy="643908"/>
            <a:chOff x="891722" y="3969938"/>
            <a:chExt cx="6727299" cy="643908"/>
          </a:xfrm>
        </p:grpSpPr>
        <p:sp>
          <p:nvSpPr>
            <p:cNvPr id="2" name="矩形 1"/>
            <p:cNvSpPr/>
            <p:nvPr/>
          </p:nvSpPr>
          <p:spPr>
            <a:xfrm>
              <a:off x="1531329" y="3976111"/>
              <a:ext cx="608769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dirty="0">
                  <a:solidFill>
                    <a:schemeClr val="tx2"/>
                  </a:solidFill>
                  <a:latin typeface="+mn-lt"/>
                </a:rPr>
                <a:t>National Taiwan Normal University</a:t>
              </a:r>
              <a:endParaRPr lang="zh-TW" altLang="en-US" sz="3200" dirty="0">
                <a:solidFill>
                  <a:schemeClr val="tx2"/>
                </a:solidFill>
                <a:latin typeface="+mn-lt"/>
              </a:endParaRPr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91722" y="3969938"/>
              <a:ext cx="643908" cy="643908"/>
            </a:xfrm>
            <a:prstGeom prst="rect">
              <a:avLst/>
            </a:prstGeom>
          </p:spPr>
        </p:pic>
      </p:grpSp>
      <p:sp>
        <p:nvSpPr>
          <p:cNvPr id="22" name="矩形 21"/>
          <p:cNvSpPr/>
          <p:nvPr/>
        </p:nvSpPr>
        <p:spPr>
          <a:xfrm>
            <a:off x="0" y="2225886"/>
            <a:ext cx="9137650" cy="553998"/>
          </a:xfrm>
          <a:prstGeom prst="rect">
            <a:avLst/>
          </a:prstGeom>
          <a:gradFill flip="none" rotWithShape="1">
            <a:gsLst>
              <a:gs pos="50000">
                <a:srgbClr val="FFDF7E"/>
              </a:gs>
              <a:gs pos="14000">
                <a:srgbClr val="FFC000">
                  <a:lumMod val="50000"/>
                  <a:lumOff val="50000"/>
                </a:srgbClr>
              </a:gs>
              <a:gs pos="93000">
                <a:srgbClr val="FFEFBE"/>
              </a:gs>
              <a:gs pos="100000">
                <a:schemeClr val="bg1"/>
              </a:gs>
              <a:gs pos="86000">
                <a:srgbClr val="FFC000">
                  <a:lumMod val="51000"/>
                  <a:lumOff val="49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pPr algn="ctr"/>
            <a:endParaRPr lang="zh-TW" altLang="zh-TW" sz="3000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486AF6-D20A-4D8A-B1A2-0251000BE8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45EA2F-CE45-4A31-B714-583982394F5D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  <p:sp>
        <p:nvSpPr>
          <p:cNvPr id="15" name="副標題 9">
            <a:extLst>
              <a:ext uri="{FF2B5EF4-FFF2-40B4-BE49-F238E27FC236}">
                <a16:creationId xmlns:a16="http://schemas.microsoft.com/office/drawing/2014/main" id="{8A58E7D0-68F2-49B6-BDA7-20C0596C93FE}"/>
              </a:ext>
            </a:extLst>
          </p:cNvPr>
          <p:cNvSpPr txBox="1">
            <a:spLocks/>
          </p:cNvSpPr>
          <p:nvPr/>
        </p:nvSpPr>
        <p:spPr>
          <a:xfrm>
            <a:off x="2204087" y="4836651"/>
            <a:ext cx="4735826" cy="869220"/>
          </a:xfrm>
          <a:prstGeom prst="rect">
            <a:avLst/>
          </a:prstGeom>
        </p:spPr>
        <p:txBody>
          <a:bodyPr/>
          <a:lstStyle>
            <a:lvl1pPr marL="342900" indent="-342900" algn="just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800" b="1" kern="0">
                <a:ea typeface="+mj-ea"/>
                <a:cs typeface="Times New Roman" panose="02020603050405020304" pitchFamily="18" charset="0"/>
              </a:rPr>
              <a:t>03/17</a:t>
            </a:r>
            <a:endParaRPr lang="en-US" altLang="zh-TW" sz="2800" b="1" kern="0" dirty="0">
              <a:ea typeface="+mj-ea"/>
            </a:endParaRPr>
          </a:p>
          <a:p>
            <a:pPr algn="l"/>
            <a:endParaRPr lang="zh-TW" altLang="en-US" sz="2800" kern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394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群組 268">
            <a:extLst>
              <a:ext uri="{FF2B5EF4-FFF2-40B4-BE49-F238E27FC236}">
                <a16:creationId xmlns:a16="http://schemas.microsoft.com/office/drawing/2014/main" id="{3E78BCED-0F97-88F6-0120-7E7AEF2D2976}"/>
              </a:ext>
            </a:extLst>
          </p:cNvPr>
          <p:cNvGrpSpPr/>
          <p:nvPr/>
        </p:nvGrpSpPr>
        <p:grpSpPr>
          <a:xfrm>
            <a:off x="308224" y="945730"/>
            <a:ext cx="8248228" cy="4947117"/>
            <a:chOff x="-250335" y="291766"/>
            <a:chExt cx="10193834" cy="6114411"/>
          </a:xfrm>
        </p:grpSpPr>
        <p:grpSp>
          <p:nvGrpSpPr>
            <p:cNvPr id="268" name="群組 267">
              <a:extLst>
                <a:ext uri="{FF2B5EF4-FFF2-40B4-BE49-F238E27FC236}">
                  <a16:creationId xmlns:a16="http://schemas.microsoft.com/office/drawing/2014/main" id="{AE26EB67-2576-F417-2159-1F2A59A4D761}"/>
                </a:ext>
              </a:extLst>
            </p:cNvPr>
            <p:cNvGrpSpPr/>
            <p:nvPr/>
          </p:nvGrpSpPr>
          <p:grpSpPr>
            <a:xfrm>
              <a:off x="1811410" y="1599736"/>
              <a:ext cx="5930976" cy="4667266"/>
              <a:chOff x="1811410" y="1599736"/>
              <a:chExt cx="5930976" cy="4667266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DA38C9C7-4D58-3034-24CC-937C5C0B3BDC}"/>
                  </a:ext>
                </a:extLst>
              </p:cNvPr>
              <p:cNvGrpSpPr/>
              <p:nvPr/>
            </p:nvGrpSpPr>
            <p:grpSpPr>
              <a:xfrm>
                <a:off x="3693619" y="1599736"/>
                <a:ext cx="888889" cy="4111880"/>
                <a:chOff x="6556383" y="1205658"/>
                <a:chExt cx="888889" cy="4111880"/>
              </a:xfrm>
            </p:grpSpPr>
            <p:grpSp>
              <p:nvGrpSpPr>
                <p:cNvPr id="218" name="群組 217">
                  <a:extLst>
                    <a:ext uri="{FF2B5EF4-FFF2-40B4-BE49-F238E27FC236}">
                      <a16:creationId xmlns:a16="http://schemas.microsoft.com/office/drawing/2014/main" id="{13EEF47F-627F-FCDA-289E-EC3D73F36D26}"/>
                    </a:ext>
                  </a:extLst>
                </p:cNvPr>
                <p:cNvGrpSpPr/>
                <p:nvPr/>
              </p:nvGrpSpPr>
              <p:grpSpPr>
                <a:xfrm>
                  <a:off x="6869703" y="1205658"/>
                  <a:ext cx="575569" cy="3719744"/>
                  <a:chOff x="6944557" y="1162974"/>
                  <a:chExt cx="575569" cy="3719744"/>
                </a:xfrm>
              </p:grpSpPr>
              <p:sp>
                <p:nvSpPr>
                  <p:cNvPr id="239" name="矩形: 圓角 238">
                    <a:extLst>
                      <a:ext uri="{FF2B5EF4-FFF2-40B4-BE49-F238E27FC236}">
                        <a16:creationId xmlns:a16="http://schemas.microsoft.com/office/drawing/2014/main" id="{553E6D03-AB1D-564F-3B8D-EC9D5EB8439E}"/>
                      </a:ext>
                    </a:extLst>
                  </p:cNvPr>
                  <p:cNvSpPr/>
                  <p:nvPr/>
                </p:nvSpPr>
                <p:spPr>
                  <a:xfrm>
                    <a:off x="6944557" y="1162974"/>
                    <a:ext cx="575569" cy="3719744"/>
                  </a:xfrm>
                  <a:prstGeom prst="roundRect">
                    <a:avLst/>
                  </a:prstGeom>
                  <a:solidFill>
                    <a:srgbClr val="D1E7ED">
                      <a:alpha val="50196"/>
                    </a:srgbClr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40" name="橢圓 239">
                    <a:extLst>
                      <a:ext uri="{FF2B5EF4-FFF2-40B4-BE49-F238E27FC236}">
                        <a16:creationId xmlns:a16="http://schemas.microsoft.com/office/drawing/2014/main" id="{C0346BDE-8889-A43A-BDE2-3B5C886D38F1}"/>
                      </a:ext>
                    </a:extLst>
                  </p:cNvPr>
                  <p:cNvSpPr/>
                  <p:nvPr/>
                </p:nvSpPr>
                <p:spPr>
                  <a:xfrm>
                    <a:off x="7079117" y="1300053"/>
                    <a:ext cx="288000" cy="288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41" name="橢圓 240">
                    <a:extLst>
                      <a:ext uri="{FF2B5EF4-FFF2-40B4-BE49-F238E27FC236}">
                        <a16:creationId xmlns:a16="http://schemas.microsoft.com/office/drawing/2014/main" id="{5547F6E5-8CC9-401B-F68B-E07315750B42}"/>
                      </a:ext>
                    </a:extLst>
                  </p:cNvPr>
                  <p:cNvSpPr/>
                  <p:nvPr/>
                </p:nvSpPr>
                <p:spPr>
                  <a:xfrm>
                    <a:off x="7079117" y="1887774"/>
                    <a:ext cx="288000" cy="288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42" name="橢圓 241">
                    <a:extLst>
                      <a:ext uri="{FF2B5EF4-FFF2-40B4-BE49-F238E27FC236}">
                        <a16:creationId xmlns:a16="http://schemas.microsoft.com/office/drawing/2014/main" id="{0C02E6AA-9E2E-FE03-B3B3-3716B8C286CA}"/>
                      </a:ext>
                    </a:extLst>
                  </p:cNvPr>
                  <p:cNvSpPr/>
                  <p:nvPr/>
                </p:nvSpPr>
                <p:spPr>
                  <a:xfrm>
                    <a:off x="7079117" y="3672930"/>
                    <a:ext cx="288000" cy="288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43" name="橢圓 242">
                    <a:extLst>
                      <a:ext uri="{FF2B5EF4-FFF2-40B4-BE49-F238E27FC236}">
                        <a16:creationId xmlns:a16="http://schemas.microsoft.com/office/drawing/2014/main" id="{A53BEFB8-EBEF-721F-F311-C0BD84E8E31C}"/>
                      </a:ext>
                    </a:extLst>
                  </p:cNvPr>
                  <p:cNvSpPr/>
                  <p:nvPr/>
                </p:nvSpPr>
                <p:spPr>
                  <a:xfrm>
                    <a:off x="7079117" y="4260651"/>
                    <a:ext cx="288000" cy="288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grpSp>
                <p:nvGrpSpPr>
                  <p:cNvPr id="244" name="群組 243">
                    <a:extLst>
                      <a:ext uri="{FF2B5EF4-FFF2-40B4-BE49-F238E27FC236}">
                        <a16:creationId xmlns:a16="http://schemas.microsoft.com/office/drawing/2014/main" id="{A4B75B7B-6030-B04A-F50F-24C7E1A64EBB}"/>
                      </a:ext>
                    </a:extLst>
                  </p:cNvPr>
                  <p:cNvGrpSpPr/>
                  <p:nvPr/>
                </p:nvGrpSpPr>
                <p:grpSpPr>
                  <a:xfrm>
                    <a:off x="7022505" y="2831306"/>
                    <a:ext cx="401224" cy="73479"/>
                    <a:chOff x="5496643" y="390617"/>
                    <a:chExt cx="401224" cy="73479"/>
                  </a:xfrm>
                </p:grpSpPr>
                <p:sp>
                  <p:nvSpPr>
                    <p:cNvPr id="245" name="橢圓 244">
                      <a:extLst>
                        <a:ext uri="{FF2B5EF4-FFF2-40B4-BE49-F238E27FC236}">
                          <a16:creationId xmlns:a16="http://schemas.microsoft.com/office/drawing/2014/main" id="{88698BEA-BD32-34F2-C20C-36FD6D8694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6643" y="390617"/>
                      <a:ext cx="72000" cy="720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  <p:sp>
                  <p:nvSpPr>
                    <p:cNvPr id="246" name="橢圓 245">
                      <a:extLst>
                        <a:ext uri="{FF2B5EF4-FFF2-40B4-BE49-F238E27FC236}">
                          <a16:creationId xmlns:a16="http://schemas.microsoft.com/office/drawing/2014/main" id="{94A25C2C-C5B1-AF1B-9E12-B1D9BAB2F9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1255" y="390617"/>
                      <a:ext cx="72000" cy="720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  <p:sp>
                  <p:nvSpPr>
                    <p:cNvPr id="247" name="橢圓 246">
                      <a:extLst>
                        <a:ext uri="{FF2B5EF4-FFF2-40B4-BE49-F238E27FC236}">
                          <a16:creationId xmlns:a16="http://schemas.microsoft.com/office/drawing/2014/main" id="{03648F68-4DC1-1ABD-8569-94DC99CC1D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25867" y="392096"/>
                      <a:ext cx="72000" cy="720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19" name="群組 218">
                  <a:extLst>
                    <a:ext uri="{FF2B5EF4-FFF2-40B4-BE49-F238E27FC236}">
                      <a16:creationId xmlns:a16="http://schemas.microsoft.com/office/drawing/2014/main" id="{0AD9A41E-D04F-D7DE-2439-BA89D0C0D820}"/>
                    </a:ext>
                  </a:extLst>
                </p:cNvPr>
                <p:cNvGrpSpPr/>
                <p:nvPr/>
              </p:nvGrpSpPr>
              <p:grpSpPr>
                <a:xfrm>
                  <a:off x="6709392" y="1401726"/>
                  <a:ext cx="575569" cy="3719744"/>
                  <a:chOff x="6944557" y="1162974"/>
                  <a:chExt cx="575569" cy="3719744"/>
                </a:xfrm>
              </p:grpSpPr>
              <p:sp>
                <p:nvSpPr>
                  <p:cNvPr id="230" name="矩形: 圓角 229">
                    <a:extLst>
                      <a:ext uri="{FF2B5EF4-FFF2-40B4-BE49-F238E27FC236}">
                        <a16:creationId xmlns:a16="http://schemas.microsoft.com/office/drawing/2014/main" id="{EFE33D16-AEF0-D506-0158-A58AD6531222}"/>
                      </a:ext>
                    </a:extLst>
                  </p:cNvPr>
                  <p:cNvSpPr/>
                  <p:nvPr/>
                </p:nvSpPr>
                <p:spPr>
                  <a:xfrm>
                    <a:off x="6944557" y="1162974"/>
                    <a:ext cx="575569" cy="3719744"/>
                  </a:xfrm>
                  <a:prstGeom prst="roundRect">
                    <a:avLst/>
                  </a:prstGeom>
                  <a:solidFill>
                    <a:srgbClr val="D1E7ED">
                      <a:alpha val="50196"/>
                    </a:srgbClr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31" name="橢圓 230">
                    <a:extLst>
                      <a:ext uri="{FF2B5EF4-FFF2-40B4-BE49-F238E27FC236}">
                        <a16:creationId xmlns:a16="http://schemas.microsoft.com/office/drawing/2014/main" id="{79A3C2EE-ACAC-E8EF-2A8C-7EBDE1480716}"/>
                      </a:ext>
                    </a:extLst>
                  </p:cNvPr>
                  <p:cNvSpPr/>
                  <p:nvPr/>
                </p:nvSpPr>
                <p:spPr>
                  <a:xfrm>
                    <a:off x="7079117" y="1300053"/>
                    <a:ext cx="288000" cy="288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32" name="橢圓 231">
                    <a:extLst>
                      <a:ext uri="{FF2B5EF4-FFF2-40B4-BE49-F238E27FC236}">
                        <a16:creationId xmlns:a16="http://schemas.microsoft.com/office/drawing/2014/main" id="{A81F5316-73A0-0823-0158-DE5B7BFEBCD8}"/>
                      </a:ext>
                    </a:extLst>
                  </p:cNvPr>
                  <p:cNvSpPr/>
                  <p:nvPr/>
                </p:nvSpPr>
                <p:spPr>
                  <a:xfrm>
                    <a:off x="7079117" y="1887774"/>
                    <a:ext cx="288000" cy="288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33" name="橢圓 232">
                    <a:extLst>
                      <a:ext uri="{FF2B5EF4-FFF2-40B4-BE49-F238E27FC236}">
                        <a16:creationId xmlns:a16="http://schemas.microsoft.com/office/drawing/2014/main" id="{DA03B4C3-912A-3C6A-EDF5-E6E6B7F5730E}"/>
                      </a:ext>
                    </a:extLst>
                  </p:cNvPr>
                  <p:cNvSpPr/>
                  <p:nvPr/>
                </p:nvSpPr>
                <p:spPr>
                  <a:xfrm>
                    <a:off x="7079117" y="3672930"/>
                    <a:ext cx="288000" cy="288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34" name="橢圓 233">
                    <a:extLst>
                      <a:ext uri="{FF2B5EF4-FFF2-40B4-BE49-F238E27FC236}">
                        <a16:creationId xmlns:a16="http://schemas.microsoft.com/office/drawing/2014/main" id="{3EB81F97-3972-178E-8DD6-BEBFD127377C}"/>
                      </a:ext>
                    </a:extLst>
                  </p:cNvPr>
                  <p:cNvSpPr/>
                  <p:nvPr/>
                </p:nvSpPr>
                <p:spPr>
                  <a:xfrm>
                    <a:off x="7079117" y="4260651"/>
                    <a:ext cx="288000" cy="288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grpSp>
                <p:nvGrpSpPr>
                  <p:cNvPr id="235" name="群組 234">
                    <a:extLst>
                      <a:ext uri="{FF2B5EF4-FFF2-40B4-BE49-F238E27FC236}">
                        <a16:creationId xmlns:a16="http://schemas.microsoft.com/office/drawing/2014/main" id="{2AC48636-41D0-85F4-5E62-AA6720477632}"/>
                      </a:ext>
                    </a:extLst>
                  </p:cNvPr>
                  <p:cNvGrpSpPr/>
                  <p:nvPr/>
                </p:nvGrpSpPr>
                <p:grpSpPr>
                  <a:xfrm>
                    <a:off x="7022505" y="2831306"/>
                    <a:ext cx="401224" cy="73479"/>
                    <a:chOff x="5496643" y="390617"/>
                    <a:chExt cx="401224" cy="73479"/>
                  </a:xfrm>
                </p:grpSpPr>
                <p:sp>
                  <p:nvSpPr>
                    <p:cNvPr id="236" name="橢圓 235">
                      <a:extLst>
                        <a:ext uri="{FF2B5EF4-FFF2-40B4-BE49-F238E27FC236}">
                          <a16:creationId xmlns:a16="http://schemas.microsoft.com/office/drawing/2014/main" id="{5492E83C-1EBB-4280-4BE1-2880A9EE33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6643" y="390617"/>
                      <a:ext cx="72000" cy="720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  <p:sp>
                  <p:nvSpPr>
                    <p:cNvPr id="237" name="橢圓 236">
                      <a:extLst>
                        <a:ext uri="{FF2B5EF4-FFF2-40B4-BE49-F238E27FC236}">
                          <a16:creationId xmlns:a16="http://schemas.microsoft.com/office/drawing/2014/main" id="{78B632C4-7938-C680-BC8D-AC8EB72A30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1255" y="390617"/>
                      <a:ext cx="72000" cy="720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  <p:sp>
                  <p:nvSpPr>
                    <p:cNvPr id="238" name="橢圓 237">
                      <a:extLst>
                        <a:ext uri="{FF2B5EF4-FFF2-40B4-BE49-F238E27FC236}">
                          <a16:creationId xmlns:a16="http://schemas.microsoft.com/office/drawing/2014/main" id="{DF0B786F-26B9-AE2D-07D2-9C8B4BB37B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25867" y="392096"/>
                      <a:ext cx="72000" cy="720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20" name="群組 219">
                  <a:extLst>
                    <a:ext uri="{FF2B5EF4-FFF2-40B4-BE49-F238E27FC236}">
                      <a16:creationId xmlns:a16="http://schemas.microsoft.com/office/drawing/2014/main" id="{A86BDD44-9470-6BB9-C258-73B890007E00}"/>
                    </a:ext>
                  </a:extLst>
                </p:cNvPr>
                <p:cNvGrpSpPr/>
                <p:nvPr/>
              </p:nvGrpSpPr>
              <p:grpSpPr>
                <a:xfrm>
                  <a:off x="6556383" y="1597794"/>
                  <a:ext cx="575569" cy="3719744"/>
                  <a:chOff x="6944557" y="1162974"/>
                  <a:chExt cx="575569" cy="3719744"/>
                </a:xfrm>
              </p:grpSpPr>
              <p:sp>
                <p:nvSpPr>
                  <p:cNvPr id="221" name="矩形: 圓角 220">
                    <a:extLst>
                      <a:ext uri="{FF2B5EF4-FFF2-40B4-BE49-F238E27FC236}">
                        <a16:creationId xmlns:a16="http://schemas.microsoft.com/office/drawing/2014/main" id="{6A5E67C2-C4B0-556C-79F7-0B7F0F554233}"/>
                      </a:ext>
                    </a:extLst>
                  </p:cNvPr>
                  <p:cNvSpPr/>
                  <p:nvPr/>
                </p:nvSpPr>
                <p:spPr>
                  <a:xfrm>
                    <a:off x="6944557" y="1162974"/>
                    <a:ext cx="575569" cy="3719744"/>
                  </a:xfrm>
                  <a:prstGeom prst="roundRect">
                    <a:avLst/>
                  </a:prstGeom>
                  <a:solidFill>
                    <a:srgbClr val="D1E7ED">
                      <a:alpha val="50196"/>
                    </a:srgbClr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22" name="橢圓 221">
                    <a:extLst>
                      <a:ext uri="{FF2B5EF4-FFF2-40B4-BE49-F238E27FC236}">
                        <a16:creationId xmlns:a16="http://schemas.microsoft.com/office/drawing/2014/main" id="{E23646FA-3C9B-B16C-55A1-845A0BB1B280}"/>
                      </a:ext>
                    </a:extLst>
                  </p:cNvPr>
                  <p:cNvSpPr/>
                  <p:nvPr/>
                </p:nvSpPr>
                <p:spPr>
                  <a:xfrm>
                    <a:off x="7079117" y="1300053"/>
                    <a:ext cx="288000" cy="288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23" name="橢圓 222">
                    <a:extLst>
                      <a:ext uri="{FF2B5EF4-FFF2-40B4-BE49-F238E27FC236}">
                        <a16:creationId xmlns:a16="http://schemas.microsoft.com/office/drawing/2014/main" id="{4F4784D1-A1E4-061A-0864-18126D3FDAE8}"/>
                      </a:ext>
                    </a:extLst>
                  </p:cNvPr>
                  <p:cNvSpPr/>
                  <p:nvPr/>
                </p:nvSpPr>
                <p:spPr>
                  <a:xfrm>
                    <a:off x="7079117" y="1887774"/>
                    <a:ext cx="288000" cy="288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24" name="橢圓 223">
                    <a:extLst>
                      <a:ext uri="{FF2B5EF4-FFF2-40B4-BE49-F238E27FC236}">
                        <a16:creationId xmlns:a16="http://schemas.microsoft.com/office/drawing/2014/main" id="{D2C40B4C-A23C-0F61-6513-11E9DD9B6682}"/>
                      </a:ext>
                    </a:extLst>
                  </p:cNvPr>
                  <p:cNvSpPr/>
                  <p:nvPr/>
                </p:nvSpPr>
                <p:spPr>
                  <a:xfrm>
                    <a:off x="7079117" y="3672930"/>
                    <a:ext cx="288000" cy="288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25" name="橢圓 224">
                    <a:extLst>
                      <a:ext uri="{FF2B5EF4-FFF2-40B4-BE49-F238E27FC236}">
                        <a16:creationId xmlns:a16="http://schemas.microsoft.com/office/drawing/2014/main" id="{226D5AA4-2D46-2F51-C95C-0DDA9C55D171}"/>
                      </a:ext>
                    </a:extLst>
                  </p:cNvPr>
                  <p:cNvSpPr/>
                  <p:nvPr/>
                </p:nvSpPr>
                <p:spPr>
                  <a:xfrm>
                    <a:off x="7079117" y="4260651"/>
                    <a:ext cx="288000" cy="288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grpSp>
                <p:nvGrpSpPr>
                  <p:cNvPr id="226" name="群組 225">
                    <a:extLst>
                      <a:ext uri="{FF2B5EF4-FFF2-40B4-BE49-F238E27FC236}">
                        <a16:creationId xmlns:a16="http://schemas.microsoft.com/office/drawing/2014/main" id="{9B544AE8-7184-0F46-83C0-BFBB2924A1A6}"/>
                      </a:ext>
                    </a:extLst>
                  </p:cNvPr>
                  <p:cNvGrpSpPr/>
                  <p:nvPr/>
                </p:nvGrpSpPr>
                <p:grpSpPr>
                  <a:xfrm>
                    <a:off x="7022505" y="2831306"/>
                    <a:ext cx="401224" cy="73479"/>
                    <a:chOff x="5496643" y="390617"/>
                    <a:chExt cx="401224" cy="73479"/>
                  </a:xfrm>
                </p:grpSpPr>
                <p:sp>
                  <p:nvSpPr>
                    <p:cNvPr id="227" name="橢圓 226">
                      <a:extLst>
                        <a:ext uri="{FF2B5EF4-FFF2-40B4-BE49-F238E27FC236}">
                          <a16:creationId xmlns:a16="http://schemas.microsoft.com/office/drawing/2014/main" id="{DE6F64C5-637B-1A96-8B4D-A96313CF19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6643" y="390617"/>
                      <a:ext cx="72000" cy="720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  <p:sp>
                  <p:nvSpPr>
                    <p:cNvPr id="228" name="橢圓 227">
                      <a:extLst>
                        <a:ext uri="{FF2B5EF4-FFF2-40B4-BE49-F238E27FC236}">
                          <a16:creationId xmlns:a16="http://schemas.microsoft.com/office/drawing/2014/main" id="{BB242D21-BEEE-DD1E-6F48-CA70BA172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1255" y="390617"/>
                      <a:ext cx="72000" cy="720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  <p:sp>
                  <p:nvSpPr>
                    <p:cNvPr id="229" name="橢圓 228">
                      <a:extLst>
                        <a:ext uri="{FF2B5EF4-FFF2-40B4-BE49-F238E27FC236}">
                          <a16:creationId xmlns:a16="http://schemas.microsoft.com/office/drawing/2014/main" id="{78C84AAF-FFB0-F101-A84E-5D82265E29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25867" y="392096"/>
                      <a:ext cx="72000" cy="720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88F6047A-3A64-4A50-3AA4-44C2A6EEF5BF}"/>
                  </a:ext>
                </a:extLst>
              </p:cNvPr>
              <p:cNvGrpSpPr/>
              <p:nvPr/>
            </p:nvGrpSpPr>
            <p:grpSpPr>
              <a:xfrm>
                <a:off x="5272302" y="1599736"/>
                <a:ext cx="888889" cy="4111880"/>
                <a:chOff x="6556383" y="1205658"/>
                <a:chExt cx="888889" cy="4111880"/>
              </a:xfrm>
            </p:grpSpPr>
            <p:grpSp>
              <p:nvGrpSpPr>
                <p:cNvPr id="188" name="群組 187">
                  <a:extLst>
                    <a:ext uri="{FF2B5EF4-FFF2-40B4-BE49-F238E27FC236}">
                      <a16:creationId xmlns:a16="http://schemas.microsoft.com/office/drawing/2014/main" id="{C1664278-C5CE-A70B-AA21-9E8328F1AC03}"/>
                    </a:ext>
                  </a:extLst>
                </p:cNvPr>
                <p:cNvGrpSpPr/>
                <p:nvPr/>
              </p:nvGrpSpPr>
              <p:grpSpPr>
                <a:xfrm>
                  <a:off x="6869703" y="1205658"/>
                  <a:ext cx="575569" cy="3719744"/>
                  <a:chOff x="6944557" y="1162974"/>
                  <a:chExt cx="575569" cy="3719744"/>
                </a:xfrm>
              </p:grpSpPr>
              <p:sp>
                <p:nvSpPr>
                  <p:cNvPr id="209" name="矩形: 圓角 208">
                    <a:extLst>
                      <a:ext uri="{FF2B5EF4-FFF2-40B4-BE49-F238E27FC236}">
                        <a16:creationId xmlns:a16="http://schemas.microsoft.com/office/drawing/2014/main" id="{B12BF380-4366-FF5A-05CC-1A3EC4DC8A5C}"/>
                      </a:ext>
                    </a:extLst>
                  </p:cNvPr>
                  <p:cNvSpPr/>
                  <p:nvPr/>
                </p:nvSpPr>
                <p:spPr>
                  <a:xfrm>
                    <a:off x="6944557" y="1162974"/>
                    <a:ext cx="575569" cy="3719744"/>
                  </a:xfrm>
                  <a:prstGeom prst="roundRect">
                    <a:avLst/>
                  </a:prstGeom>
                  <a:solidFill>
                    <a:srgbClr val="D1E7ED">
                      <a:alpha val="50196"/>
                    </a:srgbClr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0" name="橢圓 209">
                    <a:extLst>
                      <a:ext uri="{FF2B5EF4-FFF2-40B4-BE49-F238E27FC236}">
                        <a16:creationId xmlns:a16="http://schemas.microsoft.com/office/drawing/2014/main" id="{43E5B85F-4BBE-EA32-3EA3-9CB1E95F212C}"/>
                      </a:ext>
                    </a:extLst>
                  </p:cNvPr>
                  <p:cNvSpPr/>
                  <p:nvPr/>
                </p:nvSpPr>
                <p:spPr>
                  <a:xfrm>
                    <a:off x="7079117" y="1300053"/>
                    <a:ext cx="288000" cy="288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1" name="橢圓 210">
                    <a:extLst>
                      <a:ext uri="{FF2B5EF4-FFF2-40B4-BE49-F238E27FC236}">
                        <a16:creationId xmlns:a16="http://schemas.microsoft.com/office/drawing/2014/main" id="{36100936-08FF-6897-9D7B-F7164A8FB844}"/>
                      </a:ext>
                    </a:extLst>
                  </p:cNvPr>
                  <p:cNvSpPr/>
                  <p:nvPr/>
                </p:nvSpPr>
                <p:spPr>
                  <a:xfrm>
                    <a:off x="7079117" y="1887774"/>
                    <a:ext cx="288000" cy="288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2" name="橢圓 211">
                    <a:extLst>
                      <a:ext uri="{FF2B5EF4-FFF2-40B4-BE49-F238E27FC236}">
                        <a16:creationId xmlns:a16="http://schemas.microsoft.com/office/drawing/2014/main" id="{B951932D-97DD-C7E2-E3F8-CE39D121630F}"/>
                      </a:ext>
                    </a:extLst>
                  </p:cNvPr>
                  <p:cNvSpPr/>
                  <p:nvPr/>
                </p:nvSpPr>
                <p:spPr>
                  <a:xfrm>
                    <a:off x="7079117" y="3672930"/>
                    <a:ext cx="288000" cy="288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13" name="橢圓 212">
                    <a:extLst>
                      <a:ext uri="{FF2B5EF4-FFF2-40B4-BE49-F238E27FC236}">
                        <a16:creationId xmlns:a16="http://schemas.microsoft.com/office/drawing/2014/main" id="{2623E28E-5580-B27B-4F0C-8D1469623F77}"/>
                      </a:ext>
                    </a:extLst>
                  </p:cNvPr>
                  <p:cNvSpPr/>
                  <p:nvPr/>
                </p:nvSpPr>
                <p:spPr>
                  <a:xfrm>
                    <a:off x="7079117" y="4260651"/>
                    <a:ext cx="288000" cy="288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grpSp>
                <p:nvGrpSpPr>
                  <p:cNvPr id="214" name="群組 213">
                    <a:extLst>
                      <a:ext uri="{FF2B5EF4-FFF2-40B4-BE49-F238E27FC236}">
                        <a16:creationId xmlns:a16="http://schemas.microsoft.com/office/drawing/2014/main" id="{AEA0F3E0-A47E-1ED3-9C7D-76669A1BB68F}"/>
                      </a:ext>
                    </a:extLst>
                  </p:cNvPr>
                  <p:cNvGrpSpPr/>
                  <p:nvPr/>
                </p:nvGrpSpPr>
                <p:grpSpPr>
                  <a:xfrm>
                    <a:off x="7022505" y="2831306"/>
                    <a:ext cx="401224" cy="73479"/>
                    <a:chOff x="5496643" y="390617"/>
                    <a:chExt cx="401224" cy="73479"/>
                  </a:xfrm>
                </p:grpSpPr>
                <p:sp>
                  <p:nvSpPr>
                    <p:cNvPr id="215" name="橢圓 214">
                      <a:extLst>
                        <a:ext uri="{FF2B5EF4-FFF2-40B4-BE49-F238E27FC236}">
                          <a16:creationId xmlns:a16="http://schemas.microsoft.com/office/drawing/2014/main" id="{2280D47C-D6E8-6FCE-E73E-F1DE9763EB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6643" y="390617"/>
                      <a:ext cx="72000" cy="720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  <p:sp>
                  <p:nvSpPr>
                    <p:cNvPr id="216" name="橢圓 215">
                      <a:extLst>
                        <a:ext uri="{FF2B5EF4-FFF2-40B4-BE49-F238E27FC236}">
                          <a16:creationId xmlns:a16="http://schemas.microsoft.com/office/drawing/2014/main" id="{998B37AA-96E8-4EFD-206E-28F1ED2F25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1255" y="390617"/>
                      <a:ext cx="72000" cy="720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  <p:sp>
                  <p:nvSpPr>
                    <p:cNvPr id="217" name="橢圓 216">
                      <a:extLst>
                        <a:ext uri="{FF2B5EF4-FFF2-40B4-BE49-F238E27FC236}">
                          <a16:creationId xmlns:a16="http://schemas.microsoft.com/office/drawing/2014/main" id="{27D21995-73DA-CE43-C06B-0810A2A06E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25867" y="392096"/>
                      <a:ext cx="72000" cy="720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189" name="群組 188">
                  <a:extLst>
                    <a:ext uri="{FF2B5EF4-FFF2-40B4-BE49-F238E27FC236}">
                      <a16:creationId xmlns:a16="http://schemas.microsoft.com/office/drawing/2014/main" id="{FF00465C-DF31-164B-1A71-3F0E88018C6D}"/>
                    </a:ext>
                  </a:extLst>
                </p:cNvPr>
                <p:cNvGrpSpPr/>
                <p:nvPr/>
              </p:nvGrpSpPr>
              <p:grpSpPr>
                <a:xfrm>
                  <a:off x="6709392" y="1401726"/>
                  <a:ext cx="575569" cy="3719744"/>
                  <a:chOff x="6944557" y="1162974"/>
                  <a:chExt cx="575569" cy="3719744"/>
                </a:xfrm>
              </p:grpSpPr>
              <p:sp>
                <p:nvSpPr>
                  <p:cNvPr id="200" name="矩形: 圓角 199">
                    <a:extLst>
                      <a:ext uri="{FF2B5EF4-FFF2-40B4-BE49-F238E27FC236}">
                        <a16:creationId xmlns:a16="http://schemas.microsoft.com/office/drawing/2014/main" id="{7518C721-77AE-E9DE-9681-87695376FD8D}"/>
                      </a:ext>
                    </a:extLst>
                  </p:cNvPr>
                  <p:cNvSpPr/>
                  <p:nvPr/>
                </p:nvSpPr>
                <p:spPr>
                  <a:xfrm>
                    <a:off x="6944557" y="1162974"/>
                    <a:ext cx="575569" cy="3719744"/>
                  </a:xfrm>
                  <a:prstGeom prst="roundRect">
                    <a:avLst/>
                  </a:prstGeom>
                  <a:solidFill>
                    <a:srgbClr val="D1E7ED">
                      <a:alpha val="50196"/>
                    </a:srgbClr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01" name="橢圓 200">
                    <a:extLst>
                      <a:ext uri="{FF2B5EF4-FFF2-40B4-BE49-F238E27FC236}">
                        <a16:creationId xmlns:a16="http://schemas.microsoft.com/office/drawing/2014/main" id="{40A07745-7401-6F16-C52D-8E76C2B7F50A}"/>
                      </a:ext>
                    </a:extLst>
                  </p:cNvPr>
                  <p:cNvSpPr/>
                  <p:nvPr/>
                </p:nvSpPr>
                <p:spPr>
                  <a:xfrm>
                    <a:off x="7079117" y="1300053"/>
                    <a:ext cx="288000" cy="288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02" name="橢圓 201">
                    <a:extLst>
                      <a:ext uri="{FF2B5EF4-FFF2-40B4-BE49-F238E27FC236}">
                        <a16:creationId xmlns:a16="http://schemas.microsoft.com/office/drawing/2014/main" id="{C189C8F7-D26C-F584-234E-CF96752E41D4}"/>
                      </a:ext>
                    </a:extLst>
                  </p:cNvPr>
                  <p:cNvSpPr/>
                  <p:nvPr/>
                </p:nvSpPr>
                <p:spPr>
                  <a:xfrm>
                    <a:off x="7079117" y="1887774"/>
                    <a:ext cx="288000" cy="288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03" name="橢圓 202">
                    <a:extLst>
                      <a:ext uri="{FF2B5EF4-FFF2-40B4-BE49-F238E27FC236}">
                        <a16:creationId xmlns:a16="http://schemas.microsoft.com/office/drawing/2014/main" id="{F27CB012-6CCC-C58D-0B3B-C3C1ADA743B1}"/>
                      </a:ext>
                    </a:extLst>
                  </p:cNvPr>
                  <p:cNvSpPr/>
                  <p:nvPr/>
                </p:nvSpPr>
                <p:spPr>
                  <a:xfrm>
                    <a:off x="7079117" y="3672930"/>
                    <a:ext cx="288000" cy="288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204" name="橢圓 203">
                    <a:extLst>
                      <a:ext uri="{FF2B5EF4-FFF2-40B4-BE49-F238E27FC236}">
                        <a16:creationId xmlns:a16="http://schemas.microsoft.com/office/drawing/2014/main" id="{3BF2EFCA-F4E0-3F4F-4BCC-FA72A02DD75E}"/>
                      </a:ext>
                    </a:extLst>
                  </p:cNvPr>
                  <p:cNvSpPr/>
                  <p:nvPr/>
                </p:nvSpPr>
                <p:spPr>
                  <a:xfrm>
                    <a:off x="7079117" y="4260651"/>
                    <a:ext cx="288000" cy="288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grpSp>
                <p:nvGrpSpPr>
                  <p:cNvPr id="205" name="群組 204">
                    <a:extLst>
                      <a:ext uri="{FF2B5EF4-FFF2-40B4-BE49-F238E27FC236}">
                        <a16:creationId xmlns:a16="http://schemas.microsoft.com/office/drawing/2014/main" id="{22A984DD-C213-4A22-0A59-788D6A7DD4F8}"/>
                      </a:ext>
                    </a:extLst>
                  </p:cNvPr>
                  <p:cNvGrpSpPr/>
                  <p:nvPr/>
                </p:nvGrpSpPr>
                <p:grpSpPr>
                  <a:xfrm>
                    <a:off x="7022505" y="2831306"/>
                    <a:ext cx="401224" cy="73479"/>
                    <a:chOff x="5496643" y="390617"/>
                    <a:chExt cx="401224" cy="73479"/>
                  </a:xfrm>
                </p:grpSpPr>
                <p:sp>
                  <p:nvSpPr>
                    <p:cNvPr id="206" name="橢圓 205">
                      <a:extLst>
                        <a:ext uri="{FF2B5EF4-FFF2-40B4-BE49-F238E27FC236}">
                          <a16:creationId xmlns:a16="http://schemas.microsoft.com/office/drawing/2014/main" id="{630F52D1-3A7D-D076-4897-59E92A7A25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6643" y="390617"/>
                      <a:ext cx="72000" cy="720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  <p:sp>
                  <p:nvSpPr>
                    <p:cNvPr id="207" name="橢圓 206">
                      <a:extLst>
                        <a:ext uri="{FF2B5EF4-FFF2-40B4-BE49-F238E27FC236}">
                          <a16:creationId xmlns:a16="http://schemas.microsoft.com/office/drawing/2014/main" id="{467A6111-AA12-9974-6D7C-8427D7C19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1255" y="390617"/>
                      <a:ext cx="72000" cy="720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  <p:sp>
                  <p:nvSpPr>
                    <p:cNvPr id="208" name="橢圓 207">
                      <a:extLst>
                        <a:ext uri="{FF2B5EF4-FFF2-40B4-BE49-F238E27FC236}">
                          <a16:creationId xmlns:a16="http://schemas.microsoft.com/office/drawing/2014/main" id="{2A53839F-0752-CF70-3C62-FE65B5FD2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25867" y="392096"/>
                      <a:ext cx="72000" cy="720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190" name="群組 189">
                  <a:extLst>
                    <a:ext uri="{FF2B5EF4-FFF2-40B4-BE49-F238E27FC236}">
                      <a16:creationId xmlns:a16="http://schemas.microsoft.com/office/drawing/2014/main" id="{7F767B84-70DD-1BBF-DA02-5CAA4DA880CD}"/>
                    </a:ext>
                  </a:extLst>
                </p:cNvPr>
                <p:cNvGrpSpPr/>
                <p:nvPr/>
              </p:nvGrpSpPr>
              <p:grpSpPr>
                <a:xfrm>
                  <a:off x="6556383" y="1597794"/>
                  <a:ext cx="575569" cy="3719744"/>
                  <a:chOff x="6944557" y="1162974"/>
                  <a:chExt cx="575569" cy="3719744"/>
                </a:xfrm>
              </p:grpSpPr>
              <p:sp>
                <p:nvSpPr>
                  <p:cNvPr id="191" name="矩形: 圓角 190">
                    <a:extLst>
                      <a:ext uri="{FF2B5EF4-FFF2-40B4-BE49-F238E27FC236}">
                        <a16:creationId xmlns:a16="http://schemas.microsoft.com/office/drawing/2014/main" id="{10C95750-E8AD-3817-6C14-198BABD0D581}"/>
                      </a:ext>
                    </a:extLst>
                  </p:cNvPr>
                  <p:cNvSpPr/>
                  <p:nvPr/>
                </p:nvSpPr>
                <p:spPr>
                  <a:xfrm>
                    <a:off x="6944557" y="1162974"/>
                    <a:ext cx="575569" cy="3719744"/>
                  </a:xfrm>
                  <a:prstGeom prst="roundRect">
                    <a:avLst/>
                  </a:prstGeom>
                  <a:solidFill>
                    <a:srgbClr val="D1E7ED">
                      <a:alpha val="50196"/>
                    </a:srgbClr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192" name="橢圓 191">
                    <a:extLst>
                      <a:ext uri="{FF2B5EF4-FFF2-40B4-BE49-F238E27FC236}">
                        <a16:creationId xmlns:a16="http://schemas.microsoft.com/office/drawing/2014/main" id="{D152DD41-2C37-77C3-2E4C-78B4D03E6B00}"/>
                      </a:ext>
                    </a:extLst>
                  </p:cNvPr>
                  <p:cNvSpPr/>
                  <p:nvPr/>
                </p:nvSpPr>
                <p:spPr>
                  <a:xfrm>
                    <a:off x="7079117" y="1300053"/>
                    <a:ext cx="288000" cy="288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193" name="橢圓 192">
                    <a:extLst>
                      <a:ext uri="{FF2B5EF4-FFF2-40B4-BE49-F238E27FC236}">
                        <a16:creationId xmlns:a16="http://schemas.microsoft.com/office/drawing/2014/main" id="{7224A23F-1664-E7C2-41BA-A951D84A4D80}"/>
                      </a:ext>
                    </a:extLst>
                  </p:cNvPr>
                  <p:cNvSpPr/>
                  <p:nvPr/>
                </p:nvSpPr>
                <p:spPr>
                  <a:xfrm>
                    <a:off x="7079117" y="1887774"/>
                    <a:ext cx="288000" cy="288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194" name="橢圓 193">
                    <a:extLst>
                      <a:ext uri="{FF2B5EF4-FFF2-40B4-BE49-F238E27FC236}">
                        <a16:creationId xmlns:a16="http://schemas.microsoft.com/office/drawing/2014/main" id="{E6C27C17-15E3-D9BC-E0A8-29625F5BAB51}"/>
                      </a:ext>
                    </a:extLst>
                  </p:cNvPr>
                  <p:cNvSpPr/>
                  <p:nvPr/>
                </p:nvSpPr>
                <p:spPr>
                  <a:xfrm>
                    <a:off x="7079117" y="3672930"/>
                    <a:ext cx="288000" cy="288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195" name="橢圓 194">
                    <a:extLst>
                      <a:ext uri="{FF2B5EF4-FFF2-40B4-BE49-F238E27FC236}">
                        <a16:creationId xmlns:a16="http://schemas.microsoft.com/office/drawing/2014/main" id="{9FA89FD0-A63B-898E-EB67-1FF2BD356181}"/>
                      </a:ext>
                    </a:extLst>
                  </p:cNvPr>
                  <p:cNvSpPr/>
                  <p:nvPr/>
                </p:nvSpPr>
                <p:spPr>
                  <a:xfrm>
                    <a:off x="7079117" y="4260651"/>
                    <a:ext cx="288000" cy="288000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grpSp>
                <p:nvGrpSpPr>
                  <p:cNvPr id="196" name="群組 195">
                    <a:extLst>
                      <a:ext uri="{FF2B5EF4-FFF2-40B4-BE49-F238E27FC236}">
                        <a16:creationId xmlns:a16="http://schemas.microsoft.com/office/drawing/2014/main" id="{3E9787EF-A667-4086-D094-F7E600C3AF02}"/>
                      </a:ext>
                    </a:extLst>
                  </p:cNvPr>
                  <p:cNvGrpSpPr/>
                  <p:nvPr/>
                </p:nvGrpSpPr>
                <p:grpSpPr>
                  <a:xfrm>
                    <a:off x="7022505" y="2831306"/>
                    <a:ext cx="401224" cy="73479"/>
                    <a:chOff x="5496643" y="390617"/>
                    <a:chExt cx="401224" cy="73479"/>
                  </a:xfrm>
                </p:grpSpPr>
                <p:sp>
                  <p:nvSpPr>
                    <p:cNvPr id="197" name="橢圓 196">
                      <a:extLst>
                        <a:ext uri="{FF2B5EF4-FFF2-40B4-BE49-F238E27FC236}">
                          <a16:creationId xmlns:a16="http://schemas.microsoft.com/office/drawing/2014/main" id="{48EFA2E6-CD9D-1359-8D3F-8110B6CEF3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6643" y="390617"/>
                      <a:ext cx="72000" cy="720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  <p:sp>
                  <p:nvSpPr>
                    <p:cNvPr id="198" name="橢圓 197">
                      <a:extLst>
                        <a:ext uri="{FF2B5EF4-FFF2-40B4-BE49-F238E27FC236}">
                          <a16:creationId xmlns:a16="http://schemas.microsoft.com/office/drawing/2014/main" id="{6B56694C-0AE0-6C1A-D784-FEF7887D65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61255" y="390617"/>
                      <a:ext cx="72000" cy="720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  <p:sp>
                  <p:nvSpPr>
                    <p:cNvPr id="199" name="橢圓 198">
                      <a:extLst>
                        <a:ext uri="{FF2B5EF4-FFF2-40B4-BE49-F238E27FC236}">
                          <a16:creationId xmlns:a16="http://schemas.microsoft.com/office/drawing/2014/main" id="{0EA99CE0-D3E0-0088-F952-32901C9DC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25867" y="392096"/>
                      <a:ext cx="72000" cy="72000"/>
                    </a:xfrm>
                    <a:prstGeom prst="ellipse">
                      <a:avLst/>
                    </a:prstGeom>
                    <a:solidFill>
                      <a:sysClr val="windowText" lastClr="0000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ADA9C0A2-A2F4-058F-C84B-88057332FF00}"/>
                  </a:ext>
                </a:extLst>
              </p:cNvPr>
              <p:cNvGrpSpPr/>
              <p:nvPr/>
            </p:nvGrpSpPr>
            <p:grpSpPr>
              <a:xfrm>
                <a:off x="6850986" y="1599736"/>
                <a:ext cx="888889" cy="4111880"/>
                <a:chOff x="10116169" y="1261367"/>
                <a:chExt cx="888889" cy="4111880"/>
              </a:xfrm>
            </p:grpSpPr>
            <p:sp>
              <p:nvSpPr>
                <p:cNvPr id="161" name="矩形: 圓角 160">
                  <a:extLst>
                    <a:ext uri="{FF2B5EF4-FFF2-40B4-BE49-F238E27FC236}">
                      <a16:creationId xmlns:a16="http://schemas.microsoft.com/office/drawing/2014/main" id="{1E067FE4-3547-B1B9-F867-4B6B61499685}"/>
                    </a:ext>
                  </a:extLst>
                </p:cNvPr>
                <p:cNvSpPr/>
                <p:nvPr/>
              </p:nvSpPr>
              <p:spPr>
                <a:xfrm>
                  <a:off x="10429489" y="1261367"/>
                  <a:ext cx="575569" cy="3719744"/>
                </a:xfrm>
                <a:prstGeom prst="roundRect">
                  <a:avLst/>
                </a:prstGeom>
                <a:solidFill>
                  <a:srgbClr val="E4EAD9">
                    <a:alpha val="50196"/>
                  </a:srgbClr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62" name="橢圓 161">
                  <a:extLst>
                    <a:ext uri="{FF2B5EF4-FFF2-40B4-BE49-F238E27FC236}">
                      <a16:creationId xmlns:a16="http://schemas.microsoft.com/office/drawing/2014/main" id="{DF4C1F53-B40F-1B33-BED2-C3DC4E3C30B8}"/>
                    </a:ext>
                  </a:extLst>
                </p:cNvPr>
                <p:cNvSpPr/>
                <p:nvPr/>
              </p:nvSpPr>
              <p:spPr>
                <a:xfrm>
                  <a:off x="10564049" y="1398446"/>
                  <a:ext cx="288000" cy="288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63" name="橢圓 162">
                  <a:extLst>
                    <a:ext uri="{FF2B5EF4-FFF2-40B4-BE49-F238E27FC236}">
                      <a16:creationId xmlns:a16="http://schemas.microsoft.com/office/drawing/2014/main" id="{8267D631-AA3A-E267-0F2C-7AB1FD665732}"/>
                    </a:ext>
                  </a:extLst>
                </p:cNvPr>
                <p:cNvSpPr/>
                <p:nvPr/>
              </p:nvSpPr>
              <p:spPr>
                <a:xfrm>
                  <a:off x="10564049" y="1986167"/>
                  <a:ext cx="288000" cy="288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64" name="橢圓 163">
                  <a:extLst>
                    <a:ext uri="{FF2B5EF4-FFF2-40B4-BE49-F238E27FC236}">
                      <a16:creationId xmlns:a16="http://schemas.microsoft.com/office/drawing/2014/main" id="{219275FE-CA97-0F2B-EF0E-08AD5587D330}"/>
                    </a:ext>
                  </a:extLst>
                </p:cNvPr>
                <p:cNvSpPr/>
                <p:nvPr/>
              </p:nvSpPr>
              <p:spPr>
                <a:xfrm>
                  <a:off x="10564049" y="3771323"/>
                  <a:ext cx="288000" cy="288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65" name="橢圓 164">
                  <a:extLst>
                    <a:ext uri="{FF2B5EF4-FFF2-40B4-BE49-F238E27FC236}">
                      <a16:creationId xmlns:a16="http://schemas.microsoft.com/office/drawing/2014/main" id="{27D7BA7B-18CC-2BB0-7694-EC8C76060877}"/>
                    </a:ext>
                  </a:extLst>
                </p:cNvPr>
                <p:cNvSpPr/>
                <p:nvPr/>
              </p:nvSpPr>
              <p:spPr>
                <a:xfrm>
                  <a:off x="10564049" y="4359044"/>
                  <a:ext cx="288000" cy="288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grpSp>
              <p:nvGrpSpPr>
                <p:cNvPr id="166" name="群組 165">
                  <a:extLst>
                    <a:ext uri="{FF2B5EF4-FFF2-40B4-BE49-F238E27FC236}">
                      <a16:creationId xmlns:a16="http://schemas.microsoft.com/office/drawing/2014/main" id="{75663922-D3E3-6AAD-BC89-5124750B037E}"/>
                    </a:ext>
                  </a:extLst>
                </p:cNvPr>
                <p:cNvGrpSpPr/>
                <p:nvPr/>
              </p:nvGrpSpPr>
              <p:grpSpPr>
                <a:xfrm>
                  <a:off x="10507437" y="2929699"/>
                  <a:ext cx="401224" cy="73479"/>
                  <a:chOff x="5496643" y="390617"/>
                  <a:chExt cx="401224" cy="73479"/>
                </a:xfrm>
              </p:grpSpPr>
              <p:sp>
                <p:nvSpPr>
                  <p:cNvPr id="185" name="橢圓 184">
                    <a:extLst>
                      <a:ext uri="{FF2B5EF4-FFF2-40B4-BE49-F238E27FC236}">
                        <a16:creationId xmlns:a16="http://schemas.microsoft.com/office/drawing/2014/main" id="{23F0187F-9E36-3F56-3BD2-5F8C4F734F3B}"/>
                      </a:ext>
                    </a:extLst>
                  </p:cNvPr>
                  <p:cNvSpPr/>
                  <p:nvPr/>
                </p:nvSpPr>
                <p:spPr>
                  <a:xfrm>
                    <a:off x="5496643" y="390617"/>
                    <a:ext cx="72000" cy="7200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186" name="橢圓 185">
                    <a:extLst>
                      <a:ext uri="{FF2B5EF4-FFF2-40B4-BE49-F238E27FC236}">
                        <a16:creationId xmlns:a16="http://schemas.microsoft.com/office/drawing/2014/main" id="{9BA79947-8406-59A7-EC9E-4298336612F8}"/>
                      </a:ext>
                    </a:extLst>
                  </p:cNvPr>
                  <p:cNvSpPr/>
                  <p:nvPr/>
                </p:nvSpPr>
                <p:spPr>
                  <a:xfrm>
                    <a:off x="5661255" y="390617"/>
                    <a:ext cx="72000" cy="7200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187" name="橢圓 186">
                    <a:extLst>
                      <a:ext uri="{FF2B5EF4-FFF2-40B4-BE49-F238E27FC236}">
                        <a16:creationId xmlns:a16="http://schemas.microsoft.com/office/drawing/2014/main" id="{A6A4ED29-D8FD-A4BB-08F5-BECDF7D1193B}"/>
                      </a:ext>
                    </a:extLst>
                  </p:cNvPr>
                  <p:cNvSpPr/>
                  <p:nvPr/>
                </p:nvSpPr>
                <p:spPr>
                  <a:xfrm>
                    <a:off x="5825867" y="392096"/>
                    <a:ext cx="72000" cy="7200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</p:grpSp>
            <p:sp>
              <p:nvSpPr>
                <p:cNvPr id="167" name="矩形: 圓角 166">
                  <a:extLst>
                    <a:ext uri="{FF2B5EF4-FFF2-40B4-BE49-F238E27FC236}">
                      <a16:creationId xmlns:a16="http://schemas.microsoft.com/office/drawing/2014/main" id="{D47F91DA-2E59-1501-2B79-D71FE87EB447}"/>
                    </a:ext>
                  </a:extLst>
                </p:cNvPr>
                <p:cNvSpPr/>
                <p:nvPr/>
              </p:nvSpPr>
              <p:spPr>
                <a:xfrm>
                  <a:off x="10269178" y="1457435"/>
                  <a:ext cx="575569" cy="3719744"/>
                </a:xfrm>
                <a:prstGeom prst="roundRect">
                  <a:avLst/>
                </a:prstGeom>
                <a:solidFill>
                  <a:srgbClr val="E4EAD9">
                    <a:alpha val="50196"/>
                  </a:srgbClr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68" name="橢圓 167">
                  <a:extLst>
                    <a:ext uri="{FF2B5EF4-FFF2-40B4-BE49-F238E27FC236}">
                      <a16:creationId xmlns:a16="http://schemas.microsoft.com/office/drawing/2014/main" id="{BA64E9AF-577F-859C-C8CB-D2D088FDB263}"/>
                    </a:ext>
                  </a:extLst>
                </p:cNvPr>
                <p:cNvSpPr/>
                <p:nvPr/>
              </p:nvSpPr>
              <p:spPr>
                <a:xfrm>
                  <a:off x="10403738" y="1594514"/>
                  <a:ext cx="288000" cy="288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69" name="橢圓 168">
                  <a:extLst>
                    <a:ext uri="{FF2B5EF4-FFF2-40B4-BE49-F238E27FC236}">
                      <a16:creationId xmlns:a16="http://schemas.microsoft.com/office/drawing/2014/main" id="{722BFE6D-8F0A-4384-A429-C4AF602043A5}"/>
                    </a:ext>
                  </a:extLst>
                </p:cNvPr>
                <p:cNvSpPr/>
                <p:nvPr/>
              </p:nvSpPr>
              <p:spPr>
                <a:xfrm>
                  <a:off x="10403738" y="2182235"/>
                  <a:ext cx="288000" cy="288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70" name="橢圓 169">
                  <a:extLst>
                    <a:ext uri="{FF2B5EF4-FFF2-40B4-BE49-F238E27FC236}">
                      <a16:creationId xmlns:a16="http://schemas.microsoft.com/office/drawing/2014/main" id="{271DE1DC-753B-865F-4A13-C8EC093EA7BE}"/>
                    </a:ext>
                  </a:extLst>
                </p:cNvPr>
                <p:cNvSpPr/>
                <p:nvPr/>
              </p:nvSpPr>
              <p:spPr>
                <a:xfrm>
                  <a:off x="10403738" y="3967391"/>
                  <a:ext cx="288000" cy="288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71" name="橢圓 170">
                  <a:extLst>
                    <a:ext uri="{FF2B5EF4-FFF2-40B4-BE49-F238E27FC236}">
                      <a16:creationId xmlns:a16="http://schemas.microsoft.com/office/drawing/2014/main" id="{23D7F14C-1132-6B69-D10A-B0866CB61CF7}"/>
                    </a:ext>
                  </a:extLst>
                </p:cNvPr>
                <p:cNvSpPr/>
                <p:nvPr/>
              </p:nvSpPr>
              <p:spPr>
                <a:xfrm>
                  <a:off x="10403738" y="4555112"/>
                  <a:ext cx="288000" cy="288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grpSp>
              <p:nvGrpSpPr>
                <p:cNvPr id="172" name="群組 171">
                  <a:extLst>
                    <a:ext uri="{FF2B5EF4-FFF2-40B4-BE49-F238E27FC236}">
                      <a16:creationId xmlns:a16="http://schemas.microsoft.com/office/drawing/2014/main" id="{BB508AC7-E2B9-EAE4-C06E-BBF98D88C564}"/>
                    </a:ext>
                  </a:extLst>
                </p:cNvPr>
                <p:cNvGrpSpPr/>
                <p:nvPr/>
              </p:nvGrpSpPr>
              <p:grpSpPr>
                <a:xfrm>
                  <a:off x="10347126" y="3125767"/>
                  <a:ext cx="401224" cy="73479"/>
                  <a:chOff x="5496643" y="390617"/>
                  <a:chExt cx="401224" cy="73479"/>
                </a:xfrm>
              </p:grpSpPr>
              <p:sp>
                <p:nvSpPr>
                  <p:cNvPr id="182" name="橢圓 181">
                    <a:extLst>
                      <a:ext uri="{FF2B5EF4-FFF2-40B4-BE49-F238E27FC236}">
                        <a16:creationId xmlns:a16="http://schemas.microsoft.com/office/drawing/2014/main" id="{A62E85F8-53C2-66C8-DD93-121AF9510FE6}"/>
                      </a:ext>
                    </a:extLst>
                  </p:cNvPr>
                  <p:cNvSpPr/>
                  <p:nvPr/>
                </p:nvSpPr>
                <p:spPr>
                  <a:xfrm>
                    <a:off x="5496643" y="390617"/>
                    <a:ext cx="72000" cy="7200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183" name="橢圓 182">
                    <a:extLst>
                      <a:ext uri="{FF2B5EF4-FFF2-40B4-BE49-F238E27FC236}">
                        <a16:creationId xmlns:a16="http://schemas.microsoft.com/office/drawing/2014/main" id="{E9550AB7-9729-9E1B-B9A2-4874B2F05E37}"/>
                      </a:ext>
                    </a:extLst>
                  </p:cNvPr>
                  <p:cNvSpPr/>
                  <p:nvPr/>
                </p:nvSpPr>
                <p:spPr>
                  <a:xfrm>
                    <a:off x="5661255" y="390617"/>
                    <a:ext cx="72000" cy="7200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184" name="橢圓 183">
                    <a:extLst>
                      <a:ext uri="{FF2B5EF4-FFF2-40B4-BE49-F238E27FC236}">
                        <a16:creationId xmlns:a16="http://schemas.microsoft.com/office/drawing/2014/main" id="{CC9DC2E8-1044-1EA8-9925-F4A394F533D1}"/>
                      </a:ext>
                    </a:extLst>
                  </p:cNvPr>
                  <p:cNvSpPr/>
                  <p:nvPr/>
                </p:nvSpPr>
                <p:spPr>
                  <a:xfrm>
                    <a:off x="5825867" y="392096"/>
                    <a:ext cx="72000" cy="7200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</p:grpSp>
            <p:sp>
              <p:nvSpPr>
                <p:cNvPr id="173" name="矩形: 圓角 172">
                  <a:extLst>
                    <a:ext uri="{FF2B5EF4-FFF2-40B4-BE49-F238E27FC236}">
                      <a16:creationId xmlns:a16="http://schemas.microsoft.com/office/drawing/2014/main" id="{5BC886CA-D020-5702-29C6-4F619BBAB150}"/>
                    </a:ext>
                  </a:extLst>
                </p:cNvPr>
                <p:cNvSpPr/>
                <p:nvPr/>
              </p:nvSpPr>
              <p:spPr>
                <a:xfrm>
                  <a:off x="10116169" y="1653503"/>
                  <a:ext cx="575569" cy="3719744"/>
                </a:xfrm>
                <a:prstGeom prst="roundRect">
                  <a:avLst/>
                </a:prstGeom>
                <a:solidFill>
                  <a:srgbClr val="E4EAD9">
                    <a:alpha val="50196"/>
                  </a:srgbClr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74" name="橢圓 173">
                  <a:extLst>
                    <a:ext uri="{FF2B5EF4-FFF2-40B4-BE49-F238E27FC236}">
                      <a16:creationId xmlns:a16="http://schemas.microsoft.com/office/drawing/2014/main" id="{C3034D8F-4EFF-733D-F802-716052F4A87C}"/>
                    </a:ext>
                  </a:extLst>
                </p:cNvPr>
                <p:cNvSpPr/>
                <p:nvPr/>
              </p:nvSpPr>
              <p:spPr>
                <a:xfrm>
                  <a:off x="10250729" y="1790582"/>
                  <a:ext cx="288000" cy="288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75" name="橢圓 174">
                  <a:extLst>
                    <a:ext uri="{FF2B5EF4-FFF2-40B4-BE49-F238E27FC236}">
                      <a16:creationId xmlns:a16="http://schemas.microsoft.com/office/drawing/2014/main" id="{52C6EF6B-B11B-8CC9-3C80-0A4DE6E1F119}"/>
                    </a:ext>
                  </a:extLst>
                </p:cNvPr>
                <p:cNvSpPr/>
                <p:nvPr/>
              </p:nvSpPr>
              <p:spPr>
                <a:xfrm>
                  <a:off x="10250729" y="2378303"/>
                  <a:ext cx="288000" cy="288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76" name="橢圓 175">
                  <a:extLst>
                    <a:ext uri="{FF2B5EF4-FFF2-40B4-BE49-F238E27FC236}">
                      <a16:creationId xmlns:a16="http://schemas.microsoft.com/office/drawing/2014/main" id="{07BA2F8A-BBDD-62DE-5FDA-1963C75BB251}"/>
                    </a:ext>
                  </a:extLst>
                </p:cNvPr>
                <p:cNvSpPr/>
                <p:nvPr/>
              </p:nvSpPr>
              <p:spPr>
                <a:xfrm>
                  <a:off x="10250729" y="4163459"/>
                  <a:ext cx="288000" cy="288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77" name="橢圓 176">
                  <a:extLst>
                    <a:ext uri="{FF2B5EF4-FFF2-40B4-BE49-F238E27FC236}">
                      <a16:creationId xmlns:a16="http://schemas.microsoft.com/office/drawing/2014/main" id="{111C8B89-D345-8C66-4F68-C34F44D9DFAC}"/>
                    </a:ext>
                  </a:extLst>
                </p:cNvPr>
                <p:cNvSpPr/>
                <p:nvPr/>
              </p:nvSpPr>
              <p:spPr>
                <a:xfrm>
                  <a:off x="10250729" y="4751180"/>
                  <a:ext cx="288000" cy="288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grpSp>
              <p:nvGrpSpPr>
                <p:cNvPr id="178" name="群組 177">
                  <a:extLst>
                    <a:ext uri="{FF2B5EF4-FFF2-40B4-BE49-F238E27FC236}">
                      <a16:creationId xmlns:a16="http://schemas.microsoft.com/office/drawing/2014/main" id="{4A0FEC93-C432-9AB5-19C3-5A6E2B04DCC9}"/>
                    </a:ext>
                  </a:extLst>
                </p:cNvPr>
                <p:cNvGrpSpPr/>
                <p:nvPr/>
              </p:nvGrpSpPr>
              <p:grpSpPr>
                <a:xfrm>
                  <a:off x="10194117" y="3321835"/>
                  <a:ext cx="401224" cy="73479"/>
                  <a:chOff x="5496643" y="390617"/>
                  <a:chExt cx="401224" cy="73479"/>
                </a:xfrm>
              </p:grpSpPr>
              <p:sp>
                <p:nvSpPr>
                  <p:cNvPr id="179" name="橢圓 178">
                    <a:extLst>
                      <a:ext uri="{FF2B5EF4-FFF2-40B4-BE49-F238E27FC236}">
                        <a16:creationId xmlns:a16="http://schemas.microsoft.com/office/drawing/2014/main" id="{33FA27F5-4A49-7138-7F9C-5EABBC766C88}"/>
                      </a:ext>
                    </a:extLst>
                  </p:cNvPr>
                  <p:cNvSpPr/>
                  <p:nvPr/>
                </p:nvSpPr>
                <p:spPr>
                  <a:xfrm>
                    <a:off x="5496643" y="390617"/>
                    <a:ext cx="72000" cy="7200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180" name="橢圓 179">
                    <a:extLst>
                      <a:ext uri="{FF2B5EF4-FFF2-40B4-BE49-F238E27FC236}">
                        <a16:creationId xmlns:a16="http://schemas.microsoft.com/office/drawing/2014/main" id="{0CCA2A7F-FB67-FB50-A2D9-D70E0DA5D335}"/>
                      </a:ext>
                    </a:extLst>
                  </p:cNvPr>
                  <p:cNvSpPr/>
                  <p:nvPr/>
                </p:nvSpPr>
                <p:spPr>
                  <a:xfrm>
                    <a:off x="5661255" y="390617"/>
                    <a:ext cx="72000" cy="7200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sp>
                <p:nvSpPr>
                  <p:cNvPr id="181" name="橢圓 180">
                    <a:extLst>
                      <a:ext uri="{FF2B5EF4-FFF2-40B4-BE49-F238E27FC236}">
                        <a16:creationId xmlns:a16="http://schemas.microsoft.com/office/drawing/2014/main" id="{3464701F-C55F-F6E4-3652-F7B83399D8F2}"/>
                      </a:ext>
                    </a:extLst>
                  </p:cNvPr>
                  <p:cNvSpPr/>
                  <p:nvPr/>
                </p:nvSpPr>
                <p:spPr>
                  <a:xfrm>
                    <a:off x="5825867" y="392096"/>
                    <a:ext cx="72000" cy="7200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286826A7-A23E-DF10-600C-D36246DB2CB0}"/>
                  </a:ext>
                </a:extLst>
              </p:cNvPr>
              <p:cNvGrpSpPr/>
              <p:nvPr/>
            </p:nvGrpSpPr>
            <p:grpSpPr>
              <a:xfrm>
                <a:off x="4695215" y="3369304"/>
                <a:ext cx="401224" cy="73479"/>
                <a:chOff x="5496643" y="390617"/>
                <a:chExt cx="401224" cy="73479"/>
              </a:xfrm>
            </p:grpSpPr>
            <p:sp>
              <p:nvSpPr>
                <p:cNvPr id="158" name="橢圓 157">
                  <a:extLst>
                    <a:ext uri="{FF2B5EF4-FFF2-40B4-BE49-F238E27FC236}">
                      <a16:creationId xmlns:a16="http://schemas.microsoft.com/office/drawing/2014/main" id="{8A63BA84-ECD6-8034-B43F-91E8BCC293C5}"/>
                    </a:ext>
                  </a:extLst>
                </p:cNvPr>
                <p:cNvSpPr/>
                <p:nvPr/>
              </p:nvSpPr>
              <p:spPr>
                <a:xfrm>
                  <a:off x="5496643" y="390617"/>
                  <a:ext cx="72000" cy="72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59" name="橢圓 158">
                  <a:extLst>
                    <a:ext uri="{FF2B5EF4-FFF2-40B4-BE49-F238E27FC236}">
                      <a16:creationId xmlns:a16="http://schemas.microsoft.com/office/drawing/2014/main" id="{10AE607D-4EF6-61E5-2FA0-85AA4AC95278}"/>
                    </a:ext>
                  </a:extLst>
                </p:cNvPr>
                <p:cNvSpPr/>
                <p:nvPr/>
              </p:nvSpPr>
              <p:spPr>
                <a:xfrm>
                  <a:off x="5661255" y="390617"/>
                  <a:ext cx="72000" cy="72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  <p:sp>
              <p:nvSpPr>
                <p:cNvPr id="160" name="橢圓 159">
                  <a:extLst>
                    <a:ext uri="{FF2B5EF4-FFF2-40B4-BE49-F238E27FC236}">
                      <a16:creationId xmlns:a16="http://schemas.microsoft.com/office/drawing/2014/main" id="{F7061E0D-795F-9C6F-0E1B-3C7C7B0BCABE}"/>
                    </a:ext>
                  </a:extLst>
                </p:cNvPr>
                <p:cNvSpPr/>
                <p:nvPr/>
              </p:nvSpPr>
              <p:spPr>
                <a:xfrm>
                  <a:off x="5825867" y="392096"/>
                  <a:ext cx="72000" cy="72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endParaRPr>
                </a:p>
              </p:txBody>
            </p:sp>
          </p:grp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57AEE695-DF28-EDFE-1805-253FB938FC40}"/>
                  </a:ext>
                </a:extLst>
              </p:cNvPr>
              <p:cNvGrpSpPr/>
              <p:nvPr/>
            </p:nvGrpSpPr>
            <p:grpSpPr>
              <a:xfrm>
                <a:off x="1982338" y="1599736"/>
                <a:ext cx="957573" cy="4254570"/>
                <a:chOff x="5247521" y="1261367"/>
                <a:chExt cx="957573" cy="4254570"/>
              </a:xfrm>
            </p:grpSpPr>
            <p:grpSp>
              <p:nvGrpSpPr>
                <p:cNvPr id="17" name="群組 16">
                  <a:extLst>
                    <a:ext uri="{FF2B5EF4-FFF2-40B4-BE49-F238E27FC236}">
                      <a16:creationId xmlns:a16="http://schemas.microsoft.com/office/drawing/2014/main" id="{9F3364B3-B7D8-E9AA-59F2-A7643314DF99}"/>
                    </a:ext>
                  </a:extLst>
                </p:cNvPr>
                <p:cNvGrpSpPr/>
                <p:nvPr/>
              </p:nvGrpSpPr>
              <p:grpSpPr>
                <a:xfrm>
                  <a:off x="5629525" y="1261367"/>
                  <a:ext cx="575569" cy="3808820"/>
                  <a:chOff x="5468024" y="1416846"/>
                  <a:chExt cx="575569" cy="3808820"/>
                </a:xfrm>
              </p:grpSpPr>
              <p:sp>
                <p:nvSpPr>
                  <p:cNvPr id="112" name="矩形: 圓角 111">
                    <a:extLst>
                      <a:ext uri="{FF2B5EF4-FFF2-40B4-BE49-F238E27FC236}">
                        <a16:creationId xmlns:a16="http://schemas.microsoft.com/office/drawing/2014/main" id="{2D741DEA-C791-623A-7E33-D80E1E266489}"/>
                      </a:ext>
                    </a:extLst>
                  </p:cNvPr>
                  <p:cNvSpPr/>
                  <p:nvPr/>
                </p:nvSpPr>
                <p:spPr>
                  <a:xfrm>
                    <a:off x="5468024" y="1416846"/>
                    <a:ext cx="575569" cy="3808820"/>
                  </a:xfrm>
                  <a:prstGeom prst="roundRect">
                    <a:avLst/>
                  </a:prstGeom>
                  <a:solidFill>
                    <a:srgbClr val="FFFFFF">
                      <a:alpha val="50196"/>
                    </a:srgbClr>
                  </a:solidFill>
                  <a:ln w="28575" cap="flat" cmpd="sng" algn="ctr">
                    <a:solidFill>
                      <a:srgbClr val="4472C4">
                        <a:shade val="1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grpSp>
                <p:nvGrpSpPr>
                  <p:cNvPr id="113" name="群組 112">
                    <a:extLst>
                      <a:ext uri="{FF2B5EF4-FFF2-40B4-BE49-F238E27FC236}">
                        <a16:creationId xmlns:a16="http://schemas.microsoft.com/office/drawing/2014/main" id="{D708424F-3C12-8E35-C81D-08827C29D72A}"/>
                      </a:ext>
                    </a:extLst>
                  </p:cNvPr>
                  <p:cNvGrpSpPr/>
                  <p:nvPr/>
                </p:nvGrpSpPr>
                <p:grpSpPr>
                  <a:xfrm>
                    <a:off x="5566863" y="1683038"/>
                    <a:ext cx="401224" cy="3178099"/>
                    <a:chOff x="5255366" y="565207"/>
                    <a:chExt cx="401224" cy="3178099"/>
                  </a:xfrm>
                </p:grpSpPr>
                <p:grpSp>
                  <p:nvGrpSpPr>
                    <p:cNvPr id="114" name="群組 113">
                      <a:extLst>
                        <a:ext uri="{FF2B5EF4-FFF2-40B4-BE49-F238E27FC236}">
                          <a16:creationId xmlns:a16="http://schemas.microsoft.com/office/drawing/2014/main" id="{3665ED0B-0EE4-6FB7-9370-26775B3B37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978" y="565207"/>
                      <a:ext cx="288000" cy="288000"/>
                      <a:chOff x="6404102" y="537520"/>
                      <a:chExt cx="288000" cy="288000"/>
                    </a:xfrm>
                  </p:grpSpPr>
                  <p:sp>
                    <p:nvSpPr>
                      <p:cNvPr id="154" name="橢圓 153">
                        <a:extLst>
                          <a:ext uri="{FF2B5EF4-FFF2-40B4-BE49-F238E27FC236}">
                            <a16:creationId xmlns:a16="http://schemas.microsoft.com/office/drawing/2014/main" id="{75D354C2-11C1-0DB6-CE03-4260857A94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102" y="537520"/>
                        <a:ext cx="288000" cy="288000"/>
                      </a:xfrm>
                      <a:prstGeom prst="ellipse">
                        <a:avLst/>
                      </a:prstGeom>
                      <a:solidFill>
                        <a:srgbClr val="B4E2ED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55" name="直線接點 154">
                        <a:extLst>
                          <a:ext uri="{FF2B5EF4-FFF2-40B4-BE49-F238E27FC236}">
                            <a16:creationId xmlns:a16="http://schemas.microsoft.com/office/drawing/2014/main" id="{C552BFA1-8D18-3EE1-5ACD-333218A11FD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681520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156" name="直線接點 155">
                        <a:extLst>
                          <a:ext uri="{FF2B5EF4-FFF2-40B4-BE49-F238E27FC236}">
                            <a16:creationId xmlns:a16="http://schemas.microsoft.com/office/drawing/2014/main" id="{CA57A762-FC4B-4483-937E-EA11AA75407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681520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pic>
                    <p:nvPicPr>
                      <p:cNvPr id="157" name="圖片 156">
                        <a:extLst>
                          <a:ext uri="{FF2B5EF4-FFF2-40B4-BE49-F238E27FC236}">
                            <a16:creationId xmlns:a16="http://schemas.microsoft.com/office/drawing/2014/main" id="{A30DC791-D1CC-1085-B55B-93742F5E1B0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455944" y="623460"/>
                        <a:ext cx="184316" cy="9361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15" name="群組 114">
                      <a:extLst>
                        <a:ext uri="{FF2B5EF4-FFF2-40B4-BE49-F238E27FC236}">
                          <a16:creationId xmlns:a16="http://schemas.microsoft.com/office/drawing/2014/main" id="{511541E0-C93A-73CF-888C-993E6BF080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978" y="939147"/>
                      <a:ext cx="288000" cy="288000"/>
                      <a:chOff x="6404102" y="948399"/>
                      <a:chExt cx="288000" cy="288000"/>
                    </a:xfrm>
                  </p:grpSpPr>
                  <p:sp>
                    <p:nvSpPr>
                      <p:cNvPr id="150" name="橢圓 149">
                        <a:extLst>
                          <a:ext uri="{FF2B5EF4-FFF2-40B4-BE49-F238E27FC236}">
                            <a16:creationId xmlns:a16="http://schemas.microsoft.com/office/drawing/2014/main" id="{16767B70-1236-F381-6D7D-3848AC5B8B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102" y="948399"/>
                        <a:ext cx="288000" cy="288000"/>
                      </a:xfrm>
                      <a:prstGeom prst="ellipse">
                        <a:avLst/>
                      </a:prstGeom>
                      <a:solidFill>
                        <a:srgbClr val="547DBF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51" name="直線接點 150">
                        <a:extLst>
                          <a:ext uri="{FF2B5EF4-FFF2-40B4-BE49-F238E27FC236}">
                            <a16:creationId xmlns:a16="http://schemas.microsoft.com/office/drawing/2014/main" id="{C3C38EC5-B8E5-6129-469E-1E7B646E92A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1092399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152" name="直線接點 151">
                        <a:extLst>
                          <a:ext uri="{FF2B5EF4-FFF2-40B4-BE49-F238E27FC236}">
                            <a16:creationId xmlns:a16="http://schemas.microsoft.com/office/drawing/2014/main" id="{262E7A4B-3003-65CD-7C6B-E7E36D31E19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1092399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pic>
                    <p:nvPicPr>
                      <p:cNvPr id="153" name="圖片 152">
                        <a:extLst>
                          <a:ext uri="{FF2B5EF4-FFF2-40B4-BE49-F238E27FC236}">
                            <a16:creationId xmlns:a16="http://schemas.microsoft.com/office/drawing/2014/main" id="{0784C539-D3AE-7E5B-6DA0-61E481D8780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455944" y="1034339"/>
                        <a:ext cx="184316" cy="9361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16" name="群組 115">
                      <a:extLst>
                        <a:ext uri="{FF2B5EF4-FFF2-40B4-BE49-F238E27FC236}">
                          <a16:creationId xmlns:a16="http://schemas.microsoft.com/office/drawing/2014/main" id="{6C99A3BB-1ECB-A5BD-AA8D-E6CDD63A2F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978" y="1313087"/>
                      <a:ext cx="288000" cy="288000"/>
                      <a:chOff x="6404102" y="1356787"/>
                      <a:chExt cx="288000" cy="288000"/>
                    </a:xfrm>
                  </p:grpSpPr>
                  <p:sp>
                    <p:nvSpPr>
                      <p:cNvPr id="146" name="橢圓 145">
                        <a:extLst>
                          <a:ext uri="{FF2B5EF4-FFF2-40B4-BE49-F238E27FC236}">
                            <a16:creationId xmlns:a16="http://schemas.microsoft.com/office/drawing/2014/main" id="{0675E9CB-6C7F-A6C0-C98A-078940588B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102" y="1356787"/>
                        <a:ext cx="288000" cy="288000"/>
                      </a:xfrm>
                      <a:prstGeom prst="ellipse">
                        <a:avLst/>
                      </a:prstGeom>
                      <a:solidFill>
                        <a:srgbClr val="ECD3C5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47" name="直線接點 146">
                        <a:extLst>
                          <a:ext uri="{FF2B5EF4-FFF2-40B4-BE49-F238E27FC236}">
                            <a16:creationId xmlns:a16="http://schemas.microsoft.com/office/drawing/2014/main" id="{C5F9AAD7-CD18-F7CA-E149-ADC56316F58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1500787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148" name="直線接點 147">
                        <a:extLst>
                          <a:ext uri="{FF2B5EF4-FFF2-40B4-BE49-F238E27FC236}">
                            <a16:creationId xmlns:a16="http://schemas.microsoft.com/office/drawing/2014/main" id="{F0416B1E-51BE-CB09-85AD-AE6A1A8DF6D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1500787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pic>
                    <p:nvPicPr>
                      <p:cNvPr id="149" name="圖片 148">
                        <a:extLst>
                          <a:ext uri="{FF2B5EF4-FFF2-40B4-BE49-F238E27FC236}">
                            <a16:creationId xmlns:a16="http://schemas.microsoft.com/office/drawing/2014/main" id="{9FA9750D-C04B-FF43-8C25-F5574AE16B6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455944" y="1442727"/>
                        <a:ext cx="184316" cy="9361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17" name="群組 116">
                      <a:extLst>
                        <a:ext uri="{FF2B5EF4-FFF2-40B4-BE49-F238E27FC236}">
                          <a16:creationId xmlns:a16="http://schemas.microsoft.com/office/drawing/2014/main" id="{53722441-C0E7-FE8D-3AA0-3839AC9EE7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978" y="1689552"/>
                      <a:ext cx="288000" cy="288000"/>
                      <a:chOff x="6404102" y="1765175"/>
                      <a:chExt cx="288000" cy="288000"/>
                    </a:xfrm>
                  </p:grpSpPr>
                  <p:sp>
                    <p:nvSpPr>
                      <p:cNvPr id="142" name="橢圓 141">
                        <a:extLst>
                          <a:ext uri="{FF2B5EF4-FFF2-40B4-BE49-F238E27FC236}">
                            <a16:creationId xmlns:a16="http://schemas.microsoft.com/office/drawing/2014/main" id="{B24ECED1-D342-72F3-EC75-AEDD1A9CD5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102" y="1765175"/>
                        <a:ext cx="288000" cy="288000"/>
                      </a:xfrm>
                      <a:prstGeom prst="ellipse">
                        <a:avLst/>
                      </a:prstGeom>
                      <a:solidFill>
                        <a:srgbClr val="4EA5B9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43" name="直線接點 142">
                        <a:extLst>
                          <a:ext uri="{FF2B5EF4-FFF2-40B4-BE49-F238E27FC236}">
                            <a16:creationId xmlns:a16="http://schemas.microsoft.com/office/drawing/2014/main" id="{FC2CBA12-CAF7-C4AE-9C6A-AE15860E241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1909175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144" name="直線接點 143">
                        <a:extLst>
                          <a:ext uri="{FF2B5EF4-FFF2-40B4-BE49-F238E27FC236}">
                            <a16:creationId xmlns:a16="http://schemas.microsoft.com/office/drawing/2014/main" id="{9959EE3C-32D0-E877-E5A4-A1011AFCB05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1909175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pic>
                    <p:nvPicPr>
                      <p:cNvPr id="145" name="圖片 144">
                        <a:extLst>
                          <a:ext uri="{FF2B5EF4-FFF2-40B4-BE49-F238E27FC236}">
                            <a16:creationId xmlns:a16="http://schemas.microsoft.com/office/drawing/2014/main" id="{07E34DD6-EBA6-BA45-C979-C53BC2827B9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455944" y="1851115"/>
                        <a:ext cx="184316" cy="9361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18" name="群組 117">
                      <a:extLst>
                        <a:ext uri="{FF2B5EF4-FFF2-40B4-BE49-F238E27FC236}">
                          <a16:creationId xmlns:a16="http://schemas.microsoft.com/office/drawing/2014/main" id="{A91151AB-F219-76FC-30EA-3F3B40150A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978" y="2059085"/>
                      <a:ext cx="288000" cy="288000"/>
                      <a:chOff x="6404102" y="2172861"/>
                      <a:chExt cx="288000" cy="288000"/>
                    </a:xfrm>
                  </p:grpSpPr>
                  <p:sp>
                    <p:nvSpPr>
                      <p:cNvPr id="138" name="橢圓 137">
                        <a:extLst>
                          <a:ext uri="{FF2B5EF4-FFF2-40B4-BE49-F238E27FC236}">
                            <a16:creationId xmlns:a16="http://schemas.microsoft.com/office/drawing/2014/main" id="{7913CE75-20F2-419B-B413-A2B785DCE4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102" y="2172861"/>
                        <a:ext cx="288000" cy="288000"/>
                      </a:xfrm>
                      <a:prstGeom prst="ellipse">
                        <a:avLst/>
                      </a:prstGeom>
                      <a:solidFill>
                        <a:srgbClr val="D97C41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39" name="直線接點 138">
                        <a:extLst>
                          <a:ext uri="{FF2B5EF4-FFF2-40B4-BE49-F238E27FC236}">
                            <a16:creationId xmlns:a16="http://schemas.microsoft.com/office/drawing/2014/main" id="{2FC15C44-B5C1-8AB3-117E-7EE06B320D5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2316861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140" name="直線接點 139">
                        <a:extLst>
                          <a:ext uri="{FF2B5EF4-FFF2-40B4-BE49-F238E27FC236}">
                            <a16:creationId xmlns:a16="http://schemas.microsoft.com/office/drawing/2014/main" id="{81317964-A845-7450-30CF-77113C14334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2316861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pic>
                    <p:nvPicPr>
                      <p:cNvPr id="141" name="圖片 140">
                        <a:extLst>
                          <a:ext uri="{FF2B5EF4-FFF2-40B4-BE49-F238E27FC236}">
                            <a16:creationId xmlns:a16="http://schemas.microsoft.com/office/drawing/2014/main" id="{0E5FE55D-A4D2-6B9B-189C-55F51E6C64D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455944" y="2258801"/>
                        <a:ext cx="184316" cy="9361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19" name="群組 118">
                      <a:extLst>
                        <a:ext uri="{FF2B5EF4-FFF2-40B4-BE49-F238E27FC236}">
                          <a16:creationId xmlns:a16="http://schemas.microsoft.com/office/drawing/2014/main" id="{BE73C580-6C57-C54C-2E58-8F0CE96163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978" y="2429802"/>
                      <a:ext cx="288000" cy="288000"/>
                      <a:chOff x="6404102" y="2627797"/>
                      <a:chExt cx="288000" cy="288000"/>
                    </a:xfrm>
                  </p:grpSpPr>
                  <p:sp>
                    <p:nvSpPr>
                      <p:cNvPr id="134" name="橢圓 133">
                        <a:extLst>
                          <a:ext uri="{FF2B5EF4-FFF2-40B4-BE49-F238E27FC236}">
                            <a16:creationId xmlns:a16="http://schemas.microsoft.com/office/drawing/2014/main" id="{6F7264F0-C823-CE60-0E51-261D67CE3C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102" y="2627797"/>
                        <a:ext cx="288000" cy="288000"/>
                      </a:xfrm>
                      <a:prstGeom prst="ellipse">
                        <a:avLst/>
                      </a:prstGeom>
                      <a:solidFill>
                        <a:srgbClr val="A2BB80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35" name="直線接點 134">
                        <a:extLst>
                          <a:ext uri="{FF2B5EF4-FFF2-40B4-BE49-F238E27FC236}">
                            <a16:creationId xmlns:a16="http://schemas.microsoft.com/office/drawing/2014/main" id="{B64657B3-3A27-F4DC-ECDC-241D0B67DB4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2771797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136" name="直線接點 135">
                        <a:extLst>
                          <a:ext uri="{FF2B5EF4-FFF2-40B4-BE49-F238E27FC236}">
                            <a16:creationId xmlns:a16="http://schemas.microsoft.com/office/drawing/2014/main" id="{B318BA81-FA7D-8712-2125-6290192163D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2771797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pic>
                    <p:nvPicPr>
                      <p:cNvPr id="137" name="圖片 136">
                        <a:extLst>
                          <a:ext uri="{FF2B5EF4-FFF2-40B4-BE49-F238E27FC236}">
                            <a16:creationId xmlns:a16="http://schemas.microsoft.com/office/drawing/2014/main" id="{D5F59266-5E70-3569-DCCB-EEB25EAC764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455944" y="2713737"/>
                        <a:ext cx="184316" cy="9361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20" name="群組 119">
                      <a:extLst>
                        <a:ext uri="{FF2B5EF4-FFF2-40B4-BE49-F238E27FC236}">
                          <a16:creationId xmlns:a16="http://schemas.microsoft.com/office/drawing/2014/main" id="{B0B4A17F-CA6D-6EFA-6842-42702225E8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978" y="2806158"/>
                      <a:ext cx="288000" cy="288000"/>
                      <a:chOff x="6404102" y="3052504"/>
                      <a:chExt cx="288000" cy="288000"/>
                    </a:xfrm>
                  </p:grpSpPr>
                  <p:sp>
                    <p:nvSpPr>
                      <p:cNvPr id="130" name="橢圓 129">
                        <a:extLst>
                          <a:ext uri="{FF2B5EF4-FFF2-40B4-BE49-F238E27FC236}">
                            <a16:creationId xmlns:a16="http://schemas.microsoft.com/office/drawing/2014/main" id="{3C6F653F-4D5E-6332-1FEE-2FE6F33AC2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102" y="3052504"/>
                        <a:ext cx="288000" cy="288000"/>
                      </a:xfrm>
                      <a:prstGeom prst="ellipse">
                        <a:avLst/>
                      </a:prstGeom>
                      <a:solidFill>
                        <a:srgbClr val="87C878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31" name="直線接點 130">
                        <a:extLst>
                          <a:ext uri="{FF2B5EF4-FFF2-40B4-BE49-F238E27FC236}">
                            <a16:creationId xmlns:a16="http://schemas.microsoft.com/office/drawing/2014/main" id="{4615F7D8-35B7-E6D9-A6A7-086891DFE89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3196504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132" name="直線接點 131">
                        <a:extLst>
                          <a:ext uri="{FF2B5EF4-FFF2-40B4-BE49-F238E27FC236}">
                            <a16:creationId xmlns:a16="http://schemas.microsoft.com/office/drawing/2014/main" id="{1926BDBE-B6FF-B903-FB8E-663BD1797A8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3196504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pic>
                    <p:nvPicPr>
                      <p:cNvPr id="133" name="圖片 132">
                        <a:extLst>
                          <a:ext uri="{FF2B5EF4-FFF2-40B4-BE49-F238E27FC236}">
                            <a16:creationId xmlns:a16="http://schemas.microsoft.com/office/drawing/2014/main" id="{DF5C7AB9-B429-4876-9252-1EC019EB1BE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455944" y="3138444"/>
                        <a:ext cx="184316" cy="9361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21" name="群組 120">
                      <a:extLst>
                        <a:ext uri="{FF2B5EF4-FFF2-40B4-BE49-F238E27FC236}">
                          <a16:creationId xmlns:a16="http://schemas.microsoft.com/office/drawing/2014/main" id="{4085C457-BE51-C500-1115-33C9FF44CC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978" y="3170052"/>
                      <a:ext cx="288000" cy="288000"/>
                      <a:chOff x="6404102" y="3477528"/>
                      <a:chExt cx="288000" cy="288000"/>
                    </a:xfrm>
                  </p:grpSpPr>
                  <p:sp>
                    <p:nvSpPr>
                      <p:cNvPr id="126" name="橢圓 125">
                        <a:extLst>
                          <a:ext uri="{FF2B5EF4-FFF2-40B4-BE49-F238E27FC236}">
                            <a16:creationId xmlns:a16="http://schemas.microsoft.com/office/drawing/2014/main" id="{BBD6FD41-51F8-DD28-3EA6-8EC497DA68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102" y="3477528"/>
                        <a:ext cx="288000" cy="288000"/>
                      </a:xfrm>
                      <a:prstGeom prst="ellipse">
                        <a:avLst/>
                      </a:prstGeom>
                      <a:solidFill>
                        <a:srgbClr val="AA9FC0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27" name="直線接點 126">
                        <a:extLst>
                          <a:ext uri="{FF2B5EF4-FFF2-40B4-BE49-F238E27FC236}">
                            <a16:creationId xmlns:a16="http://schemas.microsoft.com/office/drawing/2014/main" id="{848A4B29-10CC-6F55-80C1-E520A639A8F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3621528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128" name="直線接點 127">
                        <a:extLst>
                          <a:ext uri="{FF2B5EF4-FFF2-40B4-BE49-F238E27FC236}">
                            <a16:creationId xmlns:a16="http://schemas.microsoft.com/office/drawing/2014/main" id="{9B1D4080-D563-AED8-3CF9-7F198FF237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3621528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pic>
                    <p:nvPicPr>
                      <p:cNvPr id="129" name="圖片 128">
                        <a:extLst>
                          <a:ext uri="{FF2B5EF4-FFF2-40B4-BE49-F238E27FC236}">
                            <a16:creationId xmlns:a16="http://schemas.microsoft.com/office/drawing/2014/main" id="{2F254558-2132-CF7E-3F93-B96D85DD96D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455944" y="3563468"/>
                        <a:ext cx="184316" cy="9361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22" name="群組 121">
                      <a:extLst>
                        <a:ext uri="{FF2B5EF4-FFF2-40B4-BE49-F238E27FC236}">
                          <a16:creationId xmlns:a16="http://schemas.microsoft.com/office/drawing/2014/main" id="{D0560D26-240B-A114-B795-E3B2FC940B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5366" y="3669827"/>
                      <a:ext cx="401224" cy="73479"/>
                      <a:chOff x="5496643" y="390617"/>
                      <a:chExt cx="401224" cy="73479"/>
                    </a:xfrm>
                  </p:grpSpPr>
                  <p:sp>
                    <p:nvSpPr>
                      <p:cNvPr id="123" name="橢圓 122">
                        <a:extLst>
                          <a:ext uri="{FF2B5EF4-FFF2-40B4-BE49-F238E27FC236}">
                            <a16:creationId xmlns:a16="http://schemas.microsoft.com/office/drawing/2014/main" id="{FBF70706-454F-3E09-D739-D63A7C09F9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643" y="390617"/>
                        <a:ext cx="72000" cy="72000"/>
                      </a:xfrm>
                      <a:prstGeom prst="ellipse">
                        <a:avLst/>
                      </a:prstGeom>
                      <a:solidFill>
                        <a:sysClr val="windowText" lastClr="00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sp>
                    <p:nvSpPr>
                      <p:cNvPr id="124" name="橢圓 123">
                        <a:extLst>
                          <a:ext uri="{FF2B5EF4-FFF2-40B4-BE49-F238E27FC236}">
                            <a16:creationId xmlns:a16="http://schemas.microsoft.com/office/drawing/2014/main" id="{71FFEAA6-9A13-F4E8-23F8-E184C86AD0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61255" y="390617"/>
                        <a:ext cx="72000" cy="72000"/>
                      </a:xfrm>
                      <a:prstGeom prst="ellipse">
                        <a:avLst/>
                      </a:prstGeom>
                      <a:solidFill>
                        <a:sysClr val="windowText" lastClr="00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sp>
                    <p:nvSpPr>
                      <p:cNvPr id="125" name="橢圓 124">
                        <a:extLst>
                          <a:ext uri="{FF2B5EF4-FFF2-40B4-BE49-F238E27FC236}">
                            <a16:creationId xmlns:a16="http://schemas.microsoft.com/office/drawing/2014/main" id="{CCA6D8E7-50EE-0BE7-B317-98C918CD0B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5867" y="392096"/>
                        <a:ext cx="72000" cy="72000"/>
                      </a:xfrm>
                      <a:prstGeom prst="ellipse">
                        <a:avLst/>
                      </a:prstGeom>
                      <a:solidFill>
                        <a:sysClr val="windowText" lastClr="00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EA53B8E4-D6D3-5154-3E55-0B74836BCCBA}"/>
                    </a:ext>
                  </a:extLst>
                </p:cNvPr>
                <p:cNvGrpSpPr/>
                <p:nvPr/>
              </p:nvGrpSpPr>
              <p:grpSpPr>
                <a:xfrm>
                  <a:off x="5431495" y="1453425"/>
                  <a:ext cx="575569" cy="3808820"/>
                  <a:chOff x="4630723" y="1601385"/>
                  <a:chExt cx="575569" cy="3808820"/>
                </a:xfrm>
              </p:grpSpPr>
              <p:sp>
                <p:nvSpPr>
                  <p:cNvPr id="66" name="矩形: 圓角 65">
                    <a:extLst>
                      <a:ext uri="{FF2B5EF4-FFF2-40B4-BE49-F238E27FC236}">
                        <a16:creationId xmlns:a16="http://schemas.microsoft.com/office/drawing/2014/main" id="{8D5480E0-26C7-D712-5C42-0A59B2D33032}"/>
                      </a:ext>
                    </a:extLst>
                  </p:cNvPr>
                  <p:cNvSpPr/>
                  <p:nvPr/>
                </p:nvSpPr>
                <p:spPr>
                  <a:xfrm>
                    <a:off x="4630723" y="1601385"/>
                    <a:ext cx="575569" cy="3808820"/>
                  </a:xfrm>
                  <a:prstGeom prst="roundRect">
                    <a:avLst/>
                  </a:prstGeom>
                  <a:solidFill>
                    <a:srgbClr val="FFFFFF">
                      <a:alpha val="50196"/>
                    </a:srgbClr>
                  </a:solidFill>
                  <a:ln w="28575" cap="flat" cmpd="sng" algn="ctr">
                    <a:solidFill>
                      <a:srgbClr val="4472C4">
                        <a:shade val="1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grpSp>
                <p:nvGrpSpPr>
                  <p:cNvPr id="67" name="群組 66">
                    <a:extLst>
                      <a:ext uri="{FF2B5EF4-FFF2-40B4-BE49-F238E27FC236}">
                        <a16:creationId xmlns:a16="http://schemas.microsoft.com/office/drawing/2014/main" id="{D0DB79D1-0057-F1E6-EFF2-893AD4CB6A7A}"/>
                      </a:ext>
                    </a:extLst>
                  </p:cNvPr>
                  <p:cNvGrpSpPr/>
                  <p:nvPr/>
                </p:nvGrpSpPr>
                <p:grpSpPr>
                  <a:xfrm>
                    <a:off x="4729562" y="1867577"/>
                    <a:ext cx="401224" cy="3178099"/>
                    <a:chOff x="5255366" y="565207"/>
                    <a:chExt cx="401224" cy="3178099"/>
                  </a:xfrm>
                </p:grpSpPr>
                <p:grpSp>
                  <p:nvGrpSpPr>
                    <p:cNvPr id="68" name="群組 67">
                      <a:extLst>
                        <a:ext uri="{FF2B5EF4-FFF2-40B4-BE49-F238E27FC236}">
                          <a16:creationId xmlns:a16="http://schemas.microsoft.com/office/drawing/2014/main" id="{51C4DBFE-9E28-8F5C-B730-F13C87E46D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978" y="565207"/>
                      <a:ext cx="288000" cy="288000"/>
                      <a:chOff x="6404102" y="537520"/>
                      <a:chExt cx="288000" cy="288000"/>
                    </a:xfrm>
                  </p:grpSpPr>
                  <p:sp>
                    <p:nvSpPr>
                      <p:cNvPr id="108" name="橢圓 107">
                        <a:extLst>
                          <a:ext uri="{FF2B5EF4-FFF2-40B4-BE49-F238E27FC236}">
                            <a16:creationId xmlns:a16="http://schemas.microsoft.com/office/drawing/2014/main" id="{E953751C-34AB-8262-34F0-2ADE9CDF42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102" y="537520"/>
                        <a:ext cx="288000" cy="288000"/>
                      </a:xfrm>
                      <a:prstGeom prst="ellipse">
                        <a:avLst/>
                      </a:prstGeom>
                      <a:solidFill>
                        <a:srgbClr val="B4E2ED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09" name="直線接點 108">
                        <a:extLst>
                          <a:ext uri="{FF2B5EF4-FFF2-40B4-BE49-F238E27FC236}">
                            <a16:creationId xmlns:a16="http://schemas.microsoft.com/office/drawing/2014/main" id="{D0685048-9DCD-48F7-69F9-915188215A6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681520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110" name="直線接點 109">
                        <a:extLst>
                          <a:ext uri="{FF2B5EF4-FFF2-40B4-BE49-F238E27FC236}">
                            <a16:creationId xmlns:a16="http://schemas.microsoft.com/office/drawing/2014/main" id="{E3CB7631-3382-98EC-A033-C08E3202455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681520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pic>
                    <p:nvPicPr>
                      <p:cNvPr id="111" name="圖片 110">
                        <a:extLst>
                          <a:ext uri="{FF2B5EF4-FFF2-40B4-BE49-F238E27FC236}">
                            <a16:creationId xmlns:a16="http://schemas.microsoft.com/office/drawing/2014/main" id="{626ACB0F-13E5-8E45-D76D-2CDDEAF044C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455944" y="623460"/>
                        <a:ext cx="184316" cy="9361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9" name="群組 68">
                      <a:extLst>
                        <a:ext uri="{FF2B5EF4-FFF2-40B4-BE49-F238E27FC236}">
                          <a16:creationId xmlns:a16="http://schemas.microsoft.com/office/drawing/2014/main" id="{28F52228-4FB3-2BAE-A8E5-F140711BAE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978" y="939147"/>
                      <a:ext cx="288000" cy="288000"/>
                      <a:chOff x="6404102" y="948399"/>
                      <a:chExt cx="288000" cy="288000"/>
                    </a:xfrm>
                  </p:grpSpPr>
                  <p:sp>
                    <p:nvSpPr>
                      <p:cNvPr id="104" name="橢圓 103">
                        <a:extLst>
                          <a:ext uri="{FF2B5EF4-FFF2-40B4-BE49-F238E27FC236}">
                            <a16:creationId xmlns:a16="http://schemas.microsoft.com/office/drawing/2014/main" id="{A2DE8915-ECF5-BE0C-FD49-66A3A560D7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102" y="948399"/>
                        <a:ext cx="288000" cy="288000"/>
                      </a:xfrm>
                      <a:prstGeom prst="ellipse">
                        <a:avLst/>
                      </a:prstGeom>
                      <a:solidFill>
                        <a:srgbClr val="547DBF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05" name="直線接點 104">
                        <a:extLst>
                          <a:ext uri="{FF2B5EF4-FFF2-40B4-BE49-F238E27FC236}">
                            <a16:creationId xmlns:a16="http://schemas.microsoft.com/office/drawing/2014/main" id="{4B4C999C-D73A-5AD8-DF3F-B74D6B0BD81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1092399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106" name="直線接點 105">
                        <a:extLst>
                          <a:ext uri="{FF2B5EF4-FFF2-40B4-BE49-F238E27FC236}">
                            <a16:creationId xmlns:a16="http://schemas.microsoft.com/office/drawing/2014/main" id="{366ACD33-E592-3B6D-56E3-9B6F91DDA3E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1092399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pic>
                    <p:nvPicPr>
                      <p:cNvPr id="107" name="圖片 106">
                        <a:extLst>
                          <a:ext uri="{FF2B5EF4-FFF2-40B4-BE49-F238E27FC236}">
                            <a16:creationId xmlns:a16="http://schemas.microsoft.com/office/drawing/2014/main" id="{F542BD1C-ACE3-5A64-1185-7FC3EF4B21D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455944" y="1034339"/>
                        <a:ext cx="184316" cy="9361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70" name="群組 69">
                      <a:extLst>
                        <a:ext uri="{FF2B5EF4-FFF2-40B4-BE49-F238E27FC236}">
                          <a16:creationId xmlns:a16="http://schemas.microsoft.com/office/drawing/2014/main" id="{C5C59C73-DBAC-129E-99CC-92A9BF5DEA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978" y="1313087"/>
                      <a:ext cx="288000" cy="288000"/>
                      <a:chOff x="6404102" y="1356787"/>
                      <a:chExt cx="288000" cy="288000"/>
                    </a:xfrm>
                  </p:grpSpPr>
                  <p:sp>
                    <p:nvSpPr>
                      <p:cNvPr id="100" name="橢圓 99">
                        <a:extLst>
                          <a:ext uri="{FF2B5EF4-FFF2-40B4-BE49-F238E27FC236}">
                            <a16:creationId xmlns:a16="http://schemas.microsoft.com/office/drawing/2014/main" id="{DB55401F-1481-572D-9C05-C026477267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102" y="1356787"/>
                        <a:ext cx="288000" cy="288000"/>
                      </a:xfrm>
                      <a:prstGeom prst="ellipse">
                        <a:avLst/>
                      </a:prstGeom>
                      <a:solidFill>
                        <a:srgbClr val="ECD3C5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01" name="直線接點 100">
                        <a:extLst>
                          <a:ext uri="{FF2B5EF4-FFF2-40B4-BE49-F238E27FC236}">
                            <a16:creationId xmlns:a16="http://schemas.microsoft.com/office/drawing/2014/main" id="{0A278A52-3972-9E21-C3C6-B5C312D136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1500787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102" name="直線接點 101">
                        <a:extLst>
                          <a:ext uri="{FF2B5EF4-FFF2-40B4-BE49-F238E27FC236}">
                            <a16:creationId xmlns:a16="http://schemas.microsoft.com/office/drawing/2014/main" id="{38877F91-FF09-083D-21C1-433643780D9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1500787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pic>
                    <p:nvPicPr>
                      <p:cNvPr id="103" name="圖片 102">
                        <a:extLst>
                          <a:ext uri="{FF2B5EF4-FFF2-40B4-BE49-F238E27FC236}">
                            <a16:creationId xmlns:a16="http://schemas.microsoft.com/office/drawing/2014/main" id="{62D8B69C-917A-2A57-8B34-18FAD25BA03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455944" y="1442727"/>
                        <a:ext cx="184316" cy="9361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71" name="群組 70">
                      <a:extLst>
                        <a:ext uri="{FF2B5EF4-FFF2-40B4-BE49-F238E27FC236}">
                          <a16:creationId xmlns:a16="http://schemas.microsoft.com/office/drawing/2014/main" id="{C1E2DEA0-1635-F671-E720-6B0B42608E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978" y="1689552"/>
                      <a:ext cx="288000" cy="288000"/>
                      <a:chOff x="6404102" y="1765175"/>
                      <a:chExt cx="288000" cy="288000"/>
                    </a:xfrm>
                  </p:grpSpPr>
                  <p:sp>
                    <p:nvSpPr>
                      <p:cNvPr id="96" name="橢圓 95">
                        <a:extLst>
                          <a:ext uri="{FF2B5EF4-FFF2-40B4-BE49-F238E27FC236}">
                            <a16:creationId xmlns:a16="http://schemas.microsoft.com/office/drawing/2014/main" id="{0D910752-1C0F-5938-43E1-5F2C6B00D9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102" y="1765175"/>
                        <a:ext cx="288000" cy="288000"/>
                      </a:xfrm>
                      <a:prstGeom prst="ellipse">
                        <a:avLst/>
                      </a:prstGeom>
                      <a:solidFill>
                        <a:srgbClr val="4EA5B9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97" name="直線接點 96">
                        <a:extLst>
                          <a:ext uri="{FF2B5EF4-FFF2-40B4-BE49-F238E27FC236}">
                            <a16:creationId xmlns:a16="http://schemas.microsoft.com/office/drawing/2014/main" id="{5728F149-26E5-624B-4EED-5F9A26B08B0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1909175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98" name="直線接點 97">
                        <a:extLst>
                          <a:ext uri="{FF2B5EF4-FFF2-40B4-BE49-F238E27FC236}">
                            <a16:creationId xmlns:a16="http://schemas.microsoft.com/office/drawing/2014/main" id="{593B578C-92D0-B49B-43AB-41D10A35DBC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1909175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pic>
                    <p:nvPicPr>
                      <p:cNvPr id="99" name="圖片 98">
                        <a:extLst>
                          <a:ext uri="{FF2B5EF4-FFF2-40B4-BE49-F238E27FC236}">
                            <a16:creationId xmlns:a16="http://schemas.microsoft.com/office/drawing/2014/main" id="{0AA21260-FAA2-3A93-F94C-5C884893339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455944" y="1851115"/>
                        <a:ext cx="184316" cy="9361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72" name="群組 71">
                      <a:extLst>
                        <a:ext uri="{FF2B5EF4-FFF2-40B4-BE49-F238E27FC236}">
                          <a16:creationId xmlns:a16="http://schemas.microsoft.com/office/drawing/2014/main" id="{F444960D-62FF-A5C2-18E8-9701EE7C65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978" y="2059085"/>
                      <a:ext cx="288000" cy="288000"/>
                      <a:chOff x="6404102" y="2172861"/>
                      <a:chExt cx="288000" cy="288000"/>
                    </a:xfrm>
                  </p:grpSpPr>
                  <p:sp>
                    <p:nvSpPr>
                      <p:cNvPr id="92" name="橢圓 91">
                        <a:extLst>
                          <a:ext uri="{FF2B5EF4-FFF2-40B4-BE49-F238E27FC236}">
                            <a16:creationId xmlns:a16="http://schemas.microsoft.com/office/drawing/2014/main" id="{56CA545F-5EE2-AB80-F6A2-200A81F660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102" y="2172861"/>
                        <a:ext cx="288000" cy="288000"/>
                      </a:xfrm>
                      <a:prstGeom prst="ellipse">
                        <a:avLst/>
                      </a:prstGeom>
                      <a:solidFill>
                        <a:srgbClr val="D97C41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93" name="直線接點 92">
                        <a:extLst>
                          <a:ext uri="{FF2B5EF4-FFF2-40B4-BE49-F238E27FC236}">
                            <a16:creationId xmlns:a16="http://schemas.microsoft.com/office/drawing/2014/main" id="{35706E2A-29BC-4C16-1C58-C7D60A12B0C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2316861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94" name="直線接點 93">
                        <a:extLst>
                          <a:ext uri="{FF2B5EF4-FFF2-40B4-BE49-F238E27FC236}">
                            <a16:creationId xmlns:a16="http://schemas.microsoft.com/office/drawing/2014/main" id="{35C8170D-0002-912F-19EA-C2859EF4149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2316861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pic>
                    <p:nvPicPr>
                      <p:cNvPr id="95" name="圖片 94">
                        <a:extLst>
                          <a:ext uri="{FF2B5EF4-FFF2-40B4-BE49-F238E27FC236}">
                            <a16:creationId xmlns:a16="http://schemas.microsoft.com/office/drawing/2014/main" id="{8F85E63C-CDC8-E2D4-5693-1FFF1D20879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455944" y="2258801"/>
                        <a:ext cx="184316" cy="9361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73" name="群組 72">
                      <a:extLst>
                        <a:ext uri="{FF2B5EF4-FFF2-40B4-BE49-F238E27FC236}">
                          <a16:creationId xmlns:a16="http://schemas.microsoft.com/office/drawing/2014/main" id="{B63D906A-3447-5C0C-9376-951C65D5A2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978" y="2429802"/>
                      <a:ext cx="288000" cy="288000"/>
                      <a:chOff x="6404102" y="2627797"/>
                      <a:chExt cx="288000" cy="288000"/>
                    </a:xfrm>
                  </p:grpSpPr>
                  <p:sp>
                    <p:nvSpPr>
                      <p:cNvPr id="88" name="橢圓 87">
                        <a:extLst>
                          <a:ext uri="{FF2B5EF4-FFF2-40B4-BE49-F238E27FC236}">
                            <a16:creationId xmlns:a16="http://schemas.microsoft.com/office/drawing/2014/main" id="{E1BA0213-30E3-B60E-D383-0619B7E928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102" y="2627797"/>
                        <a:ext cx="288000" cy="288000"/>
                      </a:xfrm>
                      <a:prstGeom prst="ellipse">
                        <a:avLst/>
                      </a:prstGeom>
                      <a:solidFill>
                        <a:srgbClr val="A2BB80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89" name="直線接點 88">
                        <a:extLst>
                          <a:ext uri="{FF2B5EF4-FFF2-40B4-BE49-F238E27FC236}">
                            <a16:creationId xmlns:a16="http://schemas.microsoft.com/office/drawing/2014/main" id="{18F70844-4F3E-1409-51B4-95678EE8D13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2771797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90" name="直線接點 89">
                        <a:extLst>
                          <a:ext uri="{FF2B5EF4-FFF2-40B4-BE49-F238E27FC236}">
                            <a16:creationId xmlns:a16="http://schemas.microsoft.com/office/drawing/2014/main" id="{698CDE8D-22B2-BFBC-292A-ED9A6F947C3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2771797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pic>
                    <p:nvPicPr>
                      <p:cNvPr id="91" name="圖片 90">
                        <a:extLst>
                          <a:ext uri="{FF2B5EF4-FFF2-40B4-BE49-F238E27FC236}">
                            <a16:creationId xmlns:a16="http://schemas.microsoft.com/office/drawing/2014/main" id="{639FF02A-D5F0-AE9B-9F42-EA10ADB4C53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455944" y="2713737"/>
                        <a:ext cx="184316" cy="9361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74" name="群組 73">
                      <a:extLst>
                        <a:ext uri="{FF2B5EF4-FFF2-40B4-BE49-F238E27FC236}">
                          <a16:creationId xmlns:a16="http://schemas.microsoft.com/office/drawing/2014/main" id="{1D565D4F-D3D8-11B3-1A9D-5FAA4FC6A1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978" y="2806158"/>
                      <a:ext cx="288000" cy="288000"/>
                      <a:chOff x="6404102" y="3052504"/>
                      <a:chExt cx="288000" cy="288000"/>
                    </a:xfrm>
                  </p:grpSpPr>
                  <p:sp>
                    <p:nvSpPr>
                      <p:cNvPr id="84" name="橢圓 83">
                        <a:extLst>
                          <a:ext uri="{FF2B5EF4-FFF2-40B4-BE49-F238E27FC236}">
                            <a16:creationId xmlns:a16="http://schemas.microsoft.com/office/drawing/2014/main" id="{3EE90D34-239C-E22D-3ABA-80A76B0D99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102" y="3052504"/>
                        <a:ext cx="288000" cy="288000"/>
                      </a:xfrm>
                      <a:prstGeom prst="ellipse">
                        <a:avLst/>
                      </a:prstGeom>
                      <a:solidFill>
                        <a:srgbClr val="87C878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85" name="直線接點 84">
                        <a:extLst>
                          <a:ext uri="{FF2B5EF4-FFF2-40B4-BE49-F238E27FC236}">
                            <a16:creationId xmlns:a16="http://schemas.microsoft.com/office/drawing/2014/main" id="{59FAADCB-24B0-1C87-EC5D-AED9011A6DA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3196504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86" name="直線接點 85">
                        <a:extLst>
                          <a:ext uri="{FF2B5EF4-FFF2-40B4-BE49-F238E27FC236}">
                            <a16:creationId xmlns:a16="http://schemas.microsoft.com/office/drawing/2014/main" id="{31C908F6-5A76-7EAC-E376-18E069FE7FE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3196504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pic>
                    <p:nvPicPr>
                      <p:cNvPr id="87" name="圖片 86">
                        <a:extLst>
                          <a:ext uri="{FF2B5EF4-FFF2-40B4-BE49-F238E27FC236}">
                            <a16:creationId xmlns:a16="http://schemas.microsoft.com/office/drawing/2014/main" id="{BC9AC488-1ECB-19C3-BB8C-8D4AF42DA1A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455944" y="3138444"/>
                        <a:ext cx="184316" cy="9361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75" name="群組 74">
                      <a:extLst>
                        <a:ext uri="{FF2B5EF4-FFF2-40B4-BE49-F238E27FC236}">
                          <a16:creationId xmlns:a16="http://schemas.microsoft.com/office/drawing/2014/main" id="{76297706-4607-7831-A458-8D3B995D1A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978" y="3170052"/>
                      <a:ext cx="288000" cy="288000"/>
                      <a:chOff x="6404102" y="3477528"/>
                      <a:chExt cx="288000" cy="288000"/>
                    </a:xfrm>
                  </p:grpSpPr>
                  <p:sp>
                    <p:nvSpPr>
                      <p:cNvPr id="80" name="橢圓 79">
                        <a:extLst>
                          <a:ext uri="{FF2B5EF4-FFF2-40B4-BE49-F238E27FC236}">
                            <a16:creationId xmlns:a16="http://schemas.microsoft.com/office/drawing/2014/main" id="{BEA918A2-49FD-9001-33D4-C96D246608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102" y="3477528"/>
                        <a:ext cx="288000" cy="288000"/>
                      </a:xfrm>
                      <a:prstGeom prst="ellipse">
                        <a:avLst/>
                      </a:prstGeom>
                      <a:solidFill>
                        <a:srgbClr val="AA9FC0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81" name="直線接點 80">
                        <a:extLst>
                          <a:ext uri="{FF2B5EF4-FFF2-40B4-BE49-F238E27FC236}">
                            <a16:creationId xmlns:a16="http://schemas.microsoft.com/office/drawing/2014/main" id="{102EEBC8-ED10-BD0A-F074-337A279413C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3621528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82" name="直線接點 81">
                        <a:extLst>
                          <a:ext uri="{FF2B5EF4-FFF2-40B4-BE49-F238E27FC236}">
                            <a16:creationId xmlns:a16="http://schemas.microsoft.com/office/drawing/2014/main" id="{85231875-1B6C-D599-A43C-9E4FDFD047B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3621528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pic>
                    <p:nvPicPr>
                      <p:cNvPr id="83" name="圖片 82">
                        <a:extLst>
                          <a:ext uri="{FF2B5EF4-FFF2-40B4-BE49-F238E27FC236}">
                            <a16:creationId xmlns:a16="http://schemas.microsoft.com/office/drawing/2014/main" id="{5B6F8C4A-0C55-53D6-9EEA-FBED00A7A9D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455944" y="3563468"/>
                        <a:ext cx="184316" cy="9361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76" name="群組 75">
                      <a:extLst>
                        <a:ext uri="{FF2B5EF4-FFF2-40B4-BE49-F238E27FC236}">
                          <a16:creationId xmlns:a16="http://schemas.microsoft.com/office/drawing/2014/main" id="{162AF081-4AD1-C7A2-8107-42B4A1E81D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5366" y="3669827"/>
                      <a:ext cx="401224" cy="73479"/>
                      <a:chOff x="5496643" y="390617"/>
                      <a:chExt cx="401224" cy="73479"/>
                    </a:xfrm>
                  </p:grpSpPr>
                  <p:sp>
                    <p:nvSpPr>
                      <p:cNvPr id="77" name="橢圓 76">
                        <a:extLst>
                          <a:ext uri="{FF2B5EF4-FFF2-40B4-BE49-F238E27FC236}">
                            <a16:creationId xmlns:a16="http://schemas.microsoft.com/office/drawing/2014/main" id="{0D4823C4-7976-70E5-1755-FFC0BD5125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643" y="390617"/>
                        <a:ext cx="72000" cy="72000"/>
                      </a:xfrm>
                      <a:prstGeom prst="ellipse">
                        <a:avLst/>
                      </a:prstGeom>
                      <a:solidFill>
                        <a:sysClr val="windowText" lastClr="00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sp>
                    <p:nvSpPr>
                      <p:cNvPr id="78" name="橢圓 77">
                        <a:extLst>
                          <a:ext uri="{FF2B5EF4-FFF2-40B4-BE49-F238E27FC236}">
                            <a16:creationId xmlns:a16="http://schemas.microsoft.com/office/drawing/2014/main" id="{3072AA0B-E944-924A-94EE-196A4017A1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61255" y="390617"/>
                        <a:ext cx="72000" cy="72000"/>
                      </a:xfrm>
                      <a:prstGeom prst="ellipse">
                        <a:avLst/>
                      </a:prstGeom>
                      <a:solidFill>
                        <a:sysClr val="windowText" lastClr="00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sp>
                    <p:nvSpPr>
                      <p:cNvPr id="79" name="橢圓 78">
                        <a:extLst>
                          <a:ext uri="{FF2B5EF4-FFF2-40B4-BE49-F238E27FC236}">
                            <a16:creationId xmlns:a16="http://schemas.microsoft.com/office/drawing/2014/main" id="{185660BE-8E12-5F77-E846-5C6FF20A3F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5867" y="392096"/>
                        <a:ext cx="72000" cy="72000"/>
                      </a:xfrm>
                      <a:prstGeom prst="ellipse">
                        <a:avLst/>
                      </a:prstGeom>
                      <a:solidFill>
                        <a:sysClr val="windowText" lastClr="00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19" name="群組 18">
                  <a:extLst>
                    <a:ext uri="{FF2B5EF4-FFF2-40B4-BE49-F238E27FC236}">
                      <a16:creationId xmlns:a16="http://schemas.microsoft.com/office/drawing/2014/main" id="{56838B32-CA3D-759F-D4DE-67A1761E4C97}"/>
                    </a:ext>
                  </a:extLst>
                </p:cNvPr>
                <p:cNvGrpSpPr/>
                <p:nvPr/>
              </p:nvGrpSpPr>
              <p:grpSpPr>
                <a:xfrm>
                  <a:off x="5247521" y="1707117"/>
                  <a:ext cx="575569" cy="3808820"/>
                  <a:chOff x="4983043" y="1190498"/>
                  <a:chExt cx="575569" cy="3808820"/>
                </a:xfrm>
              </p:grpSpPr>
              <p:sp>
                <p:nvSpPr>
                  <p:cNvPr id="20" name="矩形: 圓角 19">
                    <a:extLst>
                      <a:ext uri="{FF2B5EF4-FFF2-40B4-BE49-F238E27FC236}">
                        <a16:creationId xmlns:a16="http://schemas.microsoft.com/office/drawing/2014/main" id="{95283E7C-2C7C-319F-CF02-D5F0C401F8C0}"/>
                      </a:ext>
                    </a:extLst>
                  </p:cNvPr>
                  <p:cNvSpPr/>
                  <p:nvPr/>
                </p:nvSpPr>
                <p:spPr>
                  <a:xfrm>
                    <a:off x="4983043" y="1190498"/>
                    <a:ext cx="575569" cy="3808820"/>
                  </a:xfrm>
                  <a:prstGeom prst="roundRect">
                    <a:avLst/>
                  </a:prstGeom>
                  <a:solidFill>
                    <a:srgbClr val="FFFFFF">
                      <a:alpha val="50196"/>
                    </a:srgbClr>
                  </a:solidFill>
                  <a:ln w="28575" cap="flat" cmpd="sng" algn="ctr">
                    <a:solidFill>
                      <a:srgbClr val="4472C4">
                        <a:shade val="1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TW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新細明體" panose="02020500000000000000" pitchFamily="18" charset="-120"/>
                      <a:cs typeface="+mn-cs"/>
                    </a:endParaRPr>
                  </a:p>
                </p:txBody>
              </p:sp>
              <p:grpSp>
                <p:nvGrpSpPr>
                  <p:cNvPr id="21" name="群組 20">
                    <a:extLst>
                      <a:ext uri="{FF2B5EF4-FFF2-40B4-BE49-F238E27FC236}">
                        <a16:creationId xmlns:a16="http://schemas.microsoft.com/office/drawing/2014/main" id="{AB46ACF2-D774-F24C-E982-25A6A83A5BEB}"/>
                      </a:ext>
                    </a:extLst>
                  </p:cNvPr>
                  <p:cNvGrpSpPr/>
                  <p:nvPr/>
                </p:nvGrpSpPr>
                <p:grpSpPr>
                  <a:xfrm>
                    <a:off x="5083542" y="1395056"/>
                    <a:ext cx="401224" cy="3178099"/>
                    <a:chOff x="5255366" y="565207"/>
                    <a:chExt cx="401224" cy="3178099"/>
                  </a:xfrm>
                </p:grpSpPr>
                <p:grpSp>
                  <p:nvGrpSpPr>
                    <p:cNvPr id="22" name="群組 21">
                      <a:extLst>
                        <a:ext uri="{FF2B5EF4-FFF2-40B4-BE49-F238E27FC236}">
                          <a16:creationId xmlns:a16="http://schemas.microsoft.com/office/drawing/2014/main" id="{B45F593F-22C1-DD24-F274-DFF2A3EBDD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978" y="565207"/>
                      <a:ext cx="288000" cy="288000"/>
                      <a:chOff x="6404102" y="537520"/>
                      <a:chExt cx="288000" cy="288000"/>
                    </a:xfrm>
                  </p:grpSpPr>
                  <p:sp>
                    <p:nvSpPr>
                      <p:cNvPr id="62" name="橢圓 61">
                        <a:extLst>
                          <a:ext uri="{FF2B5EF4-FFF2-40B4-BE49-F238E27FC236}">
                            <a16:creationId xmlns:a16="http://schemas.microsoft.com/office/drawing/2014/main" id="{EAB88599-0FE1-0EA8-9129-4D9F1B35FB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102" y="537520"/>
                        <a:ext cx="288000" cy="288000"/>
                      </a:xfrm>
                      <a:prstGeom prst="ellipse">
                        <a:avLst/>
                      </a:prstGeom>
                      <a:solidFill>
                        <a:srgbClr val="B4E2ED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63" name="直線接點 62">
                        <a:extLst>
                          <a:ext uri="{FF2B5EF4-FFF2-40B4-BE49-F238E27FC236}">
                            <a16:creationId xmlns:a16="http://schemas.microsoft.com/office/drawing/2014/main" id="{9EAE7232-7765-C8B7-CD4C-830A7D5FE23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681520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64" name="直線接點 63">
                        <a:extLst>
                          <a:ext uri="{FF2B5EF4-FFF2-40B4-BE49-F238E27FC236}">
                            <a16:creationId xmlns:a16="http://schemas.microsoft.com/office/drawing/2014/main" id="{BCFC35A7-69DC-8B6D-DBF1-825AE073F2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681520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pic>
                    <p:nvPicPr>
                      <p:cNvPr id="65" name="圖片 64">
                        <a:extLst>
                          <a:ext uri="{FF2B5EF4-FFF2-40B4-BE49-F238E27FC236}">
                            <a16:creationId xmlns:a16="http://schemas.microsoft.com/office/drawing/2014/main" id="{324F4ABB-A507-B7FF-AFAA-5BB9037B3A0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455944" y="623460"/>
                        <a:ext cx="184316" cy="9361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3" name="群組 22">
                      <a:extLst>
                        <a:ext uri="{FF2B5EF4-FFF2-40B4-BE49-F238E27FC236}">
                          <a16:creationId xmlns:a16="http://schemas.microsoft.com/office/drawing/2014/main" id="{881A1B54-718A-A43B-7ECF-3CF313B226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978" y="939147"/>
                      <a:ext cx="288000" cy="288000"/>
                      <a:chOff x="6404102" y="948399"/>
                      <a:chExt cx="288000" cy="288000"/>
                    </a:xfrm>
                  </p:grpSpPr>
                  <p:sp>
                    <p:nvSpPr>
                      <p:cNvPr id="58" name="橢圓 57">
                        <a:extLst>
                          <a:ext uri="{FF2B5EF4-FFF2-40B4-BE49-F238E27FC236}">
                            <a16:creationId xmlns:a16="http://schemas.microsoft.com/office/drawing/2014/main" id="{466C6CE7-CDAC-684A-9796-2E20E677F5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102" y="948399"/>
                        <a:ext cx="288000" cy="288000"/>
                      </a:xfrm>
                      <a:prstGeom prst="ellipse">
                        <a:avLst/>
                      </a:prstGeom>
                      <a:solidFill>
                        <a:srgbClr val="547DBF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59" name="直線接點 58">
                        <a:extLst>
                          <a:ext uri="{FF2B5EF4-FFF2-40B4-BE49-F238E27FC236}">
                            <a16:creationId xmlns:a16="http://schemas.microsoft.com/office/drawing/2014/main" id="{E852416F-69F1-FBBB-C7BA-0866877B747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1092399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60" name="直線接點 59">
                        <a:extLst>
                          <a:ext uri="{FF2B5EF4-FFF2-40B4-BE49-F238E27FC236}">
                            <a16:creationId xmlns:a16="http://schemas.microsoft.com/office/drawing/2014/main" id="{AF050A4B-AFB4-EAE8-8E50-52692D388C6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1092399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pic>
                    <p:nvPicPr>
                      <p:cNvPr id="61" name="圖片 60">
                        <a:extLst>
                          <a:ext uri="{FF2B5EF4-FFF2-40B4-BE49-F238E27FC236}">
                            <a16:creationId xmlns:a16="http://schemas.microsoft.com/office/drawing/2014/main" id="{9F98089E-0563-EA6B-190A-411649726D3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455944" y="1034339"/>
                        <a:ext cx="184316" cy="9361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4" name="群組 23">
                      <a:extLst>
                        <a:ext uri="{FF2B5EF4-FFF2-40B4-BE49-F238E27FC236}">
                          <a16:creationId xmlns:a16="http://schemas.microsoft.com/office/drawing/2014/main" id="{DF23F1D0-25B4-9A42-E5A1-31F7E77B55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978" y="1313087"/>
                      <a:ext cx="288000" cy="288000"/>
                      <a:chOff x="6404102" y="1356787"/>
                      <a:chExt cx="288000" cy="288000"/>
                    </a:xfrm>
                  </p:grpSpPr>
                  <p:sp>
                    <p:nvSpPr>
                      <p:cNvPr id="54" name="橢圓 53">
                        <a:extLst>
                          <a:ext uri="{FF2B5EF4-FFF2-40B4-BE49-F238E27FC236}">
                            <a16:creationId xmlns:a16="http://schemas.microsoft.com/office/drawing/2014/main" id="{8E5B1B0B-0FF4-CCB4-BBF7-A853801706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102" y="1356787"/>
                        <a:ext cx="288000" cy="288000"/>
                      </a:xfrm>
                      <a:prstGeom prst="ellipse">
                        <a:avLst/>
                      </a:prstGeom>
                      <a:solidFill>
                        <a:srgbClr val="ECD3C5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55" name="直線接點 54">
                        <a:extLst>
                          <a:ext uri="{FF2B5EF4-FFF2-40B4-BE49-F238E27FC236}">
                            <a16:creationId xmlns:a16="http://schemas.microsoft.com/office/drawing/2014/main" id="{AFD97172-29E8-AAF3-92FD-4F244813805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1500787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56" name="直線接點 55">
                        <a:extLst>
                          <a:ext uri="{FF2B5EF4-FFF2-40B4-BE49-F238E27FC236}">
                            <a16:creationId xmlns:a16="http://schemas.microsoft.com/office/drawing/2014/main" id="{397DED51-393B-8252-68E1-A7CA2950F37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1500787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pic>
                    <p:nvPicPr>
                      <p:cNvPr id="57" name="圖片 56">
                        <a:extLst>
                          <a:ext uri="{FF2B5EF4-FFF2-40B4-BE49-F238E27FC236}">
                            <a16:creationId xmlns:a16="http://schemas.microsoft.com/office/drawing/2014/main" id="{9B56FDE4-6953-C994-195A-72990CCF792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455944" y="1442727"/>
                        <a:ext cx="184316" cy="9361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5" name="群組 24">
                      <a:extLst>
                        <a:ext uri="{FF2B5EF4-FFF2-40B4-BE49-F238E27FC236}">
                          <a16:creationId xmlns:a16="http://schemas.microsoft.com/office/drawing/2014/main" id="{1629BE22-9F1D-FB5A-030B-6BA616A04B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978" y="1689552"/>
                      <a:ext cx="288000" cy="288000"/>
                      <a:chOff x="6404102" y="1765175"/>
                      <a:chExt cx="288000" cy="288000"/>
                    </a:xfrm>
                  </p:grpSpPr>
                  <p:sp>
                    <p:nvSpPr>
                      <p:cNvPr id="50" name="橢圓 49">
                        <a:extLst>
                          <a:ext uri="{FF2B5EF4-FFF2-40B4-BE49-F238E27FC236}">
                            <a16:creationId xmlns:a16="http://schemas.microsoft.com/office/drawing/2014/main" id="{05F1D22C-00AA-8B5C-7344-6323494905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102" y="1765175"/>
                        <a:ext cx="288000" cy="288000"/>
                      </a:xfrm>
                      <a:prstGeom prst="ellipse">
                        <a:avLst/>
                      </a:prstGeom>
                      <a:solidFill>
                        <a:srgbClr val="4EA5B9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51" name="直線接點 50">
                        <a:extLst>
                          <a:ext uri="{FF2B5EF4-FFF2-40B4-BE49-F238E27FC236}">
                            <a16:creationId xmlns:a16="http://schemas.microsoft.com/office/drawing/2014/main" id="{7CE548C4-CFC6-A8EC-2455-98EB23F405B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1909175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52" name="直線接點 51">
                        <a:extLst>
                          <a:ext uri="{FF2B5EF4-FFF2-40B4-BE49-F238E27FC236}">
                            <a16:creationId xmlns:a16="http://schemas.microsoft.com/office/drawing/2014/main" id="{882E81ED-650A-4040-0681-4618701B3D6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1909175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pic>
                    <p:nvPicPr>
                      <p:cNvPr id="53" name="圖片 52">
                        <a:extLst>
                          <a:ext uri="{FF2B5EF4-FFF2-40B4-BE49-F238E27FC236}">
                            <a16:creationId xmlns:a16="http://schemas.microsoft.com/office/drawing/2014/main" id="{8ABEBEE0-51BF-0924-1836-ED58444CFDD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455944" y="1851115"/>
                        <a:ext cx="184316" cy="9361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6" name="群組 25">
                      <a:extLst>
                        <a:ext uri="{FF2B5EF4-FFF2-40B4-BE49-F238E27FC236}">
                          <a16:creationId xmlns:a16="http://schemas.microsoft.com/office/drawing/2014/main" id="{5CD72FDA-61D5-C189-4DA2-5706E49F3A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978" y="2059085"/>
                      <a:ext cx="288000" cy="288000"/>
                      <a:chOff x="6404102" y="2172861"/>
                      <a:chExt cx="288000" cy="288000"/>
                    </a:xfrm>
                  </p:grpSpPr>
                  <p:sp>
                    <p:nvSpPr>
                      <p:cNvPr id="46" name="橢圓 45">
                        <a:extLst>
                          <a:ext uri="{FF2B5EF4-FFF2-40B4-BE49-F238E27FC236}">
                            <a16:creationId xmlns:a16="http://schemas.microsoft.com/office/drawing/2014/main" id="{4AA314F3-02AB-1DC3-AA86-04CCCC3494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102" y="2172861"/>
                        <a:ext cx="288000" cy="288000"/>
                      </a:xfrm>
                      <a:prstGeom prst="ellipse">
                        <a:avLst/>
                      </a:prstGeom>
                      <a:solidFill>
                        <a:srgbClr val="D97C41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47" name="直線接點 46">
                        <a:extLst>
                          <a:ext uri="{FF2B5EF4-FFF2-40B4-BE49-F238E27FC236}">
                            <a16:creationId xmlns:a16="http://schemas.microsoft.com/office/drawing/2014/main" id="{40A24D98-BE5C-3230-7B4B-B0B6E2522F6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2316861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48" name="直線接點 47">
                        <a:extLst>
                          <a:ext uri="{FF2B5EF4-FFF2-40B4-BE49-F238E27FC236}">
                            <a16:creationId xmlns:a16="http://schemas.microsoft.com/office/drawing/2014/main" id="{58A00CD0-C1CA-F005-6E54-36F56F18E7B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2316861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pic>
                    <p:nvPicPr>
                      <p:cNvPr id="49" name="圖片 48">
                        <a:extLst>
                          <a:ext uri="{FF2B5EF4-FFF2-40B4-BE49-F238E27FC236}">
                            <a16:creationId xmlns:a16="http://schemas.microsoft.com/office/drawing/2014/main" id="{9E541179-A6CF-9C1D-7C06-5FCA2B51B49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455944" y="2258801"/>
                        <a:ext cx="184316" cy="9361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7" name="群組 26">
                      <a:extLst>
                        <a:ext uri="{FF2B5EF4-FFF2-40B4-BE49-F238E27FC236}">
                          <a16:creationId xmlns:a16="http://schemas.microsoft.com/office/drawing/2014/main" id="{93AB2AEB-16BC-8B9D-5C8A-516D8C4FFD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978" y="2429802"/>
                      <a:ext cx="288000" cy="288000"/>
                      <a:chOff x="6404102" y="2627797"/>
                      <a:chExt cx="288000" cy="288000"/>
                    </a:xfrm>
                  </p:grpSpPr>
                  <p:sp>
                    <p:nvSpPr>
                      <p:cNvPr id="42" name="橢圓 41">
                        <a:extLst>
                          <a:ext uri="{FF2B5EF4-FFF2-40B4-BE49-F238E27FC236}">
                            <a16:creationId xmlns:a16="http://schemas.microsoft.com/office/drawing/2014/main" id="{BDCEB2DF-B5D5-A4F8-523E-C860C08529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102" y="2627797"/>
                        <a:ext cx="288000" cy="288000"/>
                      </a:xfrm>
                      <a:prstGeom prst="ellipse">
                        <a:avLst/>
                      </a:prstGeom>
                      <a:solidFill>
                        <a:srgbClr val="A2BB80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43" name="直線接點 42">
                        <a:extLst>
                          <a:ext uri="{FF2B5EF4-FFF2-40B4-BE49-F238E27FC236}">
                            <a16:creationId xmlns:a16="http://schemas.microsoft.com/office/drawing/2014/main" id="{8676F930-DBE5-8584-E320-D005BB59006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2771797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44" name="直線接點 43">
                        <a:extLst>
                          <a:ext uri="{FF2B5EF4-FFF2-40B4-BE49-F238E27FC236}">
                            <a16:creationId xmlns:a16="http://schemas.microsoft.com/office/drawing/2014/main" id="{D6D8B5BC-F28A-7FDC-AFEE-A3BFABB24E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2771797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pic>
                    <p:nvPicPr>
                      <p:cNvPr id="45" name="圖片 44">
                        <a:extLst>
                          <a:ext uri="{FF2B5EF4-FFF2-40B4-BE49-F238E27FC236}">
                            <a16:creationId xmlns:a16="http://schemas.microsoft.com/office/drawing/2014/main" id="{DC3D0734-A153-453E-9595-8F53E58F2FA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455944" y="2713737"/>
                        <a:ext cx="184316" cy="9361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8" name="群組 27">
                      <a:extLst>
                        <a:ext uri="{FF2B5EF4-FFF2-40B4-BE49-F238E27FC236}">
                          <a16:creationId xmlns:a16="http://schemas.microsoft.com/office/drawing/2014/main" id="{87C37CB6-51AD-1F56-461C-7B1E5EAA1C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978" y="2806158"/>
                      <a:ext cx="288000" cy="288000"/>
                      <a:chOff x="6404102" y="3052504"/>
                      <a:chExt cx="288000" cy="288000"/>
                    </a:xfrm>
                  </p:grpSpPr>
                  <p:sp>
                    <p:nvSpPr>
                      <p:cNvPr id="38" name="橢圓 37">
                        <a:extLst>
                          <a:ext uri="{FF2B5EF4-FFF2-40B4-BE49-F238E27FC236}">
                            <a16:creationId xmlns:a16="http://schemas.microsoft.com/office/drawing/2014/main" id="{5B4D95B4-D0A6-C42B-E7F0-7D68E6ED73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102" y="3052504"/>
                        <a:ext cx="288000" cy="288000"/>
                      </a:xfrm>
                      <a:prstGeom prst="ellipse">
                        <a:avLst/>
                      </a:prstGeom>
                      <a:solidFill>
                        <a:srgbClr val="87C878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39" name="直線接點 38">
                        <a:extLst>
                          <a:ext uri="{FF2B5EF4-FFF2-40B4-BE49-F238E27FC236}">
                            <a16:creationId xmlns:a16="http://schemas.microsoft.com/office/drawing/2014/main" id="{ECADF4E3-BB4A-6CF8-EB6F-636802E427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3196504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40" name="直線接點 39">
                        <a:extLst>
                          <a:ext uri="{FF2B5EF4-FFF2-40B4-BE49-F238E27FC236}">
                            <a16:creationId xmlns:a16="http://schemas.microsoft.com/office/drawing/2014/main" id="{23B144DD-396C-5FFD-B309-52A03FD48C7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3196504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pic>
                    <p:nvPicPr>
                      <p:cNvPr id="41" name="圖片 40">
                        <a:extLst>
                          <a:ext uri="{FF2B5EF4-FFF2-40B4-BE49-F238E27FC236}">
                            <a16:creationId xmlns:a16="http://schemas.microsoft.com/office/drawing/2014/main" id="{0FA9CFDD-E973-A10F-DF09-5048E351E74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455944" y="3138444"/>
                        <a:ext cx="184316" cy="9361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9" name="群組 28">
                      <a:extLst>
                        <a:ext uri="{FF2B5EF4-FFF2-40B4-BE49-F238E27FC236}">
                          <a16:creationId xmlns:a16="http://schemas.microsoft.com/office/drawing/2014/main" id="{5C56FB5E-6BBF-4B99-9BEC-3B24ED5361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11978" y="3170052"/>
                      <a:ext cx="288000" cy="288000"/>
                      <a:chOff x="6404102" y="3477528"/>
                      <a:chExt cx="288000" cy="288000"/>
                    </a:xfrm>
                  </p:grpSpPr>
                  <p:sp>
                    <p:nvSpPr>
                      <p:cNvPr id="34" name="橢圓 33">
                        <a:extLst>
                          <a:ext uri="{FF2B5EF4-FFF2-40B4-BE49-F238E27FC236}">
                            <a16:creationId xmlns:a16="http://schemas.microsoft.com/office/drawing/2014/main" id="{D6E47A14-1E34-1A70-9E3E-81B6A13FE1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4102" y="3477528"/>
                        <a:ext cx="288000" cy="288000"/>
                      </a:xfrm>
                      <a:prstGeom prst="ellipse">
                        <a:avLst/>
                      </a:prstGeom>
                      <a:solidFill>
                        <a:srgbClr val="AA9FC0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35" name="直線接點 34">
                        <a:extLst>
                          <a:ext uri="{FF2B5EF4-FFF2-40B4-BE49-F238E27FC236}">
                            <a16:creationId xmlns:a16="http://schemas.microsoft.com/office/drawing/2014/main" id="{B377B93F-AC0F-C2D1-7253-5EDA0B5B23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3621528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36" name="直線接點 35">
                        <a:extLst>
                          <a:ext uri="{FF2B5EF4-FFF2-40B4-BE49-F238E27FC236}">
                            <a16:creationId xmlns:a16="http://schemas.microsoft.com/office/drawing/2014/main" id="{D4E9CC1E-85D6-8F35-BC47-B35AAB0E3B6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48102" y="3621528"/>
                        <a:ext cx="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pic>
                    <p:nvPicPr>
                      <p:cNvPr id="37" name="圖片 36">
                        <a:extLst>
                          <a:ext uri="{FF2B5EF4-FFF2-40B4-BE49-F238E27FC236}">
                            <a16:creationId xmlns:a16="http://schemas.microsoft.com/office/drawing/2014/main" id="{CBA3AD6E-A8AC-B892-BF03-989D9C5583C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 flipH="1">
                        <a:off x="6455944" y="3563468"/>
                        <a:ext cx="184316" cy="93618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0" name="群組 29">
                      <a:extLst>
                        <a:ext uri="{FF2B5EF4-FFF2-40B4-BE49-F238E27FC236}">
                          <a16:creationId xmlns:a16="http://schemas.microsoft.com/office/drawing/2014/main" id="{9359DBB2-6972-665F-0F25-085DBF28FE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5366" y="3669827"/>
                      <a:ext cx="401224" cy="73479"/>
                      <a:chOff x="5496643" y="390617"/>
                      <a:chExt cx="401224" cy="73479"/>
                    </a:xfrm>
                  </p:grpSpPr>
                  <p:sp>
                    <p:nvSpPr>
                      <p:cNvPr id="31" name="橢圓 30">
                        <a:extLst>
                          <a:ext uri="{FF2B5EF4-FFF2-40B4-BE49-F238E27FC236}">
                            <a16:creationId xmlns:a16="http://schemas.microsoft.com/office/drawing/2014/main" id="{F173E7BC-F63C-C804-8C57-C4483F7078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96643" y="390617"/>
                        <a:ext cx="72000" cy="72000"/>
                      </a:xfrm>
                      <a:prstGeom prst="ellipse">
                        <a:avLst/>
                      </a:prstGeom>
                      <a:solidFill>
                        <a:sysClr val="windowText" lastClr="00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sp>
                    <p:nvSpPr>
                      <p:cNvPr id="32" name="橢圓 31">
                        <a:extLst>
                          <a:ext uri="{FF2B5EF4-FFF2-40B4-BE49-F238E27FC236}">
                            <a16:creationId xmlns:a16="http://schemas.microsoft.com/office/drawing/2014/main" id="{D9D6ECC2-68B8-97FE-1C88-3EBBBE3BA6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61255" y="390617"/>
                        <a:ext cx="72000" cy="72000"/>
                      </a:xfrm>
                      <a:prstGeom prst="ellipse">
                        <a:avLst/>
                      </a:prstGeom>
                      <a:solidFill>
                        <a:sysClr val="windowText" lastClr="00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  <p:sp>
                    <p:nvSpPr>
                      <p:cNvPr id="33" name="橢圓 32">
                        <a:extLst>
                          <a:ext uri="{FF2B5EF4-FFF2-40B4-BE49-F238E27FC236}">
                            <a16:creationId xmlns:a16="http://schemas.microsoft.com/office/drawing/2014/main" id="{A82A6121-D094-67F6-F2BB-458195E301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25867" y="392096"/>
                        <a:ext cx="72000" cy="72000"/>
                      </a:xfrm>
                      <a:prstGeom prst="ellipse">
                        <a:avLst/>
                      </a:prstGeom>
                      <a:solidFill>
                        <a:sysClr val="windowText" lastClr="000000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TW" altLang="en-US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  <p:cxnSp>
            <p:nvCxnSpPr>
              <p:cNvPr id="10" name="直線單箭頭接點 9">
                <a:extLst>
                  <a:ext uri="{FF2B5EF4-FFF2-40B4-BE49-F238E27FC236}">
                    <a16:creationId xmlns:a16="http://schemas.microsoft.com/office/drawing/2014/main" id="{049066A9-4F87-0E51-4766-42780161E739}"/>
                  </a:ext>
                </a:extLst>
              </p:cNvPr>
              <p:cNvCxnSpPr/>
              <p:nvPr/>
            </p:nvCxnSpPr>
            <p:spPr>
              <a:xfrm>
                <a:off x="3003825" y="3601225"/>
                <a:ext cx="63159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494E9645-3C18-7F9F-8216-74D81982F05E}"/>
                  </a:ext>
                </a:extLst>
              </p:cNvPr>
              <p:cNvCxnSpPr/>
              <p:nvPr/>
            </p:nvCxnSpPr>
            <p:spPr>
              <a:xfrm>
                <a:off x="4584330" y="3571137"/>
                <a:ext cx="63159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4431C18-DF28-1177-3AD8-E6D2DD6BA0D6}"/>
                  </a:ext>
                </a:extLst>
              </p:cNvPr>
              <p:cNvCxnSpPr/>
              <p:nvPr/>
            </p:nvCxnSpPr>
            <p:spPr>
              <a:xfrm>
                <a:off x="6219390" y="3572082"/>
                <a:ext cx="631596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AD6E1E9-C678-0E93-17B6-89F4EE1CB9DA}"/>
                  </a:ext>
                </a:extLst>
              </p:cNvPr>
              <p:cNvSpPr txBox="1"/>
              <p:nvPr/>
            </p:nvSpPr>
            <p:spPr>
              <a:xfrm>
                <a:off x="1811410" y="5848565"/>
                <a:ext cx="1128502" cy="418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輸入層</a:t>
                </a: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E6E36D3D-3390-DA6A-BCE9-3D14D5666CF1}"/>
                  </a:ext>
                </a:extLst>
              </p:cNvPr>
              <p:cNvSpPr txBox="1"/>
              <p:nvPr/>
            </p:nvSpPr>
            <p:spPr>
              <a:xfrm>
                <a:off x="3618090" y="5848565"/>
                <a:ext cx="996586" cy="37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隱藏層</a:t>
                </a: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1</a:t>
                </a:r>
                <a:endParaRPr kumimoji="0" lang="zh-TW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D23D94F-081C-E533-5CBF-648A67CF9B3C}"/>
                  </a:ext>
                </a:extLst>
              </p:cNvPr>
              <p:cNvSpPr txBox="1"/>
              <p:nvPr/>
            </p:nvSpPr>
            <p:spPr>
              <a:xfrm>
                <a:off x="5136635" y="5848565"/>
                <a:ext cx="996586" cy="37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隱藏層</a:t>
                </a: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k</a:t>
                </a:r>
                <a:endParaRPr kumimoji="0" lang="zh-TW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C2B9B9A-B886-90F5-12A1-03DE07D89BFA}"/>
                  </a:ext>
                </a:extLst>
              </p:cNvPr>
              <p:cNvSpPr txBox="1"/>
              <p:nvPr/>
            </p:nvSpPr>
            <p:spPr>
              <a:xfrm>
                <a:off x="6745800" y="5848565"/>
                <a:ext cx="996586" cy="37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輸出層</a:t>
                </a:r>
              </a:p>
            </p:txBody>
          </p:sp>
        </p:grpSp>
        <p:cxnSp>
          <p:nvCxnSpPr>
            <p:cNvPr id="248" name="直線單箭頭接點 247">
              <a:extLst>
                <a:ext uri="{FF2B5EF4-FFF2-40B4-BE49-F238E27FC236}">
                  <a16:creationId xmlns:a16="http://schemas.microsoft.com/office/drawing/2014/main" id="{1B34759A-D58B-678A-1FBA-BCDFF5AFCFBC}"/>
                </a:ext>
              </a:extLst>
            </p:cNvPr>
            <p:cNvCxnSpPr/>
            <p:nvPr/>
          </p:nvCxnSpPr>
          <p:spPr>
            <a:xfrm>
              <a:off x="7739875" y="3568299"/>
              <a:ext cx="63159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49" name="文字方塊 248">
              <a:extLst>
                <a:ext uri="{FF2B5EF4-FFF2-40B4-BE49-F238E27FC236}">
                  <a16:creationId xmlns:a16="http://schemas.microsoft.com/office/drawing/2014/main" id="{04FFF8EA-2445-5EEA-00E9-A512B4D13EE6}"/>
                </a:ext>
              </a:extLst>
            </p:cNvPr>
            <p:cNvSpPr txBox="1"/>
            <p:nvPr/>
          </p:nvSpPr>
          <p:spPr>
            <a:xfrm>
              <a:off x="-157159" y="1923249"/>
              <a:ext cx="1318719" cy="41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TW" altLang="en-US" sz="160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行車型態</a:t>
              </a:r>
            </a:p>
          </p:txBody>
        </p:sp>
        <p:sp>
          <p:nvSpPr>
            <p:cNvPr id="250" name="文字方塊 249">
              <a:extLst>
                <a:ext uri="{FF2B5EF4-FFF2-40B4-BE49-F238E27FC236}">
                  <a16:creationId xmlns:a16="http://schemas.microsoft.com/office/drawing/2014/main" id="{29D9BC13-8717-348A-7B49-66E946907DC3}"/>
                </a:ext>
              </a:extLst>
            </p:cNvPr>
            <p:cNvSpPr txBox="1"/>
            <p:nvPr/>
          </p:nvSpPr>
          <p:spPr>
            <a:xfrm>
              <a:off x="-109312" y="3298512"/>
              <a:ext cx="1223024" cy="37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TW" altLang="en-US" sz="160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天氣</a:t>
              </a:r>
            </a:p>
          </p:txBody>
        </p:sp>
        <p:sp>
          <p:nvSpPr>
            <p:cNvPr id="251" name="文字方塊 250">
              <a:extLst>
                <a:ext uri="{FF2B5EF4-FFF2-40B4-BE49-F238E27FC236}">
                  <a16:creationId xmlns:a16="http://schemas.microsoft.com/office/drawing/2014/main" id="{0CCB1B00-3C7C-42B0-72A8-465A68964B49}"/>
                </a:ext>
              </a:extLst>
            </p:cNvPr>
            <p:cNvSpPr txBox="1"/>
            <p:nvPr/>
          </p:nvSpPr>
          <p:spPr>
            <a:xfrm>
              <a:off x="4361347" y="5026824"/>
              <a:ext cx="1380141" cy="37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TW" altLang="en-US" sz="160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班次表</a:t>
              </a:r>
            </a:p>
          </p:txBody>
        </p:sp>
        <p:sp>
          <p:nvSpPr>
            <p:cNvPr id="252" name="文字方塊 251">
              <a:extLst>
                <a:ext uri="{FF2B5EF4-FFF2-40B4-BE49-F238E27FC236}">
                  <a16:creationId xmlns:a16="http://schemas.microsoft.com/office/drawing/2014/main" id="{E074B29C-BE65-38BC-E635-44258941479E}"/>
                </a:ext>
              </a:extLst>
            </p:cNvPr>
            <p:cNvSpPr txBox="1"/>
            <p:nvPr/>
          </p:nvSpPr>
          <p:spPr>
            <a:xfrm>
              <a:off x="-250335" y="4633815"/>
              <a:ext cx="1505070" cy="41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TW" altLang="en-US" sz="160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電池健康度</a:t>
              </a:r>
            </a:p>
          </p:txBody>
        </p:sp>
        <p:pic>
          <p:nvPicPr>
            <p:cNvPr id="253" name="Picture 4" descr="Clear sky ">
              <a:extLst>
                <a:ext uri="{FF2B5EF4-FFF2-40B4-BE49-F238E27FC236}">
                  <a16:creationId xmlns:a16="http://schemas.microsoft.com/office/drawing/2014/main" id="{E8BA2B06-EFBB-5966-9442-645FBDEAC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40" y="2549752"/>
              <a:ext cx="747718" cy="747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4" name="Picture 6" descr="Car ">
              <a:extLst>
                <a:ext uri="{FF2B5EF4-FFF2-40B4-BE49-F238E27FC236}">
                  <a16:creationId xmlns:a16="http://schemas.microsoft.com/office/drawing/2014/main" id="{2A6C9568-DDB5-7ED0-CEC7-A08790974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68" y="1327671"/>
              <a:ext cx="850663" cy="850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5" name="Picture 8" descr="battery status ">
              <a:extLst>
                <a:ext uri="{FF2B5EF4-FFF2-40B4-BE49-F238E27FC236}">
                  <a16:creationId xmlns:a16="http://schemas.microsoft.com/office/drawing/2014/main" id="{DAF08683-F82C-2BD4-E2B4-637DE18618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581" y="3879537"/>
              <a:ext cx="753238" cy="753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6" name="Picture 10" descr="Calendar ">
              <a:extLst>
                <a:ext uri="{FF2B5EF4-FFF2-40B4-BE49-F238E27FC236}">
                  <a16:creationId xmlns:a16="http://schemas.microsoft.com/office/drawing/2014/main" id="{90A537D8-F72E-24E2-5CBE-8A25476341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32" y="5108991"/>
              <a:ext cx="926135" cy="926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7" name="Picture 12" descr="Iteration ">
              <a:extLst>
                <a:ext uri="{FF2B5EF4-FFF2-40B4-BE49-F238E27FC236}">
                  <a16:creationId xmlns:a16="http://schemas.microsoft.com/office/drawing/2014/main" id="{40E5E263-FD14-96BA-F478-5A57947E0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1718" y="2973619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8" name="文字方塊 257">
              <a:extLst>
                <a:ext uri="{FF2B5EF4-FFF2-40B4-BE49-F238E27FC236}">
                  <a16:creationId xmlns:a16="http://schemas.microsoft.com/office/drawing/2014/main" id="{6C98BE35-9A20-F15A-7D20-E3AE26D27460}"/>
                </a:ext>
              </a:extLst>
            </p:cNvPr>
            <p:cNvSpPr txBox="1"/>
            <p:nvPr/>
          </p:nvSpPr>
          <p:spPr>
            <a:xfrm>
              <a:off x="-109312" y="6036168"/>
              <a:ext cx="1223024" cy="37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TW" altLang="en-US" sz="160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班次表</a:t>
              </a:r>
            </a:p>
          </p:txBody>
        </p:sp>
        <p:cxnSp>
          <p:nvCxnSpPr>
            <p:cNvPr id="259" name="直線單箭頭接點 258">
              <a:extLst>
                <a:ext uri="{FF2B5EF4-FFF2-40B4-BE49-F238E27FC236}">
                  <a16:creationId xmlns:a16="http://schemas.microsoft.com/office/drawing/2014/main" id="{8FC03A2C-1EBA-23F7-02ED-D9CB716842A0}"/>
                </a:ext>
              </a:extLst>
            </p:cNvPr>
            <p:cNvCxnSpPr/>
            <p:nvPr/>
          </p:nvCxnSpPr>
          <p:spPr>
            <a:xfrm>
              <a:off x="1179814" y="3601225"/>
              <a:ext cx="63159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60" name="文字方塊 259">
              <a:extLst>
                <a:ext uri="{FF2B5EF4-FFF2-40B4-BE49-F238E27FC236}">
                  <a16:creationId xmlns:a16="http://schemas.microsoft.com/office/drawing/2014/main" id="{C6CDB372-ABDD-D18B-1BF2-C742C6168C2B}"/>
                </a:ext>
              </a:extLst>
            </p:cNvPr>
            <p:cNvSpPr txBox="1"/>
            <p:nvPr/>
          </p:nvSpPr>
          <p:spPr>
            <a:xfrm>
              <a:off x="8422367" y="4218073"/>
              <a:ext cx="1521132" cy="722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TW" altLang="en-US" sz="160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電動巴士</a:t>
              </a:r>
              <a:endParaRPr kumimoji="0" lang="en-US" altLang="zh-TW" sz="160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zh-TW" altLang="en-US" sz="160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充電排程表</a:t>
              </a:r>
            </a:p>
          </p:txBody>
        </p:sp>
        <p:cxnSp>
          <p:nvCxnSpPr>
            <p:cNvPr id="261" name="接點: 肘形 260">
              <a:extLst>
                <a:ext uri="{FF2B5EF4-FFF2-40B4-BE49-F238E27FC236}">
                  <a16:creationId xmlns:a16="http://schemas.microsoft.com/office/drawing/2014/main" id="{130E4A56-DC45-C6B1-3A8E-D964E4BE7E9D}"/>
                </a:ext>
              </a:extLst>
            </p:cNvPr>
            <p:cNvCxnSpPr>
              <a:stCxn id="173" idx="0"/>
              <a:endCxn id="20" idx="0"/>
            </p:cNvCxnSpPr>
            <p:nvPr/>
          </p:nvCxnSpPr>
          <p:spPr>
            <a:xfrm rot="16200000" flipH="1" flipV="1">
              <a:off x="4677640" y="-415645"/>
              <a:ext cx="53614" cy="4868648"/>
            </a:xfrm>
            <a:prstGeom prst="bentConnector3">
              <a:avLst>
                <a:gd name="adj1" fmla="val -1463763"/>
              </a:avLst>
            </a:prstGeom>
            <a:noFill/>
            <a:ln w="2857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62" name="接點: 肘形 261">
              <a:extLst>
                <a:ext uri="{FF2B5EF4-FFF2-40B4-BE49-F238E27FC236}">
                  <a16:creationId xmlns:a16="http://schemas.microsoft.com/office/drawing/2014/main" id="{3BC956BC-842A-7677-A3E9-4605ECB71799}"/>
                </a:ext>
              </a:extLst>
            </p:cNvPr>
            <p:cNvCxnSpPr>
              <a:stCxn id="167" idx="0"/>
              <a:endCxn id="66" idx="0"/>
            </p:cNvCxnSpPr>
            <p:nvPr/>
          </p:nvCxnSpPr>
          <p:spPr>
            <a:xfrm rot="16200000" flipV="1">
              <a:off x="4870934" y="-625043"/>
              <a:ext cx="4010" cy="4837683"/>
            </a:xfrm>
            <a:prstGeom prst="bentConnector3">
              <a:avLst>
                <a:gd name="adj1" fmla="val 21081097"/>
              </a:avLst>
            </a:prstGeom>
            <a:noFill/>
            <a:ln w="2857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63" name="接點: 肘形 262">
              <a:extLst>
                <a:ext uri="{FF2B5EF4-FFF2-40B4-BE49-F238E27FC236}">
                  <a16:creationId xmlns:a16="http://schemas.microsoft.com/office/drawing/2014/main" id="{55AB8F6D-9631-B657-9C15-FAFC709BEDF2}"/>
                </a:ext>
              </a:extLst>
            </p:cNvPr>
            <p:cNvCxnSpPr>
              <a:stCxn id="161" idx="0"/>
              <a:endCxn id="112" idx="0"/>
            </p:cNvCxnSpPr>
            <p:nvPr/>
          </p:nvCxnSpPr>
          <p:spPr>
            <a:xfrm rot="16200000" flipV="1">
              <a:off x="5052109" y="-800246"/>
              <a:ext cx="12700" cy="4799964"/>
            </a:xfrm>
            <a:prstGeom prst="bentConnector3">
              <a:avLst>
                <a:gd name="adj1" fmla="val 6995874"/>
              </a:avLst>
            </a:prstGeom>
            <a:noFill/>
            <a:ln w="28575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64" name="文字方塊 263">
              <a:extLst>
                <a:ext uri="{FF2B5EF4-FFF2-40B4-BE49-F238E27FC236}">
                  <a16:creationId xmlns:a16="http://schemas.microsoft.com/office/drawing/2014/main" id="{2C95C785-C0BF-E20D-E95D-ECCE187E3698}"/>
                </a:ext>
              </a:extLst>
            </p:cNvPr>
            <p:cNvSpPr txBox="1"/>
            <p:nvPr/>
          </p:nvSpPr>
          <p:spPr>
            <a:xfrm>
              <a:off x="4207227" y="291766"/>
              <a:ext cx="1528344" cy="418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zh-TW" sz="160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Feedback</a:t>
              </a:r>
              <a:endParaRPr kumimoji="0" lang="zh-TW" altLang="en-US" sz="160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686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62007A-BDAC-4537-9394-E75E34544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45EA2F-CE45-4A31-B714-583982394F5D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6" name="Text Box 57">
            <a:extLst>
              <a:ext uri="{FF2B5EF4-FFF2-40B4-BE49-F238E27FC236}">
                <a16:creationId xmlns:a16="http://schemas.microsoft.com/office/drawing/2014/main" id="{FABFA966-E601-48AD-A055-E20012CC9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389" y="334268"/>
            <a:ext cx="8284611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algn="just" eaLnBrk="0" hangingPunct="0">
              <a:spcBef>
                <a:spcPct val="3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 algn="just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marL="0" lvl="1" indent="0" algn="l"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zh-TW" sz="2800" b="1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123</a:t>
            </a:r>
          </a:p>
        </p:txBody>
      </p:sp>
    </p:spTree>
    <p:extLst>
      <p:ext uri="{BB962C8B-B14F-4D97-AF65-F5344CB8AC3E}">
        <p14:creationId xmlns:p14="http://schemas.microsoft.com/office/powerpoint/2010/main" val="106689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45EA2F-CE45-4A31-B714-583982394F5D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457999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  <a:txDef>
      <a:spPr bwMode="auto">
        <a:noFill/>
        <a:ln>
          <a:noFill/>
        </a:ln>
        <a:effectLst/>
      </a:spPr>
      <a:bodyPr wrap="square">
        <a:spAutoFit/>
      </a:bodyPr>
      <a:lstStyle>
        <a:defPPr marL="0" indent="0" algn="l" eaLnBrk="1" hangingPunct="1">
          <a:spcBef>
            <a:spcPct val="50000"/>
          </a:spcBef>
          <a:buClrTx/>
          <a:buSzTx/>
          <a:buNone/>
          <a:defRPr sz="2800" b="1" dirty="0" smtClean="0">
            <a:solidFill>
              <a:schemeClr val="tx2"/>
            </a:solidFill>
            <a:latin typeface="+mn-lt"/>
            <a:cs typeface="Times New Roman" pitchFamily="18" charset="0"/>
          </a:defRPr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62258</TotalTime>
  <Words>43</Words>
  <Application>Microsoft Office PowerPoint</Application>
  <PresentationFormat>如螢幕大小 (4:3)</PresentationFormat>
  <Paragraphs>22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標楷體</vt:lpstr>
      <vt:lpstr>Arial</vt:lpstr>
      <vt:lpstr>Calibri</vt:lpstr>
      <vt:lpstr>Tahoma</vt:lpstr>
      <vt:lpstr>Times New Roman</vt:lpstr>
      <vt:lpstr>Wingdings</vt:lpstr>
      <vt:lpstr>Blends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Song</dc:creator>
  <cp:lastModifiedBy>Bing Yang Huang</cp:lastModifiedBy>
  <cp:revision>2264</cp:revision>
  <cp:lastPrinted>2019-11-14T09:18:34Z</cp:lastPrinted>
  <dcterms:created xsi:type="dcterms:W3CDTF">2003-02-26T07:29:52Z</dcterms:created>
  <dcterms:modified xsi:type="dcterms:W3CDTF">2023-12-05T09:32:53Z</dcterms:modified>
</cp:coreProperties>
</file>