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77D059-93FA-8CA0-B3DC-45144C7DF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A7203A-D9D2-8696-30BD-9359735FF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759E47-4B2F-0912-7621-026E0AAF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FCCB-7BE7-4A44-8C69-929C00D962F9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DF0E56-1A89-02EB-408B-09A65D82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092834-4C86-F77B-DCFB-CAD2754C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D448-59AD-44D1-BB37-49CA14D4A4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62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B5402-6946-D056-8663-47F3DBB9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317302-490D-6BBF-4D2C-D2AEC5F5D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0624D6-517E-C8C4-C3ED-D24DB31B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FCCB-7BE7-4A44-8C69-929C00D962F9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956ED1-CCCD-918B-40BD-974A3F69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6867DB-23D2-9252-A15C-B3AAEB1A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D448-59AD-44D1-BB37-49CA14D4A4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20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2609B4-174F-CE9E-06C8-988D31BBD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1913FE-4163-E822-A7C3-B50A41B9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4C92BA-33A1-F25E-EEAC-18980289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FCCB-7BE7-4A44-8C69-929C00D962F9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3821F4-FAAB-44D0-DB98-B2AD43AF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023270-D846-2EB1-A354-0A9189AB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D448-59AD-44D1-BB37-49CA14D4A4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00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C681E-D849-EFA0-9BCC-0CE7DD3F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91877F-9E30-5255-F4E6-F2C3F78E4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13CD3D-D4AD-6672-323C-06E32258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FCCB-7BE7-4A44-8C69-929C00D962F9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82BB0C-3FF2-A9F7-2469-ECBF8FAC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6D165F-0F4D-6500-EBE7-31745821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D448-59AD-44D1-BB37-49CA14D4A4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7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2EB50-614A-B5E8-4728-526CE623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14AC74-686D-A4D0-B0C4-D360F349B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974D37-B150-E0CC-E650-57E63688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FCCB-7BE7-4A44-8C69-929C00D962F9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AB1631-4A02-C6E0-E070-42ED6ED2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F4983B-221E-8A91-CD35-22D08C5B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D448-59AD-44D1-BB37-49CA14D4A4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46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CEC14-7ECD-8676-6B37-8465B7C5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947336-E60A-22D0-27FF-066F9D9ED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826AE1-A200-3061-A5B2-9948B160C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248344-3D2F-B46D-E62B-1E2CB1D2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FCCB-7BE7-4A44-8C69-929C00D962F9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F5EC70-DABE-B0EA-B9FB-B02FE09A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FBD2B4-E71A-AAE8-F5A3-34E9AA4F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D448-59AD-44D1-BB37-49CA14D4A4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45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8DE17-A9B3-6D70-14D8-C333BBE7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C4875A-B407-78BA-4AA3-5D5E7F7EB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380919-B4A2-D3FD-DEE5-D576E059A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20C564-F321-6573-2DA4-BB82EEF3D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BC53C10-9818-297C-3BDA-FCEE9E71E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A46023E-7ABB-A179-1F4A-8CAA90FA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FCCB-7BE7-4A44-8C69-929C00D962F9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7C3B9A-381E-0CCE-1574-F9E11868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343EE04-BC79-CCBA-49A1-4892D573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D448-59AD-44D1-BB37-49CA14D4A4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80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CFBD6-D044-C19B-BB3F-D8DE05E5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76C7E9-F58E-B05D-DF7E-E2D62637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FCCB-7BE7-4A44-8C69-929C00D962F9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5EFABAC-9911-3C98-8B9B-8683B905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ADF841-1BC7-C4C9-83F8-DFF5C314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D448-59AD-44D1-BB37-49CA14D4A4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28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DD4E9C5-63BA-4A36-E1B3-E9C49BEB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FCCB-7BE7-4A44-8C69-929C00D962F9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FD45C1-6CDD-8CDE-3322-F386D38C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027E15-C5B0-2104-1D55-E8352E66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D448-59AD-44D1-BB37-49CA14D4A4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18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36A484-C118-B409-A905-88A53795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B51EB6-2C1B-BEC0-DBEC-093A6B1E3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CDFEBF-05D4-AD49-11F8-BE8E909A0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8E076B-5573-2081-4D85-EFBEE5B1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FCCB-7BE7-4A44-8C69-929C00D962F9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43CBC1-B233-3FBE-4F93-07C4171A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BB9AEE-3F86-BE79-4145-F9F6E0C2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D448-59AD-44D1-BB37-49CA14D4A4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01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77ECA-CFFE-B5FE-6027-7A8F26DB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6C78488-F386-97EE-5B5F-E6AD07A96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F2EC51-A3AD-7218-E273-E142D0138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C46A52-FD2F-9E01-1269-2E929239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FCCB-7BE7-4A44-8C69-929C00D962F9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61EB23-7775-59BD-F368-288C961B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CB02B4-4793-20CC-46B5-8B480718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D448-59AD-44D1-BB37-49CA14D4A4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10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EA1732-09C3-7407-2EBF-5F6BAE9D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98259A-B674-681C-867E-7DAECB068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D2F55E-E2AB-112E-2602-4288EF0AE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3FCCB-7BE7-4A44-8C69-929C00D962F9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5BB68A-2EC7-21CE-0E36-232EBD043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2FC32E-B041-4C6E-6F1C-8B5B04075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5D448-59AD-44D1-BB37-49CA14D4A4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12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4991E34-EF4C-5891-0FDB-52CD3C843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26" y="516779"/>
            <a:ext cx="5534797" cy="6268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066409D-8126-0DD5-2419-A9446C9F3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203" y="1802168"/>
            <a:ext cx="5534797" cy="42012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24E5D4F-706C-244C-7036-7D71D4E48E1A}"/>
              </a:ext>
            </a:extLst>
          </p:cNvPr>
          <p:cNvSpPr txBox="1"/>
          <p:nvPr/>
        </p:nvSpPr>
        <p:spPr>
          <a:xfrm>
            <a:off x="1544715" y="97654"/>
            <a:ext cx="328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原版</a:t>
            </a:r>
            <a:r>
              <a:rPr lang="en-US" altLang="zh-TW"/>
              <a:t>:</a:t>
            </a:r>
            <a:r>
              <a:rPr lang="zh-TW" altLang="en-US"/>
              <a:t>地圖設定右方為地圖管理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A254BF0-B7A5-224C-8912-CE897E72AA13}"/>
              </a:ext>
            </a:extLst>
          </p:cNvPr>
          <p:cNvSpPr txBox="1"/>
          <p:nvPr/>
        </p:nvSpPr>
        <p:spPr>
          <a:xfrm>
            <a:off x="7938117" y="1342007"/>
            <a:ext cx="328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新版</a:t>
            </a:r>
            <a:r>
              <a:rPr lang="en-US" altLang="zh-TW"/>
              <a:t>:</a:t>
            </a:r>
            <a:r>
              <a:rPr lang="zh-TW" altLang="en-US"/>
              <a:t>地圖設定右方為</a:t>
            </a:r>
            <a:r>
              <a:rPr lang="en-US" altLang="zh-TW"/>
              <a:t>WIFI</a:t>
            </a:r>
            <a:r>
              <a:rPr lang="zh-TW" altLang="en-US"/>
              <a:t>設定</a:t>
            </a:r>
          </a:p>
        </p:txBody>
      </p:sp>
    </p:spTree>
    <p:extLst>
      <p:ext uri="{BB962C8B-B14F-4D97-AF65-F5344CB8AC3E}">
        <p14:creationId xmlns:p14="http://schemas.microsoft.com/office/powerpoint/2010/main" val="261436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2CA65C3-01F8-2F2A-E53A-9A1A47408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022"/>
            <a:ext cx="12192000" cy="610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7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CFBDF52-78BC-7A1F-726C-DCA337E8C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481"/>
            <a:ext cx="12192000" cy="436503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306CFE7-0A2E-3B14-9069-06260FFB19B5}"/>
              </a:ext>
            </a:extLst>
          </p:cNvPr>
          <p:cNvSpPr txBox="1"/>
          <p:nvPr/>
        </p:nvSpPr>
        <p:spPr>
          <a:xfrm>
            <a:off x="1319814" y="159798"/>
            <a:ext cx="9552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/>
              <a:t>感測器頁面</a:t>
            </a:r>
          </a:p>
        </p:txBody>
      </p:sp>
    </p:spTree>
    <p:extLst>
      <p:ext uri="{BB962C8B-B14F-4D97-AF65-F5344CB8AC3E}">
        <p14:creationId xmlns:p14="http://schemas.microsoft.com/office/powerpoint/2010/main" val="238144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306CFE7-0A2E-3B14-9069-06260FFB19B5}"/>
              </a:ext>
            </a:extLst>
          </p:cNvPr>
          <p:cNvSpPr txBox="1"/>
          <p:nvPr/>
        </p:nvSpPr>
        <p:spPr>
          <a:xfrm>
            <a:off x="1319814" y="64740"/>
            <a:ext cx="9552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/>
              <a:t>自動導航頁面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B132011-E306-90C7-39E3-7A0F140E0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181"/>
            <a:ext cx="12192000" cy="602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3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306CFE7-0A2E-3B14-9069-06260FFB19B5}"/>
              </a:ext>
            </a:extLst>
          </p:cNvPr>
          <p:cNvSpPr txBox="1"/>
          <p:nvPr/>
        </p:nvSpPr>
        <p:spPr>
          <a:xfrm>
            <a:off x="1319814" y="64740"/>
            <a:ext cx="9552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/>
              <a:t>使用者資訊頁面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03C09E-9A03-19D3-6E47-5E339338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984"/>
            <a:ext cx="12192000" cy="50860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0F512E6-6695-43B8-0932-1793FDA0D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984"/>
            <a:ext cx="12192000" cy="50860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05844E8-DF7B-1D5A-5574-13ABFE59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984"/>
            <a:ext cx="12192000" cy="508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1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306CFE7-0A2E-3B14-9069-06260FFB19B5}"/>
              </a:ext>
            </a:extLst>
          </p:cNvPr>
          <p:cNvSpPr txBox="1"/>
          <p:nvPr/>
        </p:nvSpPr>
        <p:spPr>
          <a:xfrm>
            <a:off x="1319814" y="64740"/>
            <a:ext cx="9552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/>
              <a:t>地圖模式頁面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C8277FC-7913-72F0-5AC2-0C9CA60D7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100"/>
            <a:ext cx="12192000" cy="40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2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306CFE7-0A2E-3B14-9069-06260FFB19B5}"/>
              </a:ext>
            </a:extLst>
          </p:cNvPr>
          <p:cNvSpPr txBox="1"/>
          <p:nvPr/>
        </p:nvSpPr>
        <p:spPr>
          <a:xfrm>
            <a:off x="1319814" y="64740"/>
            <a:ext cx="9552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/>
              <a:t>劇本執行頁面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0CF698-8DCF-E477-EB9F-3A299DF1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0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6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306CFE7-0A2E-3B14-9069-06260FFB19B5}"/>
              </a:ext>
            </a:extLst>
          </p:cNvPr>
          <p:cNvSpPr txBox="1"/>
          <p:nvPr/>
        </p:nvSpPr>
        <p:spPr>
          <a:xfrm>
            <a:off x="1319814" y="64740"/>
            <a:ext cx="9552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/>
              <a:t>一鍵執行頁面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D8BA384-59A5-65B6-2033-6C47AF30E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180"/>
            <a:ext cx="12192000" cy="467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4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DBC0E6E-7328-7975-DC41-E08A47AF5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6044"/>
            <a:ext cx="12192000" cy="466591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AC20DA8-DD75-E714-9761-CF46644CFF72}"/>
              </a:ext>
            </a:extLst>
          </p:cNvPr>
          <p:cNvSpPr txBox="1"/>
          <p:nvPr/>
        </p:nvSpPr>
        <p:spPr>
          <a:xfrm>
            <a:off x="1319814" y="64740"/>
            <a:ext cx="9552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/>
              <a:t>路徑規劃頁面</a:t>
            </a:r>
          </a:p>
        </p:txBody>
      </p:sp>
    </p:spTree>
    <p:extLst>
      <p:ext uri="{BB962C8B-B14F-4D97-AF65-F5344CB8AC3E}">
        <p14:creationId xmlns:p14="http://schemas.microsoft.com/office/powerpoint/2010/main" val="390902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</Words>
  <Application>Microsoft Office PowerPoint</Application>
  <PresentationFormat>寬螢幕</PresentationFormat>
  <Paragraphs>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Bind Yung Haung</dc:creator>
  <cp:lastModifiedBy>Bind Yung Haung</cp:lastModifiedBy>
  <cp:revision>1</cp:revision>
  <dcterms:created xsi:type="dcterms:W3CDTF">2023-08-29T07:45:03Z</dcterms:created>
  <dcterms:modified xsi:type="dcterms:W3CDTF">2023-08-29T07:54:16Z</dcterms:modified>
</cp:coreProperties>
</file>