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8">
  <p:sldMasterIdLst>
    <p:sldMasterId id="2147483690" r:id="rId1"/>
  </p:sldMasterIdLst>
  <p:notesMasterIdLst>
    <p:notesMasterId r:id="rId9"/>
  </p:notesMasterIdLst>
  <p:handoutMasterIdLst>
    <p:handoutMasterId r:id="rId10"/>
  </p:handoutMasterIdLst>
  <p:sldIdLst>
    <p:sldId id="311" r:id="rId2"/>
    <p:sldId id="376" r:id="rId3"/>
    <p:sldId id="378" r:id="rId4"/>
    <p:sldId id="379" r:id="rId5"/>
    <p:sldId id="381" r:id="rId6"/>
    <p:sldId id="377" r:id="rId7"/>
    <p:sldId id="380" r:id="rId8"/>
  </p:sldIdLst>
  <p:sldSz cx="9144000" cy="6858000" type="screen4x3"/>
  <p:notesSz cx="9928225" cy="6797675"/>
  <p:defaultTextStyle>
    <a:defPPr>
      <a:defRPr lang="zh-TW"/>
    </a:defPPr>
    <a:lvl1pPr algn="r" rtl="0" fontAlgn="base">
      <a:spcBef>
        <a:spcPct val="0"/>
      </a:spcBef>
      <a:spcAft>
        <a:spcPct val="0"/>
      </a:spcAft>
      <a:defRPr kumimoji="1" kern="1200">
        <a:solidFill>
          <a:schemeClr val="tx1"/>
        </a:solidFill>
        <a:latin typeface="Tahoma" pitchFamily="34" charset="0"/>
        <a:ea typeface="新細明體" charset="-120"/>
        <a:cs typeface="+mn-cs"/>
      </a:defRPr>
    </a:lvl1pPr>
    <a:lvl2pPr marL="457200" algn="r" rtl="0" fontAlgn="base">
      <a:spcBef>
        <a:spcPct val="0"/>
      </a:spcBef>
      <a:spcAft>
        <a:spcPct val="0"/>
      </a:spcAft>
      <a:defRPr kumimoji="1" kern="1200">
        <a:solidFill>
          <a:schemeClr val="tx1"/>
        </a:solidFill>
        <a:latin typeface="Tahoma" pitchFamily="34" charset="0"/>
        <a:ea typeface="新細明體" charset="-120"/>
        <a:cs typeface="+mn-cs"/>
      </a:defRPr>
    </a:lvl2pPr>
    <a:lvl3pPr marL="914400" algn="r" rtl="0" fontAlgn="base">
      <a:spcBef>
        <a:spcPct val="0"/>
      </a:spcBef>
      <a:spcAft>
        <a:spcPct val="0"/>
      </a:spcAft>
      <a:defRPr kumimoji="1" kern="1200">
        <a:solidFill>
          <a:schemeClr val="tx1"/>
        </a:solidFill>
        <a:latin typeface="Tahoma" pitchFamily="34" charset="0"/>
        <a:ea typeface="新細明體" charset="-120"/>
        <a:cs typeface="+mn-cs"/>
      </a:defRPr>
    </a:lvl3pPr>
    <a:lvl4pPr marL="1371600" algn="r" rtl="0" fontAlgn="base">
      <a:spcBef>
        <a:spcPct val="0"/>
      </a:spcBef>
      <a:spcAft>
        <a:spcPct val="0"/>
      </a:spcAft>
      <a:defRPr kumimoji="1" kern="1200">
        <a:solidFill>
          <a:schemeClr val="tx1"/>
        </a:solidFill>
        <a:latin typeface="Tahoma" pitchFamily="34" charset="0"/>
        <a:ea typeface="新細明體" charset="-120"/>
        <a:cs typeface="+mn-cs"/>
      </a:defRPr>
    </a:lvl4pPr>
    <a:lvl5pPr marL="1828800" algn="r" rtl="0" fontAlgn="base">
      <a:spcBef>
        <a:spcPct val="0"/>
      </a:spcBef>
      <a:spcAft>
        <a:spcPct val="0"/>
      </a:spcAft>
      <a:defRPr kumimoji="1" kern="1200">
        <a:solidFill>
          <a:schemeClr val="tx1"/>
        </a:solidFill>
        <a:latin typeface="Tahoma" pitchFamily="34" charset="0"/>
        <a:ea typeface="新細明體" charset="-120"/>
        <a:cs typeface="+mn-cs"/>
      </a:defRPr>
    </a:lvl5pPr>
    <a:lvl6pPr marL="2286000" algn="l" defTabSz="914400" rtl="0" eaLnBrk="1" latinLnBrk="0" hangingPunct="1">
      <a:defRPr kumimoji="1" kern="1200">
        <a:solidFill>
          <a:schemeClr val="tx1"/>
        </a:solidFill>
        <a:latin typeface="Tahoma" pitchFamily="34" charset="0"/>
        <a:ea typeface="新細明體" charset="-120"/>
        <a:cs typeface="+mn-cs"/>
      </a:defRPr>
    </a:lvl6pPr>
    <a:lvl7pPr marL="2743200" algn="l" defTabSz="914400" rtl="0" eaLnBrk="1" latinLnBrk="0" hangingPunct="1">
      <a:defRPr kumimoji="1" kern="1200">
        <a:solidFill>
          <a:schemeClr val="tx1"/>
        </a:solidFill>
        <a:latin typeface="Tahoma" pitchFamily="34" charset="0"/>
        <a:ea typeface="新細明體" charset="-120"/>
        <a:cs typeface="+mn-cs"/>
      </a:defRPr>
    </a:lvl7pPr>
    <a:lvl8pPr marL="3200400" algn="l" defTabSz="914400" rtl="0" eaLnBrk="1" latinLnBrk="0" hangingPunct="1">
      <a:defRPr kumimoji="1" kern="1200">
        <a:solidFill>
          <a:schemeClr val="tx1"/>
        </a:solidFill>
        <a:latin typeface="Tahoma" pitchFamily="34" charset="0"/>
        <a:ea typeface="新細明體" charset="-120"/>
        <a:cs typeface="+mn-cs"/>
      </a:defRPr>
    </a:lvl8pPr>
    <a:lvl9pPr marL="3657600" algn="l" defTabSz="914400" rtl="0" eaLnBrk="1" latinLnBrk="0" hangingPunct="1">
      <a:defRPr kumimoji="1" kern="1200">
        <a:solidFill>
          <a:schemeClr val="tx1"/>
        </a:solidFill>
        <a:latin typeface="Tahoma" pitchFamily="34" charset="0"/>
        <a:ea typeface="新細明體" charset="-120"/>
        <a:cs typeface="+mn-cs"/>
      </a:defRPr>
    </a:lvl9pPr>
  </p:defaultTextStyle>
  <p:extLst>
    <p:ext uri="{521415D9-36F7-43E2-AB2F-B90AF26B5E84}">
      <p14:sectionLst xmlns:p14="http://schemas.microsoft.com/office/powerpoint/2010/main">
        <p14:section name="預設章節" id="{56536EE7-5854-4331-8582-26EF72267A07}">
          <p14:sldIdLst>
            <p14:sldId id="311"/>
            <p14:sldId id="376"/>
            <p14:sldId id="378"/>
            <p14:sldId id="379"/>
            <p14:sldId id="381"/>
            <p14:sldId id="377"/>
            <p14:sldId id="380"/>
          </p14:sldIdLst>
        </p14:section>
      </p14:sectionLst>
    </p:ext>
    <p:ext uri="{EFAFB233-063F-42B5-8137-9DF3F51BA10A}">
      <p15:sldGuideLst xmlns:p15="http://schemas.microsoft.com/office/powerpoint/2012/main">
        <p15:guide id="1" orient="horz" pos="1094" userDrawn="1">
          <p15:clr>
            <a:srgbClr val="A4A3A4"/>
          </p15:clr>
        </p15:guide>
        <p15:guide id="2" orient="horz" pos="2999" userDrawn="1">
          <p15:clr>
            <a:srgbClr val="A4A3A4"/>
          </p15:clr>
        </p15:guide>
        <p15:guide id="4" orient="horz" pos="4247" userDrawn="1">
          <p15:clr>
            <a:srgbClr val="A4A3A4"/>
          </p15:clr>
        </p15:guide>
        <p15:guide id="10" pos="5465" userDrawn="1">
          <p15:clr>
            <a:srgbClr val="A4A3A4"/>
          </p15:clr>
        </p15:guide>
        <p15:guide id="11" pos="5397" userDrawn="1">
          <p15:clr>
            <a:srgbClr val="A4A3A4"/>
          </p15:clr>
        </p15:guide>
        <p15:guide id="16" pos="4377" userDrawn="1">
          <p15:clr>
            <a:srgbClr val="A4A3A4"/>
          </p15:clr>
        </p15:guide>
        <p15:guide id="19" pos="158" userDrawn="1">
          <p15:clr>
            <a:srgbClr val="A4A3A4"/>
          </p15:clr>
        </p15:guide>
        <p15:guide id="21" pos="11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66"/>
    <a:srgbClr val="20BAF2"/>
    <a:srgbClr val="008000"/>
    <a:srgbClr val="A3A3E0"/>
    <a:srgbClr val="3366CC"/>
    <a:srgbClr val="EAF1DD"/>
    <a:srgbClr val="C4BBFD"/>
    <a:srgbClr val="FF33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0281" autoAdjust="0"/>
  </p:normalViewPr>
  <p:slideViewPr>
    <p:cSldViewPr snapToGrid="0">
      <p:cViewPr varScale="1">
        <p:scale>
          <a:sx n="97" d="100"/>
          <a:sy n="97" d="100"/>
        </p:scale>
        <p:origin x="1962" y="72"/>
      </p:cViewPr>
      <p:guideLst>
        <p:guide orient="horz" pos="1094"/>
        <p:guide orient="horz" pos="2999"/>
        <p:guide orient="horz" pos="4247"/>
        <p:guide pos="5465"/>
        <p:guide pos="5397"/>
        <p:guide pos="4377"/>
        <p:guide pos="158"/>
        <p:guide pos="111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8064"/>
    </p:cViewPr>
  </p:sorterViewPr>
  <p:notesViewPr>
    <p:cSldViewPr snapToGrid="0">
      <p:cViewPr varScale="1">
        <p:scale>
          <a:sx n="61" d="100"/>
          <a:sy n="61"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3313" cy="340210"/>
          </a:xfrm>
          <a:prstGeom prst="rect">
            <a:avLst/>
          </a:prstGeom>
        </p:spPr>
        <p:txBody>
          <a:bodyPr vert="horz" lIns="92016" tIns="46008" rIns="92016" bIns="46008" rtlCol="0"/>
          <a:lstStyle>
            <a:lvl1pPr algn="l">
              <a:defRPr sz="1200"/>
            </a:lvl1pPr>
          </a:lstStyle>
          <a:p>
            <a:pPr>
              <a:defRPr/>
            </a:pPr>
            <a:endParaRPr lang="zh-TW" altLang="en-US"/>
          </a:p>
        </p:txBody>
      </p:sp>
      <p:sp>
        <p:nvSpPr>
          <p:cNvPr id="3" name="日期版面配置區 2"/>
          <p:cNvSpPr>
            <a:spLocks noGrp="1"/>
          </p:cNvSpPr>
          <p:nvPr>
            <p:ph type="dt" sz="quarter" idx="1"/>
          </p:nvPr>
        </p:nvSpPr>
        <p:spPr>
          <a:xfrm>
            <a:off x="5622594" y="0"/>
            <a:ext cx="4303313" cy="340210"/>
          </a:xfrm>
          <a:prstGeom prst="rect">
            <a:avLst/>
          </a:prstGeom>
        </p:spPr>
        <p:txBody>
          <a:bodyPr vert="horz" lIns="92016" tIns="46008" rIns="92016" bIns="46008" rtlCol="0"/>
          <a:lstStyle>
            <a:lvl1pPr algn="r">
              <a:defRPr sz="1200"/>
            </a:lvl1pPr>
          </a:lstStyle>
          <a:p>
            <a:pPr>
              <a:defRPr/>
            </a:pPr>
            <a:fld id="{784E826A-7A08-46FD-8806-BC16F89E574D}" type="datetimeFigureOut">
              <a:rPr lang="zh-TW" altLang="en-US"/>
              <a:pPr>
                <a:defRPr/>
              </a:pPr>
              <a:t>2023/9/18</a:t>
            </a:fld>
            <a:endParaRPr lang="zh-TW" altLang="en-US"/>
          </a:p>
        </p:txBody>
      </p:sp>
      <p:sp>
        <p:nvSpPr>
          <p:cNvPr id="4" name="頁尾版面配置區 3"/>
          <p:cNvSpPr>
            <a:spLocks noGrp="1"/>
          </p:cNvSpPr>
          <p:nvPr>
            <p:ph type="ftr" sz="quarter" idx="2"/>
          </p:nvPr>
        </p:nvSpPr>
        <p:spPr>
          <a:xfrm>
            <a:off x="0" y="6456378"/>
            <a:ext cx="4303313" cy="340210"/>
          </a:xfrm>
          <a:prstGeom prst="rect">
            <a:avLst/>
          </a:prstGeom>
        </p:spPr>
        <p:txBody>
          <a:bodyPr vert="horz" lIns="92016" tIns="46008" rIns="92016" bIns="46008" rtlCol="0" anchor="b"/>
          <a:lstStyle>
            <a:lvl1pPr algn="l">
              <a:defRPr sz="1200"/>
            </a:lvl1pPr>
          </a:lstStyle>
          <a:p>
            <a:pPr>
              <a:defRPr/>
            </a:pPr>
            <a:endParaRPr lang="zh-TW" altLang="en-US"/>
          </a:p>
        </p:txBody>
      </p:sp>
      <p:sp>
        <p:nvSpPr>
          <p:cNvPr id="5" name="投影片編號版面配置區 4"/>
          <p:cNvSpPr>
            <a:spLocks noGrp="1"/>
          </p:cNvSpPr>
          <p:nvPr>
            <p:ph type="sldNum" sz="quarter" idx="3"/>
          </p:nvPr>
        </p:nvSpPr>
        <p:spPr>
          <a:xfrm>
            <a:off x="5622594" y="6456378"/>
            <a:ext cx="4303313" cy="340210"/>
          </a:xfrm>
          <a:prstGeom prst="rect">
            <a:avLst/>
          </a:prstGeom>
        </p:spPr>
        <p:txBody>
          <a:bodyPr vert="horz" lIns="92016" tIns="46008" rIns="92016" bIns="46008" rtlCol="0" anchor="b"/>
          <a:lstStyle>
            <a:lvl1pPr algn="r">
              <a:defRPr sz="1200"/>
            </a:lvl1pPr>
          </a:lstStyle>
          <a:p>
            <a:pPr>
              <a:defRPr/>
            </a:pPr>
            <a:fld id="{17F382D2-585C-4F53-8161-A7BB81AA7B13}" type="slidenum">
              <a:rPr lang="zh-TW" altLang="en-US"/>
              <a:pPr>
                <a:defRPr/>
              </a:pPr>
              <a:t>‹#›</a:t>
            </a:fld>
            <a:endParaRPr lang="zh-TW" altLang="en-US"/>
          </a:p>
        </p:txBody>
      </p:sp>
    </p:spTree>
    <p:extLst>
      <p:ext uri="{BB962C8B-B14F-4D97-AF65-F5344CB8AC3E}">
        <p14:creationId xmlns:p14="http://schemas.microsoft.com/office/powerpoint/2010/main" val="1495668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4303313" cy="34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16" tIns="46008" rIns="92016" bIns="46008" numCol="1" anchor="t" anchorCtr="0" compatLnSpc="1">
            <a:prstTxWarp prst="textNoShape">
              <a:avLst/>
            </a:prstTxWarp>
          </a:bodyPr>
          <a:lstStyle>
            <a:lvl1pPr algn="l">
              <a:defRPr sz="1200">
                <a:latin typeface="Arial" charset="0"/>
                <a:ea typeface="新細明體" pitchFamily="18" charset="-120"/>
              </a:defRPr>
            </a:lvl1pPr>
          </a:lstStyle>
          <a:p>
            <a:pPr>
              <a:defRPr/>
            </a:pPr>
            <a:endParaRPr lang="en-US" altLang="zh-TW"/>
          </a:p>
        </p:txBody>
      </p:sp>
      <p:sp>
        <p:nvSpPr>
          <p:cNvPr id="69635" name="Rectangle 3"/>
          <p:cNvSpPr>
            <a:spLocks noGrp="1" noChangeArrowheads="1"/>
          </p:cNvSpPr>
          <p:nvPr>
            <p:ph type="dt" idx="1"/>
          </p:nvPr>
        </p:nvSpPr>
        <p:spPr bwMode="auto">
          <a:xfrm>
            <a:off x="5622594" y="0"/>
            <a:ext cx="4303313" cy="34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16" tIns="46008" rIns="92016" bIns="46008" numCol="1" anchor="t" anchorCtr="0" compatLnSpc="1">
            <a:prstTxWarp prst="textNoShape">
              <a:avLst/>
            </a:prstTxWarp>
          </a:bodyPr>
          <a:lstStyle>
            <a:lvl1pPr>
              <a:defRPr sz="1200">
                <a:latin typeface="Arial" charset="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3265488" y="509588"/>
            <a:ext cx="3398837"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994679" y="3229277"/>
            <a:ext cx="7941188" cy="305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16" tIns="46008" rIns="92016" bIns="46008"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9638" name="Rectangle 6"/>
          <p:cNvSpPr>
            <a:spLocks noGrp="1" noChangeArrowheads="1"/>
          </p:cNvSpPr>
          <p:nvPr>
            <p:ph type="ftr" sz="quarter" idx="4"/>
          </p:nvPr>
        </p:nvSpPr>
        <p:spPr bwMode="auto">
          <a:xfrm>
            <a:off x="0" y="6456378"/>
            <a:ext cx="4303313" cy="34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16" tIns="46008" rIns="92016" bIns="46008" numCol="1" anchor="b" anchorCtr="0" compatLnSpc="1">
            <a:prstTxWarp prst="textNoShape">
              <a:avLst/>
            </a:prstTxWarp>
          </a:bodyPr>
          <a:lstStyle>
            <a:lvl1pPr algn="l">
              <a:defRPr sz="1200">
                <a:latin typeface="Arial" charset="0"/>
                <a:ea typeface="新細明體" pitchFamily="18" charset="-120"/>
              </a:defRPr>
            </a:lvl1pPr>
          </a:lstStyle>
          <a:p>
            <a:pPr>
              <a:defRPr/>
            </a:pPr>
            <a:endParaRPr lang="en-US" altLang="zh-TW"/>
          </a:p>
        </p:txBody>
      </p:sp>
      <p:sp>
        <p:nvSpPr>
          <p:cNvPr id="69639" name="Rectangle 7"/>
          <p:cNvSpPr>
            <a:spLocks noGrp="1" noChangeArrowheads="1"/>
          </p:cNvSpPr>
          <p:nvPr>
            <p:ph type="sldNum" sz="quarter" idx="5"/>
          </p:nvPr>
        </p:nvSpPr>
        <p:spPr bwMode="auto">
          <a:xfrm>
            <a:off x="5622594" y="6456378"/>
            <a:ext cx="4303313" cy="34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16" tIns="46008" rIns="92016" bIns="46008" numCol="1" anchor="b" anchorCtr="0" compatLnSpc="1">
            <a:prstTxWarp prst="textNoShape">
              <a:avLst/>
            </a:prstTxWarp>
          </a:bodyPr>
          <a:lstStyle>
            <a:lvl1pPr>
              <a:defRPr sz="1200">
                <a:latin typeface="Arial" charset="0"/>
                <a:ea typeface="新細明體" pitchFamily="18" charset="-120"/>
              </a:defRPr>
            </a:lvl1pPr>
          </a:lstStyle>
          <a:p>
            <a:pPr>
              <a:defRPr/>
            </a:pPr>
            <a:fld id="{6537879C-E07A-4442-BCE0-C9B1166BD8F4}" type="slidenum">
              <a:rPr lang="en-US" altLang="zh-TW"/>
              <a:pPr>
                <a:defRPr/>
              </a:pPr>
              <a:t>‹#›</a:t>
            </a:fld>
            <a:endParaRPr lang="en-US" altLang="zh-TW"/>
          </a:p>
        </p:txBody>
      </p:sp>
    </p:spTree>
    <p:extLst>
      <p:ext uri="{BB962C8B-B14F-4D97-AF65-F5344CB8AC3E}">
        <p14:creationId xmlns:p14="http://schemas.microsoft.com/office/powerpoint/2010/main" val="1807077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影像問題解決 檔案類型問題</a:t>
            </a:r>
            <a:endParaRPr lang="en-US" altLang="zh-TW"/>
          </a:p>
          <a:p>
            <a:r>
              <a:rPr lang="zh-TW" altLang="en-US"/>
              <a:t>座標問題  解決方式 </a:t>
            </a:r>
            <a:r>
              <a:rPr lang="en-US" altLang="zh-TW"/>
              <a:t>action sum</a:t>
            </a:r>
          </a:p>
          <a:p>
            <a:r>
              <a:rPr lang="zh-TW" altLang="en-US"/>
              <a:t>訓練時間問題 </a:t>
            </a:r>
            <a:r>
              <a:rPr lang="en-US" altLang="zh-TW"/>
              <a:t>qtable 100000</a:t>
            </a:r>
          </a:p>
          <a:p>
            <a:r>
              <a:rPr lang="zh-TW" altLang="en-US"/>
              <a:t>晃動的影響 </a:t>
            </a:r>
            <a:r>
              <a:rPr lang="en-US" altLang="zh-TW"/>
              <a:t>RX</a:t>
            </a:r>
            <a:r>
              <a:rPr lang="zh-TW" altLang="en-US"/>
              <a:t> 調整</a:t>
            </a:r>
            <a:r>
              <a:rPr lang="en-US" altLang="zh-TW"/>
              <a:t>std</a:t>
            </a:r>
            <a:r>
              <a:rPr lang="zh-TW" altLang="en-US"/>
              <a:t> </a:t>
            </a:r>
          </a:p>
        </p:txBody>
      </p:sp>
      <p:sp>
        <p:nvSpPr>
          <p:cNvPr id="4" name="投影片編號版面配置區 3"/>
          <p:cNvSpPr>
            <a:spLocks noGrp="1"/>
          </p:cNvSpPr>
          <p:nvPr>
            <p:ph type="sldNum" sz="quarter" idx="5"/>
          </p:nvPr>
        </p:nvSpPr>
        <p:spPr/>
        <p:txBody>
          <a:bodyPr/>
          <a:lstStyle/>
          <a:p>
            <a:pPr>
              <a:defRPr/>
            </a:pPr>
            <a:fld id="{6537879C-E07A-4442-BCE0-C9B1166BD8F4}" type="slidenum">
              <a:rPr lang="en-US" altLang="zh-TW" smtClean="0"/>
              <a:pPr>
                <a:defRPr/>
              </a:pPr>
              <a:t>1</a:t>
            </a:fld>
            <a:endParaRPr lang="en-US" altLang="zh-TW"/>
          </a:p>
        </p:txBody>
      </p:sp>
    </p:spTree>
    <p:extLst>
      <p:ext uri="{BB962C8B-B14F-4D97-AF65-F5344CB8AC3E}">
        <p14:creationId xmlns:p14="http://schemas.microsoft.com/office/powerpoint/2010/main" val="168494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53"/>
          <p:cNvSpPr>
            <a:spLocks noGrp="1" noChangeArrowheads="1"/>
          </p:cNvSpPr>
          <p:nvPr>
            <p:ph type="sldNum" sz="quarter" idx="10"/>
          </p:nvPr>
        </p:nvSpPr>
        <p:spPr>
          <a:ln/>
        </p:spPr>
        <p:txBody>
          <a:bodyPr/>
          <a:lstStyle>
            <a:lvl1pPr>
              <a:defRPr/>
            </a:lvl1pPr>
          </a:lstStyle>
          <a:p>
            <a:pPr>
              <a:defRPr/>
            </a:pPr>
            <a:fld id="{F661B2DC-0653-44A0-89BB-6204D96FDF99}" type="slidenum">
              <a:rPr lang="en-US" altLang="zh-TW"/>
              <a:pPr>
                <a:defRPr/>
              </a:pPr>
              <a:t>‹#›</a:t>
            </a:fld>
            <a:endParaRPr lang="en-US" altLang="zh-TW"/>
          </a:p>
        </p:txBody>
      </p:sp>
    </p:spTree>
    <p:extLst>
      <p:ext uri="{BB962C8B-B14F-4D97-AF65-F5344CB8AC3E}">
        <p14:creationId xmlns:p14="http://schemas.microsoft.com/office/powerpoint/2010/main" val="89425590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3"/>
          <p:cNvSpPr>
            <a:spLocks noGrp="1" noChangeArrowheads="1"/>
          </p:cNvSpPr>
          <p:nvPr>
            <p:ph type="sldNum" sz="quarter" idx="10"/>
          </p:nvPr>
        </p:nvSpPr>
        <p:spPr>
          <a:ln/>
        </p:spPr>
        <p:txBody>
          <a:bodyPr/>
          <a:lstStyle>
            <a:lvl1pPr>
              <a:defRPr/>
            </a:lvl1pPr>
          </a:lstStyle>
          <a:p>
            <a:pPr>
              <a:defRPr/>
            </a:pPr>
            <a:fld id="{EE66CB0C-6D44-4468-AC34-9EBA7B1CE06B}" type="slidenum">
              <a:rPr lang="en-US" altLang="zh-TW"/>
              <a:pPr>
                <a:defRPr/>
              </a:pPr>
              <a:t>‹#›</a:t>
            </a:fld>
            <a:endParaRPr lang="en-US" altLang="zh-TW"/>
          </a:p>
        </p:txBody>
      </p:sp>
    </p:spTree>
    <p:extLst>
      <p:ext uri="{BB962C8B-B14F-4D97-AF65-F5344CB8AC3E}">
        <p14:creationId xmlns:p14="http://schemas.microsoft.com/office/powerpoint/2010/main" val="67740144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30175"/>
            <a:ext cx="2057400" cy="64785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130175"/>
            <a:ext cx="6019800" cy="64785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3"/>
          <p:cNvSpPr>
            <a:spLocks noGrp="1" noChangeArrowheads="1"/>
          </p:cNvSpPr>
          <p:nvPr>
            <p:ph type="sldNum" sz="quarter" idx="10"/>
          </p:nvPr>
        </p:nvSpPr>
        <p:spPr>
          <a:ln/>
        </p:spPr>
        <p:txBody>
          <a:bodyPr/>
          <a:lstStyle>
            <a:lvl1pPr>
              <a:defRPr/>
            </a:lvl1pPr>
          </a:lstStyle>
          <a:p>
            <a:pPr>
              <a:defRPr/>
            </a:pPr>
            <a:fld id="{8B784A8D-2594-436B-91DA-516255FB8302}" type="slidenum">
              <a:rPr lang="en-US" altLang="zh-TW"/>
              <a:pPr>
                <a:defRPr/>
              </a:pPr>
              <a:t>‹#›</a:t>
            </a:fld>
            <a:endParaRPr lang="en-US" altLang="zh-TW"/>
          </a:p>
        </p:txBody>
      </p:sp>
    </p:spTree>
    <p:extLst>
      <p:ext uri="{BB962C8B-B14F-4D97-AF65-F5344CB8AC3E}">
        <p14:creationId xmlns:p14="http://schemas.microsoft.com/office/powerpoint/2010/main" val="124427110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003300" y="130175"/>
            <a:ext cx="7683500" cy="792163"/>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019175"/>
            <a:ext cx="4038600" cy="5589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019175"/>
            <a:ext cx="4038600" cy="5589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3"/>
          <p:cNvSpPr>
            <a:spLocks noGrp="1" noChangeArrowheads="1"/>
          </p:cNvSpPr>
          <p:nvPr>
            <p:ph type="sldNum" sz="quarter" idx="10"/>
          </p:nvPr>
        </p:nvSpPr>
        <p:spPr>
          <a:ln/>
        </p:spPr>
        <p:txBody>
          <a:bodyPr/>
          <a:lstStyle>
            <a:lvl1pPr>
              <a:defRPr/>
            </a:lvl1pPr>
          </a:lstStyle>
          <a:p>
            <a:pPr>
              <a:defRPr/>
            </a:pPr>
            <a:fld id="{A4EF8DB0-1EDA-4A76-A0C3-311648CDA53A}" type="slidenum">
              <a:rPr lang="en-US" altLang="zh-TW"/>
              <a:pPr>
                <a:defRPr/>
              </a:pPr>
              <a:t>‹#›</a:t>
            </a:fld>
            <a:endParaRPr lang="en-US" altLang="zh-TW"/>
          </a:p>
        </p:txBody>
      </p:sp>
    </p:spTree>
    <p:extLst>
      <p:ext uri="{BB962C8B-B14F-4D97-AF65-F5344CB8AC3E}">
        <p14:creationId xmlns:p14="http://schemas.microsoft.com/office/powerpoint/2010/main" val="7615958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1003300" y="130175"/>
            <a:ext cx="7683500" cy="792163"/>
          </a:xfrm>
        </p:spPr>
        <p:txBody>
          <a:bodyPr/>
          <a:lstStyle/>
          <a:p>
            <a:r>
              <a:rPr lang="zh-TW" altLang="en-US"/>
              <a:t>按一下以編輯母片標題樣式</a:t>
            </a:r>
          </a:p>
        </p:txBody>
      </p:sp>
      <p:sp>
        <p:nvSpPr>
          <p:cNvPr id="3" name="內容版面配置區 2"/>
          <p:cNvSpPr>
            <a:spLocks noGrp="1"/>
          </p:cNvSpPr>
          <p:nvPr>
            <p:ph sz="half" idx="1"/>
          </p:nvPr>
        </p:nvSpPr>
        <p:spPr>
          <a:xfrm>
            <a:off x="457200" y="1019175"/>
            <a:ext cx="4038600" cy="5589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019175"/>
            <a:ext cx="4038600" cy="271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3889375"/>
            <a:ext cx="4038600" cy="27193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53"/>
          <p:cNvSpPr>
            <a:spLocks noGrp="1" noChangeArrowheads="1"/>
          </p:cNvSpPr>
          <p:nvPr>
            <p:ph type="sldNum" sz="quarter" idx="10"/>
          </p:nvPr>
        </p:nvSpPr>
        <p:spPr>
          <a:ln/>
        </p:spPr>
        <p:txBody>
          <a:bodyPr/>
          <a:lstStyle>
            <a:lvl1pPr>
              <a:defRPr/>
            </a:lvl1pPr>
          </a:lstStyle>
          <a:p>
            <a:pPr>
              <a:defRPr/>
            </a:pPr>
            <a:fld id="{668CCD96-3FDA-4640-80F2-8A95E455427C}" type="slidenum">
              <a:rPr lang="en-US" altLang="zh-TW"/>
              <a:pPr>
                <a:defRPr/>
              </a:pPr>
              <a:t>‹#›</a:t>
            </a:fld>
            <a:endParaRPr lang="en-US" altLang="zh-TW"/>
          </a:p>
        </p:txBody>
      </p:sp>
    </p:spTree>
    <p:extLst>
      <p:ext uri="{BB962C8B-B14F-4D97-AF65-F5344CB8AC3E}">
        <p14:creationId xmlns:p14="http://schemas.microsoft.com/office/powerpoint/2010/main" val="121310011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130175"/>
            <a:ext cx="8229600" cy="6478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Rectangle 53"/>
          <p:cNvSpPr>
            <a:spLocks noGrp="1" noChangeArrowheads="1"/>
          </p:cNvSpPr>
          <p:nvPr>
            <p:ph type="sldNum" sz="quarter" idx="10"/>
          </p:nvPr>
        </p:nvSpPr>
        <p:spPr>
          <a:ln/>
        </p:spPr>
        <p:txBody>
          <a:bodyPr/>
          <a:lstStyle>
            <a:lvl1pPr>
              <a:defRPr/>
            </a:lvl1pPr>
          </a:lstStyle>
          <a:p>
            <a:pPr>
              <a:defRPr/>
            </a:pPr>
            <a:fld id="{20BF4CA8-B06E-4C21-90E1-6F23CBE3920E}" type="slidenum">
              <a:rPr lang="en-US" altLang="zh-TW"/>
              <a:pPr>
                <a:defRPr/>
              </a:pPr>
              <a:t>‹#›</a:t>
            </a:fld>
            <a:endParaRPr lang="en-US" altLang="zh-TW"/>
          </a:p>
        </p:txBody>
      </p:sp>
    </p:spTree>
    <p:extLst>
      <p:ext uri="{BB962C8B-B14F-4D97-AF65-F5344CB8AC3E}">
        <p14:creationId xmlns:p14="http://schemas.microsoft.com/office/powerpoint/2010/main" val="18140967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3"/>
          <p:cNvSpPr>
            <a:spLocks noGrp="1" noChangeArrowheads="1"/>
          </p:cNvSpPr>
          <p:nvPr>
            <p:ph type="sldNum" sz="quarter" idx="10"/>
          </p:nvPr>
        </p:nvSpPr>
        <p:spPr>
          <a:ln/>
        </p:spPr>
        <p:txBody>
          <a:bodyPr/>
          <a:lstStyle>
            <a:lvl1pPr>
              <a:defRPr/>
            </a:lvl1pPr>
          </a:lstStyle>
          <a:p>
            <a:pPr>
              <a:defRPr/>
            </a:pPr>
            <a:fld id="{358E4CCE-2A84-4B28-9DF0-A694DD54A388}" type="slidenum">
              <a:rPr lang="en-US" altLang="zh-TW"/>
              <a:pPr>
                <a:defRPr/>
              </a:pPr>
              <a:t>‹#›</a:t>
            </a:fld>
            <a:endParaRPr lang="en-US" altLang="zh-TW"/>
          </a:p>
        </p:txBody>
      </p:sp>
    </p:spTree>
    <p:extLst>
      <p:ext uri="{BB962C8B-B14F-4D97-AF65-F5344CB8AC3E}">
        <p14:creationId xmlns:p14="http://schemas.microsoft.com/office/powerpoint/2010/main" val="393932906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53"/>
          <p:cNvSpPr>
            <a:spLocks noGrp="1" noChangeArrowheads="1"/>
          </p:cNvSpPr>
          <p:nvPr>
            <p:ph type="sldNum" sz="quarter" idx="10"/>
          </p:nvPr>
        </p:nvSpPr>
        <p:spPr>
          <a:ln/>
        </p:spPr>
        <p:txBody>
          <a:bodyPr/>
          <a:lstStyle>
            <a:lvl1pPr>
              <a:defRPr/>
            </a:lvl1pPr>
          </a:lstStyle>
          <a:p>
            <a:pPr>
              <a:defRPr/>
            </a:pPr>
            <a:fld id="{BD409D52-F543-45F7-8198-61768ED8F98A}" type="slidenum">
              <a:rPr lang="en-US" altLang="zh-TW"/>
              <a:pPr>
                <a:defRPr/>
              </a:pPr>
              <a:t>‹#›</a:t>
            </a:fld>
            <a:endParaRPr lang="en-US" altLang="zh-TW"/>
          </a:p>
        </p:txBody>
      </p:sp>
    </p:spTree>
    <p:extLst>
      <p:ext uri="{BB962C8B-B14F-4D97-AF65-F5344CB8AC3E}">
        <p14:creationId xmlns:p14="http://schemas.microsoft.com/office/powerpoint/2010/main" val="41906751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019175"/>
            <a:ext cx="4038600" cy="558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019175"/>
            <a:ext cx="4038600" cy="558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3"/>
          <p:cNvSpPr>
            <a:spLocks noGrp="1" noChangeArrowheads="1"/>
          </p:cNvSpPr>
          <p:nvPr>
            <p:ph type="sldNum" sz="quarter" idx="10"/>
          </p:nvPr>
        </p:nvSpPr>
        <p:spPr>
          <a:ln/>
        </p:spPr>
        <p:txBody>
          <a:bodyPr/>
          <a:lstStyle>
            <a:lvl1pPr>
              <a:defRPr/>
            </a:lvl1pPr>
          </a:lstStyle>
          <a:p>
            <a:pPr>
              <a:defRPr/>
            </a:pPr>
            <a:fld id="{6A55D04B-7710-43A1-82FD-811D9D0109E3}" type="slidenum">
              <a:rPr lang="en-US" altLang="zh-TW"/>
              <a:pPr>
                <a:defRPr/>
              </a:pPr>
              <a:t>‹#›</a:t>
            </a:fld>
            <a:endParaRPr lang="en-US" altLang="zh-TW"/>
          </a:p>
        </p:txBody>
      </p:sp>
    </p:spTree>
    <p:extLst>
      <p:ext uri="{BB962C8B-B14F-4D97-AF65-F5344CB8AC3E}">
        <p14:creationId xmlns:p14="http://schemas.microsoft.com/office/powerpoint/2010/main" val="116279491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3"/>
          <p:cNvSpPr>
            <a:spLocks noGrp="1" noChangeArrowheads="1"/>
          </p:cNvSpPr>
          <p:nvPr>
            <p:ph type="sldNum" sz="quarter" idx="10"/>
          </p:nvPr>
        </p:nvSpPr>
        <p:spPr>
          <a:ln/>
        </p:spPr>
        <p:txBody>
          <a:bodyPr/>
          <a:lstStyle>
            <a:lvl1pPr>
              <a:defRPr/>
            </a:lvl1pPr>
          </a:lstStyle>
          <a:p>
            <a:pPr>
              <a:defRPr/>
            </a:pPr>
            <a:fld id="{2DAD6355-6F76-47DE-A718-AA2E5CC2BBEE}" type="slidenum">
              <a:rPr lang="en-US" altLang="zh-TW"/>
              <a:pPr>
                <a:defRPr/>
              </a:pPr>
              <a:t>‹#›</a:t>
            </a:fld>
            <a:endParaRPr lang="en-US" altLang="zh-TW"/>
          </a:p>
        </p:txBody>
      </p:sp>
    </p:spTree>
    <p:extLst>
      <p:ext uri="{BB962C8B-B14F-4D97-AF65-F5344CB8AC3E}">
        <p14:creationId xmlns:p14="http://schemas.microsoft.com/office/powerpoint/2010/main" val="93337154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3"/>
          <p:cNvSpPr>
            <a:spLocks noGrp="1" noChangeArrowheads="1"/>
          </p:cNvSpPr>
          <p:nvPr>
            <p:ph type="sldNum" sz="quarter" idx="10"/>
          </p:nvPr>
        </p:nvSpPr>
        <p:spPr>
          <a:ln/>
        </p:spPr>
        <p:txBody>
          <a:bodyPr/>
          <a:lstStyle>
            <a:lvl1pPr>
              <a:defRPr/>
            </a:lvl1pPr>
          </a:lstStyle>
          <a:p>
            <a:pPr>
              <a:defRPr/>
            </a:pPr>
            <a:fld id="{30C240D1-D11F-4855-98E4-E947FBB007B3}" type="slidenum">
              <a:rPr lang="en-US" altLang="zh-TW"/>
              <a:pPr>
                <a:defRPr/>
              </a:pPr>
              <a:t>‹#›</a:t>
            </a:fld>
            <a:endParaRPr lang="en-US" altLang="zh-TW"/>
          </a:p>
        </p:txBody>
      </p:sp>
    </p:spTree>
    <p:extLst>
      <p:ext uri="{BB962C8B-B14F-4D97-AF65-F5344CB8AC3E}">
        <p14:creationId xmlns:p14="http://schemas.microsoft.com/office/powerpoint/2010/main" val="41912410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3"/>
          <p:cNvSpPr>
            <a:spLocks noGrp="1" noChangeArrowheads="1"/>
          </p:cNvSpPr>
          <p:nvPr>
            <p:ph type="sldNum" sz="quarter" idx="10"/>
          </p:nvPr>
        </p:nvSpPr>
        <p:spPr>
          <a:ln/>
        </p:spPr>
        <p:txBody>
          <a:bodyPr/>
          <a:lstStyle>
            <a:lvl1pPr>
              <a:defRPr/>
            </a:lvl1pPr>
          </a:lstStyle>
          <a:p>
            <a:pPr>
              <a:defRPr/>
            </a:pPr>
            <a:fld id="{9E45EA2F-CE45-4A31-B714-583982394F5D}" type="slidenum">
              <a:rPr lang="en-US" altLang="zh-TW"/>
              <a:pPr>
                <a:defRPr/>
              </a:pPr>
              <a:t>‹#›</a:t>
            </a:fld>
            <a:endParaRPr lang="en-US" altLang="zh-TW"/>
          </a:p>
        </p:txBody>
      </p:sp>
      <p:sp>
        <p:nvSpPr>
          <p:cNvPr id="3" name="Rectangle 27"/>
          <p:cNvSpPr>
            <a:spLocks noChangeArrowheads="1"/>
          </p:cNvSpPr>
          <p:nvPr userDrawn="1"/>
        </p:nvSpPr>
        <p:spPr bwMode="auto">
          <a:xfrm>
            <a:off x="5223635" y="6263539"/>
            <a:ext cx="3927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ahoma" pitchFamily="34" charset="0"/>
                <a:ea typeface="新細明體" charset="-120"/>
              </a:defRPr>
            </a:lvl1pPr>
            <a:lvl2pPr marL="742950" indent="-285750" eaLnBrk="0" hangingPunct="0">
              <a:defRPr kumimoji="1">
                <a:solidFill>
                  <a:schemeClr val="tx1"/>
                </a:solidFill>
                <a:latin typeface="Tahoma" pitchFamily="34" charset="0"/>
                <a:ea typeface="新細明體" charset="-120"/>
              </a:defRPr>
            </a:lvl2pPr>
            <a:lvl3pPr marL="1143000" indent="-228600" eaLnBrk="0" hangingPunct="0">
              <a:defRPr kumimoji="1">
                <a:solidFill>
                  <a:schemeClr val="tx1"/>
                </a:solidFill>
                <a:latin typeface="Tahoma" pitchFamily="34" charset="0"/>
                <a:ea typeface="新細明體" charset="-120"/>
              </a:defRPr>
            </a:lvl3pPr>
            <a:lvl4pPr marL="1600200" indent="-228600" eaLnBrk="0" hangingPunct="0">
              <a:defRPr kumimoji="1">
                <a:solidFill>
                  <a:schemeClr val="tx1"/>
                </a:solidFill>
                <a:latin typeface="Tahoma" pitchFamily="34" charset="0"/>
                <a:ea typeface="新細明體" charset="-120"/>
              </a:defRPr>
            </a:lvl4pPr>
            <a:lvl5pPr marL="2057400" indent="-228600" eaLnBrk="0" hangingPunct="0">
              <a:defRPr kumimoji="1">
                <a:solidFill>
                  <a:schemeClr val="tx1"/>
                </a:solidFill>
                <a:latin typeface="Tahoma" pitchFamily="34" charset="0"/>
                <a:ea typeface="新細明體" charset="-120"/>
              </a:defRPr>
            </a:lvl5pPr>
            <a:lvl6pPr marL="2514600" indent="-228600" algn="r" eaLnBrk="0" fontAlgn="base" hangingPunct="0">
              <a:spcBef>
                <a:spcPct val="0"/>
              </a:spcBef>
              <a:spcAft>
                <a:spcPct val="0"/>
              </a:spcAft>
              <a:defRPr kumimoji="1">
                <a:solidFill>
                  <a:schemeClr val="tx1"/>
                </a:solidFill>
                <a:latin typeface="Tahoma" pitchFamily="34" charset="0"/>
                <a:ea typeface="新細明體" charset="-120"/>
              </a:defRPr>
            </a:lvl6pPr>
            <a:lvl7pPr marL="2971800" indent="-228600" algn="r" eaLnBrk="0" fontAlgn="base" hangingPunct="0">
              <a:spcBef>
                <a:spcPct val="0"/>
              </a:spcBef>
              <a:spcAft>
                <a:spcPct val="0"/>
              </a:spcAft>
              <a:defRPr kumimoji="1">
                <a:solidFill>
                  <a:schemeClr val="tx1"/>
                </a:solidFill>
                <a:latin typeface="Tahoma" pitchFamily="34" charset="0"/>
                <a:ea typeface="新細明體" charset="-120"/>
              </a:defRPr>
            </a:lvl7pPr>
            <a:lvl8pPr marL="3429000" indent="-228600" algn="r" eaLnBrk="0" fontAlgn="base" hangingPunct="0">
              <a:spcBef>
                <a:spcPct val="0"/>
              </a:spcBef>
              <a:spcAft>
                <a:spcPct val="0"/>
              </a:spcAft>
              <a:defRPr kumimoji="1">
                <a:solidFill>
                  <a:schemeClr val="tx1"/>
                </a:solidFill>
                <a:latin typeface="Tahoma" pitchFamily="34" charset="0"/>
                <a:ea typeface="新細明體" charset="-120"/>
              </a:defRPr>
            </a:lvl8pPr>
            <a:lvl9pPr marL="3886200" indent="-228600" algn="r" eaLnBrk="0" fontAlgn="base" hangingPunct="0">
              <a:spcBef>
                <a:spcPct val="0"/>
              </a:spcBef>
              <a:spcAft>
                <a:spcPct val="0"/>
              </a:spcAft>
              <a:defRPr kumimoji="1">
                <a:solidFill>
                  <a:schemeClr val="tx1"/>
                </a:solidFill>
                <a:latin typeface="Tahoma" pitchFamily="34" charset="0"/>
                <a:ea typeface="新細明體" charset="-120"/>
              </a:defRPr>
            </a:lvl9pPr>
          </a:lstStyle>
          <a:p>
            <a:pPr eaLnBrk="1" hangingPunct="1">
              <a:defRPr/>
            </a:pPr>
            <a:r>
              <a:rPr lang="en-US" altLang="zh-TW" sz="1600" b="1" i="1">
                <a:solidFill>
                  <a:schemeClr val="tx2"/>
                </a:solidFill>
                <a:latin typeface="Times New Roman" pitchFamily="18" charset="0"/>
              </a:rPr>
              <a:t>Electric Machinery Control &amp; Application</a:t>
            </a:r>
            <a:r>
              <a:rPr lang="en-US" altLang="zh-TW" sz="1600" b="1" i="1" baseline="0">
                <a:solidFill>
                  <a:schemeClr val="tx2"/>
                </a:solidFill>
                <a:latin typeface="Times New Roman" pitchFamily="18" charset="0"/>
              </a:rPr>
              <a:t> </a:t>
            </a:r>
            <a:r>
              <a:rPr lang="en-US" altLang="zh-TW" sz="1600" b="1" i="1">
                <a:solidFill>
                  <a:schemeClr val="tx2"/>
                </a:solidFill>
                <a:latin typeface="Times New Roman" pitchFamily="18" charset="0"/>
              </a:rPr>
              <a:t>Lab,</a:t>
            </a:r>
            <a:r>
              <a:rPr lang="en-US" altLang="zh-TW" sz="1600" i="1">
                <a:solidFill>
                  <a:schemeClr val="tx2"/>
                </a:solidFill>
                <a:latin typeface="Times New Roman" pitchFamily="18" charset="0"/>
              </a:rPr>
              <a:t> </a:t>
            </a:r>
            <a:r>
              <a:rPr lang="en-US" altLang="zh-TW" sz="1600" b="1" i="1">
                <a:solidFill>
                  <a:schemeClr val="tx2"/>
                </a:solidFill>
                <a:latin typeface="Times New Roman" pitchFamily="18" charset="0"/>
                <a:ea typeface="標楷體" pitchFamily="65" charset="-120"/>
              </a:rPr>
              <a:t>EE, NTNU</a:t>
            </a:r>
          </a:p>
        </p:txBody>
      </p:sp>
      <p:pic>
        <p:nvPicPr>
          <p:cNvPr id="4" name="Picture 2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087" y="209005"/>
            <a:ext cx="798861" cy="775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48478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hasCustomPrompt="1"/>
          </p:nvPr>
        </p:nvSpPr>
        <p:spPr>
          <a:xfrm>
            <a:off x="7765015" y="6387201"/>
            <a:ext cx="3008313" cy="4707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a:t>123</a:t>
            </a:r>
            <a:endParaRPr lang="zh-TW" altLang="en-US" dirty="0"/>
          </a:p>
        </p:txBody>
      </p:sp>
      <p:sp>
        <p:nvSpPr>
          <p:cNvPr id="5" name="Rectangle 53"/>
          <p:cNvSpPr>
            <a:spLocks noGrp="1" noChangeArrowheads="1"/>
          </p:cNvSpPr>
          <p:nvPr>
            <p:ph type="sldNum" sz="quarter" idx="10"/>
          </p:nvPr>
        </p:nvSpPr>
        <p:spPr>
          <a:ln/>
        </p:spPr>
        <p:txBody>
          <a:bodyPr/>
          <a:lstStyle>
            <a:lvl1pPr>
              <a:defRPr/>
            </a:lvl1pPr>
          </a:lstStyle>
          <a:p>
            <a:pPr>
              <a:defRPr/>
            </a:pPr>
            <a:fld id="{2AFCD4EB-C486-4EE1-9CA6-0421A5A15532}" type="slidenum">
              <a:rPr lang="en-US" altLang="zh-TW"/>
              <a:pPr>
                <a:defRPr/>
              </a:pPr>
              <a:t>‹#›</a:t>
            </a:fld>
            <a:endParaRPr lang="en-US" altLang="zh-TW"/>
          </a:p>
        </p:txBody>
      </p:sp>
      <p:sp>
        <p:nvSpPr>
          <p:cNvPr id="6" name="文字版面配置區 3"/>
          <p:cNvSpPr>
            <a:spLocks noGrp="1"/>
          </p:cNvSpPr>
          <p:nvPr>
            <p:ph type="body" sz="half" idx="11"/>
          </p:nvPr>
        </p:nvSpPr>
        <p:spPr>
          <a:xfrm>
            <a:off x="609600" y="15875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a:t>按一下以編輯母片文字樣式</a:t>
            </a:r>
          </a:p>
        </p:txBody>
      </p:sp>
    </p:spTree>
    <p:extLst>
      <p:ext uri="{BB962C8B-B14F-4D97-AF65-F5344CB8AC3E}">
        <p14:creationId xmlns:p14="http://schemas.microsoft.com/office/powerpoint/2010/main" val="209537839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dirty="0"/>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3"/>
          <p:cNvSpPr>
            <a:spLocks noGrp="1" noChangeArrowheads="1"/>
          </p:cNvSpPr>
          <p:nvPr>
            <p:ph type="sldNum" sz="quarter" idx="10"/>
          </p:nvPr>
        </p:nvSpPr>
        <p:spPr>
          <a:ln/>
        </p:spPr>
        <p:txBody>
          <a:bodyPr/>
          <a:lstStyle>
            <a:lvl1pPr>
              <a:defRPr/>
            </a:lvl1pPr>
          </a:lstStyle>
          <a:p>
            <a:pPr>
              <a:defRPr/>
            </a:pPr>
            <a:fld id="{797CD2B6-2B83-45C1-9A10-D6A9392ADB23}" type="slidenum">
              <a:rPr lang="en-US" altLang="zh-TW"/>
              <a:pPr>
                <a:defRPr/>
              </a:pPr>
              <a:t>‹#›</a:t>
            </a:fld>
            <a:endParaRPr lang="en-US" altLang="zh-TW"/>
          </a:p>
        </p:txBody>
      </p:sp>
    </p:spTree>
    <p:extLst>
      <p:ext uri="{BB962C8B-B14F-4D97-AF65-F5344CB8AC3E}">
        <p14:creationId xmlns:p14="http://schemas.microsoft.com/office/powerpoint/2010/main" val="124355506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8"/>
          <p:cNvSpPr>
            <a:spLocks noGrp="1" noChangeArrowheads="1"/>
          </p:cNvSpPr>
          <p:nvPr>
            <p:ph type="title"/>
          </p:nvPr>
        </p:nvSpPr>
        <p:spPr bwMode="auto">
          <a:xfrm>
            <a:off x="1003300" y="130175"/>
            <a:ext cx="76835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5125" name="Rectangle 34"/>
          <p:cNvSpPr>
            <a:spLocks noChangeArrowheads="1"/>
          </p:cNvSpPr>
          <p:nvPr userDrawn="1"/>
        </p:nvSpPr>
        <p:spPr bwMode="auto">
          <a:xfrm>
            <a:off x="1270000" y="312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charset="-120"/>
              </a:defRPr>
            </a:lvl1pPr>
            <a:lvl2pPr marL="742950" indent="-285750" eaLnBrk="0" hangingPunct="0">
              <a:defRPr kumimoji="1">
                <a:solidFill>
                  <a:schemeClr val="tx1"/>
                </a:solidFill>
                <a:latin typeface="Tahoma" pitchFamily="34" charset="0"/>
                <a:ea typeface="新細明體" charset="-120"/>
              </a:defRPr>
            </a:lvl2pPr>
            <a:lvl3pPr marL="1143000" indent="-228600" eaLnBrk="0" hangingPunct="0">
              <a:defRPr kumimoji="1">
                <a:solidFill>
                  <a:schemeClr val="tx1"/>
                </a:solidFill>
                <a:latin typeface="Tahoma" pitchFamily="34" charset="0"/>
                <a:ea typeface="新細明體" charset="-120"/>
              </a:defRPr>
            </a:lvl3pPr>
            <a:lvl4pPr marL="1600200" indent="-228600" eaLnBrk="0" hangingPunct="0">
              <a:defRPr kumimoji="1">
                <a:solidFill>
                  <a:schemeClr val="tx1"/>
                </a:solidFill>
                <a:latin typeface="Tahoma" pitchFamily="34" charset="0"/>
                <a:ea typeface="新細明體" charset="-120"/>
              </a:defRPr>
            </a:lvl4pPr>
            <a:lvl5pPr marL="2057400" indent="-228600" eaLnBrk="0" hangingPunct="0">
              <a:defRPr kumimoji="1">
                <a:solidFill>
                  <a:schemeClr val="tx1"/>
                </a:solidFill>
                <a:latin typeface="Tahoma" pitchFamily="34" charset="0"/>
                <a:ea typeface="新細明體" charset="-120"/>
              </a:defRPr>
            </a:lvl5pPr>
            <a:lvl6pPr marL="2514600" indent="-228600" algn="r" eaLnBrk="0" fontAlgn="base" hangingPunct="0">
              <a:spcBef>
                <a:spcPct val="0"/>
              </a:spcBef>
              <a:spcAft>
                <a:spcPct val="0"/>
              </a:spcAft>
              <a:defRPr kumimoji="1">
                <a:solidFill>
                  <a:schemeClr val="tx1"/>
                </a:solidFill>
                <a:latin typeface="Tahoma" pitchFamily="34" charset="0"/>
                <a:ea typeface="新細明體" charset="-120"/>
              </a:defRPr>
            </a:lvl6pPr>
            <a:lvl7pPr marL="2971800" indent="-228600" algn="r" eaLnBrk="0" fontAlgn="base" hangingPunct="0">
              <a:spcBef>
                <a:spcPct val="0"/>
              </a:spcBef>
              <a:spcAft>
                <a:spcPct val="0"/>
              </a:spcAft>
              <a:defRPr kumimoji="1">
                <a:solidFill>
                  <a:schemeClr val="tx1"/>
                </a:solidFill>
                <a:latin typeface="Tahoma" pitchFamily="34" charset="0"/>
                <a:ea typeface="新細明體" charset="-120"/>
              </a:defRPr>
            </a:lvl7pPr>
            <a:lvl8pPr marL="3429000" indent="-228600" algn="r" eaLnBrk="0" fontAlgn="base" hangingPunct="0">
              <a:spcBef>
                <a:spcPct val="0"/>
              </a:spcBef>
              <a:spcAft>
                <a:spcPct val="0"/>
              </a:spcAft>
              <a:defRPr kumimoji="1">
                <a:solidFill>
                  <a:schemeClr val="tx1"/>
                </a:solidFill>
                <a:latin typeface="Tahoma" pitchFamily="34" charset="0"/>
                <a:ea typeface="新細明體" charset="-120"/>
              </a:defRPr>
            </a:lvl8pPr>
            <a:lvl9pPr marL="3886200" indent="-228600" algn="r" eaLnBrk="0" fontAlgn="base" hangingPunct="0">
              <a:spcBef>
                <a:spcPct val="0"/>
              </a:spcBef>
              <a:spcAft>
                <a:spcPct val="0"/>
              </a:spcAft>
              <a:defRPr kumimoji="1">
                <a:solidFill>
                  <a:schemeClr val="tx1"/>
                </a:solidFill>
                <a:latin typeface="Tahoma" pitchFamily="34" charset="0"/>
                <a:ea typeface="新細明體" charset="-120"/>
              </a:defRPr>
            </a:lvl9pPr>
          </a:lstStyle>
          <a:p>
            <a:pPr algn="l" eaLnBrk="1" hangingPunct="1">
              <a:defRPr/>
            </a:pPr>
            <a:endParaRPr lang="zh-TW" altLang="zh-TW" sz="2400" b="1">
              <a:solidFill>
                <a:schemeClr val="folHlink"/>
              </a:solidFill>
              <a:latin typeface="標楷體" pitchFamily="65" charset="-120"/>
              <a:ea typeface="標楷體" pitchFamily="65" charset="-120"/>
            </a:endParaRPr>
          </a:p>
        </p:txBody>
      </p:sp>
      <p:sp>
        <p:nvSpPr>
          <p:cNvPr id="3078" name="Rectangle 39"/>
          <p:cNvSpPr>
            <a:spLocks noGrp="1" noChangeArrowheads="1"/>
          </p:cNvSpPr>
          <p:nvPr>
            <p:ph type="body" idx="1"/>
          </p:nvPr>
        </p:nvSpPr>
        <p:spPr bwMode="auto">
          <a:xfrm>
            <a:off x="457200" y="1019175"/>
            <a:ext cx="8229600" cy="558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79" name="Line 51"/>
          <p:cNvSpPr>
            <a:spLocks noChangeShapeType="1"/>
          </p:cNvSpPr>
          <p:nvPr userDrawn="1"/>
        </p:nvSpPr>
        <p:spPr bwMode="auto">
          <a:xfrm>
            <a:off x="952500" y="850900"/>
            <a:ext cx="7835900"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80" name="Line 52"/>
          <p:cNvSpPr>
            <a:spLocks noChangeShapeType="1"/>
          </p:cNvSpPr>
          <p:nvPr userDrawn="1"/>
        </p:nvSpPr>
        <p:spPr bwMode="auto">
          <a:xfrm>
            <a:off x="469900" y="6654800"/>
            <a:ext cx="6578600"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129" name="Oval 56"/>
          <p:cNvSpPr>
            <a:spLocks noChangeArrowheads="1"/>
          </p:cNvSpPr>
          <p:nvPr userDrawn="1"/>
        </p:nvSpPr>
        <p:spPr bwMode="auto">
          <a:xfrm>
            <a:off x="7121525" y="6553200"/>
            <a:ext cx="279400" cy="254000"/>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itchFamily="34" charset="0"/>
                <a:ea typeface="新細明體" charset="-120"/>
              </a:defRPr>
            </a:lvl1pPr>
            <a:lvl2pPr marL="742950" indent="-285750" eaLnBrk="0" hangingPunct="0">
              <a:defRPr kumimoji="1">
                <a:solidFill>
                  <a:schemeClr val="tx1"/>
                </a:solidFill>
                <a:latin typeface="Tahoma" pitchFamily="34" charset="0"/>
                <a:ea typeface="新細明體" charset="-120"/>
              </a:defRPr>
            </a:lvl2pPr>
            <a:lvl3pPr marL="1143000" indent="-228600" eaLnBrk="0" hangingPunct="0">
              <a:defRPr kumimoji="1">
                <a:solidFill>
                  <a:schemeClr val="tx1"/>
                </a:solidFill>
                <a:latin typeface="Tahoma" pitchFamily="34" charset="0"/>
                <a:ea typeface="新細明體" charset="-120"/>
              </a:defRPr>
            </a:lvl3pPr>
            <a:lvl4pPr marL="1600200" indent="-228600" eaLnBrk="0" hangingPunct="0">
              <a:defRPr kumimoji="1">
                <a:solidFill>
                  <a:schemeClr val="tx1"/>
                </a:solidFill>
                <a:latin typeface="Tahoma" pitchFamily="34" charset="0"/>
                <a:ea typeface="新細明體" charset="-120"/>
              </a:defRPr>
            </a:lvl4pPr>
            <a:lvl5pPr marL="2057400" indent="-228600" eaLnBrk="0" hangingPunct="0">
              <a:defRPr kumimoji="1">
                <a:solidFill>
                  <a:schemeClr val="tx1"/>
                </a:solidFill>
                <a:latin typeface="Tahoma" pitchFamily="34" charset="0"/>
                <a:ea typeface="新細明體" charset="-120"/>
              </a:defRPr>
            </a:lvl5pPr>
            <a:lvl6pPr marL="2514600" indent="-228600" algn="r" eaLnBrk="0" fontAlgn="base" hangingPunct="0">
              <a:spcBef>
                <a:spcPct val="0"/>
              </a:spcBef>
              <a:spcAft>
                <a:spcPct val="0"/>
              </a:spcAft>
              <a:defRPr kumimoji="1">
                <a:solidFill>
                  <a:schemeClr val="tx1"/>
                </a:solidFill>
                <a:latin typeface="Tahoma" pitchFamily="34" charset="0"/>
                <a:ea typeface="新細明體" charset="-120"/>
              </a:defRPr>
            </a:lvl6pPr>
            <a:lvl7pPr marL="2971800" indent="-228600" algn="r" eaLnBrk="0" fontAlgn="base" hangingPunct="0">
              <a:spcBef>
                <a:spcPct val="0"/>
              </a:spcBef>
              <a:spcAft>
                <a:spcPct val="0"/>
              </a:spcAft>
              <a:defRPr kumimoji="1">
                <a:solidFill>
                  <a:schemeClr val="tx1"/>
                </a:solidFill>
                <a:latin typeface="Tahoma" pitchFamily="34" charset="0"/>
                <a:ea typeface="新細明體" charset="-120"/>
              </a:defRPr>
            </a:lvl7pPr>
            <a:lvl8pPr marL="3429000" indent="-228600" algn="r" eaLnBrk="0" fontAlgn="base" hangingPunct="0">
              <a:spcBef>
                <a:spcPct val="0"/>
              </a:spcBef>
              <a:spcAft>
                <a:spcPct val="0"/>
              </a:spcAft>
              <a:defRPr kumimoji="1">
                <a:solidFill>
                  <a:schemeClr val="tx1"/>
                </a:solidFill>
                <a:latin typeface="Tahoma" pitchFamily="34" charset="0"/>
                <a:ea typeface="新細明體" charset="-120"/>
              </a:defRPr>
            </a:lvl8pPr>
            <a:lvl9pPr marL="3886200" indent="-228600" algn="r" eaLnBrk="0" fontAlgn="base" hangingPunct="0">
              <a:spcBef>
                <a:spcPct val="0"/>
              </a:spcBef>
              <a:spcAft>
                <a:spcPct val="0"/>
              </a:spcAft>
              <a:defRPr kumimoji="1">
                <a:solidFill>
                  <a:schemeClr val="tx1"/>
                </a:solidFill>
                <a:latin typeface="Tahoma" pitchFamily="34" charset="0"/>
                <a:ea typeface="新細明體" charset="-120"/>
              </a:defRPr>
            </a:lvl9pPr>
          </a:lstStyle>
          <a:p>
            <a:pPr eaLnBrk="1" hangingPunct="1">
              <a:defRPr/>
            </a:pPr>
            <a:endParaRPr lang="zh-TW" altLang="en-US"/>
          </a:p>
        </p:txBody>
      </p:sp>
      <p:sp>
        <p:nvSpPr>
          <p:cNvPr id="49205" name="Rectangle 53"/>
          <p:cNvSpPr>
            <a:spLocks noGrp="1" noChangeArrowheads="1"/>
          </p:cNvSpPr>
          <p:nvPr>
            <p:ph type="sldNum" sz="quarter" idx="4"/>
          </p:nvPr>
        </p:nvSpPr>
        <p:spPr bwMode="auto">
          <a:xfrm>
            <a:off x="5537200" y="6515100"/>
            <a:ext cx="19050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1">
                <a:solidFill>
                  <a:schemeClr val="tx2"/>
                </a:solidFill>
                <a:latin typeface="+mn-lt"/>
                <a:ea typeface="新細明體" pitchFamily="18" charset="-120"/>
              </a:defRPr>
            </a:lvl1pPr>
          </a:lstStyle>
          <a:p>
            <a:pPr>
              <a:defRPr/>
            </a:pPr>
            <a:fld id="{746581E3-2DA0-4B79-A165-1E94D185224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spd="med"/>
  <p:hf hdr="0" ftr="0" dt="0"/>
  <p:txStyles>
    <p:titleStyle>
      <a:lvl1pPr algn="l" rtl="0" eaLnBrk="0" fontAlgn="base" hangingPunct="0">
        <a:spcBef>
          <a:spcPct val="0"/>
        </a:spcBef>
        <a:spcAft>
          <a:spcPct val="0"/>
        </a:spcAft>
        <a:defRPr kumimoji="1" sz="3400">
          <a:solidFill>
            <a:schemeClr val="tx2"/>
          </a:solidFill>
          <a:latin typeface="+mj-lt"/>
          <a:ea typeface="+mj-ea"/>
          <a:cs typeface="+mj-cs"/>
        </a:defRPr>
      </a:lvl1pPr>
      <a:lvl2pPr algn="l" rtl="0" eaLnBrk="0" fontAlgn="base" hangingPunct="0">
        <a:spcBef>
          <a:spcPct val="0"/>
        </a:spcBef>
        <a:spcAft>
          <a:spcPct val="0"/>
        </a:spcAft>
        <a:defRPr kumimoji="1" sz="3400">
          <a:solidFill>
            <a:schemeClr val="tx2"/>
          </a:solidFill>
          <a:latin typeface="Tahoma" pitchFamily="34" charset="0"/>
          <a:ea typeface="標楷體" pitchFamily="65" charset="-120"/>
        </a:defRPr>
      </a:lvl2pPr>
      <a:lvl3pPr algn="l" rtl="0" eaLnBrk="0" fontAlgn="base" hangingPunct="0">
        <a:spcBef>
          <a:spcPct val="0"/>
        </a:spcBef>
        <a:spcAft>
          <a:spcPct val="0"/>
        </a:spcAft>
        <a:defRPr kumimoji="1" sz="3400">
          <a:solidFill>
            <a:schemeClr val="tx2"/>
          </a:solidFill>
          <a:latin typeface="Tahoma" pitchFamily="34" charset="0"/>
          <a:ea typeface="標楷體" pitchFamily="65" charset="-120"/>
        </a:defRPr>
      </a:lvl3pPr>
      <a:lvl4pPr algn="l" rtl="0" eaLnBrk="0" fontAlgn="base" hangingPunct="0">
        <a:spcBef>
          <a:spcPct val="0"/>
        </a:spcBef>
        <a:spcAft>
          <a:spcPct val="0"/>
        </a:spcAft>
        <a:defRPr kumimoji="1" sz="3400">
          <a:solidFill>
            <a:schemeClr val="tx2"/>
          </a:solidFill>
          <a:latin typeface="Tahoma" pitchFamily="34" charset="0"/>
          <a:ea typeface="標楷體" pitchFamily="65" charset="-120"/>
        </a:defRPr>
      </a:lvl4pPr>
      <a:lvl5pPr algn="l" rtl="0" eaLnBrk="0" fontAlgn="base" hangingPunct="0">
        <a:spcBef>
          <a:spcPct val="0"/>
        </a:spcBef>
        <a:spcAft>
          <a:spcPct val="0"/>
        </a:spcAft>
        <a:defRPr kumimoji="1" sz="3400">
          <a:solidFill>
            <a:schemeClr val="tx2"/>
          </a:solidFill>
          <a:latin typeface="Tahoma" pitchFamily="34" charset="0"/>
          <a:ea typeface="標楷體" pitchFamily="65" charset="-120"/>
        </a:defRPr>
      </a:lvl5pPr>
      <a:lvl6pPr marL="457200" algn="l" rtl="0" fontAlgn="base">
        <a:spcBef>
          <a:spcPct val="0"/>
        </a:spcBef>
        <a:spcAft>
          <a:spcPct val="0"/>
        </a:spcAft>
        <a:defRPr kumimoji="1" sz="3400">
          <a:solidFill>
            <a:schemeClr val="tx2"/>
          </a:solidFill>
          <a:latin typeface="Tahoma" pitchFamily="34" charset="0"/>
          <a:ea typeface="標楷體" pitchFamily="65" charset="-120"/>
        </a:defRPr>
      </a:lvl6pPr>
      <a:lvl7pPr marL="914400" algn="l" rtl="0" fontAlgn="base">
        <a:spcBef>
          <a:spcPct val="0"/>
        </a:spcBef>
        <a:spcAft>
          <a:spcPct val="0"/>
        </a:spcAft>
        <a:defRPr kumimoji="1" sz="3400">
          <a:solidFill>
            <a:schemeClr val="tx2"/>
          </a:solidFill>
          <a:latin typeface="Tahoma" pitchFamily="34" charset="0"/>
          <a:ea typeface="標楷體" pitchFamily="65" charset="-120"/>
        </a:defRPr>
      </a:lvl7pPr>
      <a:lvl8pPr marL="1371600" algn="l" rtl="0" fontAlgn="base">
        <a:spcBef>
          <a:spcPct val="0"/>
        </a:spcBef>
        <a:spcAft>
          <a:spcPct val="0"/>
        </a:spcAft>
        <a:defRPr kumimoji="1" sz="3400">
          <a:solidFill>
            <a:schemeClr val="tx2"/>
          </a:solidFill>
          <a:latin typeface="Tahoma" pitchFamily="34" charset="0"/>
          <a:ea typeface="標楷體" pitchFamily="65" charset="-120"/>
        </a:defRPr>
      </a:lvl8pPr>
      <a:lvl9pPr marL="1828800" algn="l" rtl="0" fontAlgn="base">
        <a:spcBef>
          <a:spcPct val="0"/>
        </a:spcBef>
        <a:spcAft>
          <a:spcPct val="0"/>
        </a:spcAft>
        <a:defRPr kumimoji="1" sz="3400">
          <a:solidFill>
            <a:schemeClr val="tx2"/>
          </a:solidFill>
          <a:latin typeface="Tahoma" pitchFamily="34" charset="0"/>
          <a:ea typeface="標楷體" pitchFamily="65" charset="-120"/>
        </a:defRPr>
      </a:lvl9pPr>
    </p:titleStyle>
    <p:bodyStyle>
      <a:lvl1pPr marL="342900" indent="-342900" algn="just" rtl="0" eaLnBrk="0" fontAlgn="base" hangingPunct="0">
        <a:spcBef>
          <a:spcPct val="30000"/>
        </a:spcBef>
        <a:spcAft>
          <a:spcPct val="0"/>
        </a:spcAft>
        <a:buClr>
          <a:schemeClr val="folHlink"/>
        </a:buClr>
        <a:buSzPct val="60000"/>
        <a:buFont typeface="Wingdings" pitchFamily="2" charset="2"/>
        <a:buChar char="n"/>
        <a:defRPr kumimoji="1" sz="2200">
          <a:solidFill>
            <a:schemeClr val="tx1"/>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2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2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p>
            <a:pPr>
              <a:defRPr/>
            </a:pPr>
            <a:fld id="{9E45EA2F-CE45-4A31-B714-583982394F5D}" type="slidenum">
              <a:rPr lang="en-US" altLang="zh-TW" smtClean="0"/>
              <a:pPr>
                <a:defRPr/>
              </a:pPr>
              <a:t>1</a:t>
            </a:fld>
            <a:endParaRPr lang="en-US" altLang="zh-TW"/>
          </a:p>
        </p:txBody>
      </p:sp>
      <p:sp>
        <p:nvSpPr>
          <p:cNvPr id="8" name="標題 2">
            <a:extLst>
              <a:ext uri="{FF2B5EF4-FFF2-40B4-BE49-F238E27FC236}">
                <a16:creationId xmlns:a16="http://schemas.microsoft.com/office/drawing/2014/main" id="{280412DD-3CE7-4DDF-9481-265DCAB278BC}"/>
              </a:ext>
            </a:extLst>
          </p:cNvPr>
          <p:cNvSpPr txBox="1">
            <a:spLocks/>
          </p:cNvSpPr>
          <p:nvPr/>
        </p:nvSpPr>
        <p:spPr>
          <a:xfrm>
            <a:off x="1295400" y="1274763"/>
            <a:ext cx="6858000" cy="23876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endParaRPr lang="en-US" altLang="zh-TW">
              <a:latin typeface="標楷體" panose="03000509000000000000" pitchFamily="65" charset="-120"/>
              <a:ea typeface="標楷體" panose="03000509000000000000" pitchFamily="65" charset="-120"/>
            </a:endParaRPr>
          </a:p>
          <a:p>
            <a:pPr algn="ctr"/>
            <a:endParaRPr lang="en-US" altLang="zh-TW">
              <a:latin typeface="標楷體" panose="03000509000000000000" pitchFamily="65" charset="-120"/>
              <a:ea typeface="標楷體" panose="03000509000000000000" pitchFamily="65" charset="-120"/>
            </a:endParaRPr>
          </a:p>
          <a:p>
            <a:pPr algn="ctr"/>
            <a:endParaRPr lang="en-US" altLang="zh-TW">
              <a:latin typeface="標楷體" panose="03000509000000000000" pitchFamily="65" charset="-120"/>
              <a:ea typeface="標楷體" panose="03000509000000000000" pitchFamily="65" charset="-120"/>
            </a:endParaRPr>
          </a:p>
          <a:p>
            <a:pPr algn="ctr"/>
            <a:r>
              <a:rPr lang="en-US" altLang="zh-TW">
                <a:latin typeface="標楷體" panose="03000509000000000000" pitchFamily="65" charset="-120"/>
                <a:ea typeface="標楷體" panose="03000509000000000000" pitchFamily="65" charset="-120"/>
              </a:rPr>
              <a:t>AMR</a:t>
            </a:r>
            <a:r>
              <a:rPr lang="zh-TW" altLang="en-US">
                <a:latin typeface="標楷體" panose="03000509000000000000" pitchFamily="65" charset="-120"/>
                <a:ea typeface="標楷體" panose="03000509000000000000" pitchFamily="65" charset="-120"/>
              </a:rPr>
              <a:t>更新後操作問題</a:t>
            </a:r>
          </a:p>
        </p:txBody>
      </p:sp>
      <p:sp>
        <p:nvSpPr>
          <p:cNvPr id="9" name="副標題 3">
            <a:extLst>
              <a:ext uri="{FF2B5EF4-FFF2-40B4-BE49-F238E27FC236}">
                <a16:creationId xmlns:a16="http://schemas.microsoft.com/office/drawing/2014/main" id="{978038B8-075D-468B-882D-2866F0F0FAD4}"/>
              </a:ext>
            </a:extLst>
          </p:cNvPr>
          <p:cNvSpPr txBox="1">
            <a:spLocks/>
          </p:cNvSpPr>
          <p:nvPr/>
        </p:nvSpPr>
        <p:spPr>
          <a:xfrm>
            <a:off x="1295400" y="3754438"/>
            <a:ext cx="6858000" cy="16557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endParaRPr lang="en-US" altLang="zh-TW">
              <a:latin typeface="標楷體" panose="03000509000000000000" pitchFamily="65" charset="-120"/>
              <a:ea typeface="標楷體" panose="03000509000000000000" pitchFamily="65" charset="-120"/>
            </a:endParaRPr>
          </a:p>
          <a:p>
            <a:pPr marL="0" indent="0" algn="ctr">
              <a:buNone/>
            </a:pPr>
            <a:r>
              <a:rPr lang="en-US" altLang="zh-TW">
                <a:latin typeface="標楷體" panose="03000509000000000000" pitchFamily="65" charset="-120"/>
                <a:ea typeface="標楷體" panose="03000509000000000000" pitchFamily="65" charset="-120"/>
              </a:rPr>
              <a:t>2023.09.08</a:t>
            </a:r>
            <a:endParaRPr lang="zh-TW" altLang="en-US">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372609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6D6484C7-C170-8801-9083-26D3C2B9E994}"/>
              </a:ext>
            </a:extLst>
          </p:cNvPr>
          <p:cNvSpPr>
            <a:spLocks noGrp="1"/>
          </p:cNvSpPr>
          <p:nvPr>
            <p:ph type="sldNum" sz="quarter" idx="10"/>
          </p:nvPr>
        </p:nvSpPr>
        <p:spPr/>
        <p:txBody>
          <a:bodyPr/>
          <a:lstStyle/>
          <a:p>
            <a:pPr>
              <a:defRPr/>
            </a:pPr>
            <a:fld id="{9E45EA2F-CE45-4A31-B714-583982394F5D}" type="slidenum">
              <a:rPr lang="en-US" altLang="zh-TW" smtClean="0">
                <a:latin typeface="+mj-ea"/>
                <a:ea typeface="+mj-ea"/>
              </a:rPr>
              <a:pPr>
                <a:defRPr/>
              </a:pPr>
              <a:t>2</a:t>
            </a:fld>
            <a:endParaRPr lang="en-US" altLang="zh-TW">
              <a:latin typeface="+mj-ea"/>
              <a:ea typeface="+mj-ea"/>
            </a:endParaRPr>
          </a:p>
        </p:txBody>
      </p:sp>
      <p:sp>
        <p:nvSpPr>
          <p:cNvPr id="3" name="文字方塊 2">
            <a:extLst>
              <a:ext uri="{FF2B5EF4-FFF2-40B4-BE49-F238E27FC236}">
                <a16:creationId xmlns:a16="http://schemas.microsoft.com/office/drawing/2014/main" id="{2CE35A05-82CD-70AD-F16E-79F41BF45B45}"/>
              </a:ext>
            </a:extLst>
          </p:cNvPr>
          <p:cNvSpPr txBox="1"/>
          <p:nvPr/>
        </p:nvSpPr>
        <p:spPr>
          <a:xfrm>
            <a:off x="839244" y="1202499"/>
            <a:ext cx="7979079" cy="4198585"/>
          </a:xfrm>
          <a:prstGeom prst="rect">
            <a:avLst/>
          </a:prstGeom>
          <a:noFill/>
        </p:spPr>
        <p:txBody>
          <a:bodyPr wrap="square" rtlCol="0">
            <a:spAutoFit/>
          </a:bodyPr>
          <a:lstStyle/>
          <a:p>
            <a:pPr algn="l">
              <a:lnSpc>
                <a:spcPct val="150000"/>
              </a:lnSpc>
              <a:buClr>
                <a:schemeClr val="tx2">
                  <a:lumMod val="75000"/>
                </a:schemeClr>
              </a:buClr>
            </a:pPr>
            <a:r>
              <a:rPr lang="en-US" altLang="zh-TW">
                <a:latin typeface="+mj-ea"/>
                <a:ea typeface="+mj-ea"/>
              </a:rPr>
              <a:t>1.</a:t>
            </a:r>
            <a:r>
              <a:rPr lang="zh-TW" altLang="en-US">
                <a:latin typeface="+mj-ea"/>
                <a:ea typeface="+mj-ea"/>
              </a:rPr>
              <a:t>地圖管理介面消失</a:t>
            </a:r>
            <a:endParaRPr lang="en-US" altLang="zh-TW">
              <a:latin typeface="+mj-ea"/>
              <a:ea typeface="+mj-ea"/>
            </a:endParaRPr>
          </a:p>
          <a:p>
            <a:pPr algn="l">
              <a:lnSpc>
                <a:spcPct val="150000"/>
              </a:lnSpc>
              <a:buClr>
                <a:schemeClr val="tx2">
                  <a:lumMod val="75000"/>
                </a:schemeClr>
              </a:buClr>
            </a:pPr>
            <a:r>
              <a:rPr lang="en-US" altLang="zh-TW">
                <a:latin typeface="+mj-ea"/>
                <a:ea typeface="+mj-ea"/>
              </a:rPr>
              <a:t>2.</a:t>
            </a:r>
            <a:r>
              <a:rPr lang="zh-TW" altLang="en-US">
                <a:latin typeface="+mj-ea"/>
                <a:ea typeface="+mj-ea"/>
              </a:rPr>
              <a:t>自動導航介面中之</a:t>
            </a:r>
            <a:r>
              <a:rPr lang="en-US" altLang="zh-TW">
                <a:latin typeface="+mn-lt"/>
                <a:ea typeface="+mj-ea"/>
              </a:rPr>
              <a:t>AMR</a:t>
            </a:r>
            <a:r>
              <a:rPr lang="zh-TW" altLang="en-US">
                <a:latin typeface="+mj-ea"/>
                <a:ea typeface="+mj-ea"/>
              </a:rPr>
              <a:t>圖式在遙控過程中顯示之</a:t>
            </a:r>
            <a:r>
              <a:rPr lang="en-US" altLang="zh-TW">
                <a:latin typeface="+mj-ea"/>
                <a:ea typeface="+mj-ea"/>
              </a:rPr>
              <a:t>(LiDAR)</a:t>
            </a:r>
            <a:r>
              <a:rPr lang="zh-TW" altLang="en-US">
                <a:latin typeface="+mj-ea"/>
                <a:ea typeface="+mj-ea"/>
              </a:rPr>
              <a:t>紅線運動方向與實際方向相反，如下方影片</a:t>
            </a:r>
            <a:r>
              <a:rPr lang="en-US" altLang="zh-TW">
                <a:latin typeface="+mj-ea"/>
                <a:ea typeface="+mj-ea"/>
              </a:rPr>
              <a:t>1</a:t>
            </a:r>
            <a:r>
              <a:rPr lang="zh-TW" altLang="en-US">
                <a:latin typeface="+mj-ea"/>
                <a:ea typeface="+mj-ea"/>
              </a:rPr>
              <a:t>，且</a:t>
            </a:r>
            <a:r>
              <a:rPr lang="en-US" altLang="zh-TW">
                <a:latin typeface="+mj-ea"/>
                <a:ea typeface="+mj-ea"/>
              </a:rPr>
              <a:t>AMR</a:t>
            </a:r>
            <a:r>
              <a:rPr lang="zh-TW" altLang="en-US">
                <a:latin typeface="+mj-ea"/>
                <a:ea typeface="+mj-ea"/>
              </a:rPr>
              <a:t>圖式位置並不會隨實際遙控後移動位置改變，僅紅線會移動。</a:t>
            </a:r>
            <a:endParaRPr lang="en-US" altLang="zh-TW">
              <a:latin typeface="+mj-ea"/>
              <a:ea typeface="+mj-ea"/>
            </a:endParaRPr>
          </a:p>
          <a:p>
            <a:pPr algn="l">
              <a:lnSpc>
                <a:spcPct val="150000"/>
              </a:lnSpc>
              <a:buClr>
                <a:schemeClr val="tx2">
                  <a:lumMod val="75000"/>
                </a:schemeClr>
              </a:buClr>
            </a:pPr>
            <a:endParaRPr lang="en-US" altLang="zh-TW">
              <a:latin typeface="+mj-ea"/>
              <a:ea typeface="+mj-ea"/>
            </a:endParaRPr>
          </a:p>
          <a:p>
            <a:pPr algn="l">
              <a:lnSpc>
                <a:spcPct val="150000"/>
              </a:lnSpc>
              <a:buClr>
                <a:schemeClr val="tx2">
                  <a:lumMod val="75000"/>
                </a:schemeClr>
              </a:buClr>
            </a:pPr>
            <a:endParaRPr lang="en-US" altLang="zh-TW">
              <a:latin typeface="+mj-ea"/>
              <a:ea typeface="+mj-ea"/>
            </a:endParaRPr>
          </a:p>
          <a:p>
            <a:pPr algn="l">
              <a:lnSpc>
                <a:spcPct val="150000"/>
              </a:lnSpc>
              <a:buClr>
                <a:schemeClr val="tx2">
                  <a:lumMod val="75000"/>
                </a:schemeClr>
              </a:buClr>
            </a:pPr>
            <a:endParaRPr lang="en-US" altLang="zh-TW">
              <a:latin typeface="+mj-ea"/>
              <a:ea typeface="+mj-ea"/>
            </a:endParaRPr>
          </a:p>
          <a:p>
            <a:pPr algn="l">
              <a:lnSpc>
                <a:spcPct val="150000"/>
              </a:lnSpc>
              <a:buClr>
                <a:schemeClr val="tx2">
                  <a:lumMod val="75000"/>
                </a:schemeClr>
              </a:buClr>
            </a:pPr>
            <a:endParaRPr lang="en-US" altLang="zh-TW">
              <a:latin typeface="+mj-ea"/>
              <a:ea typeface="+mj-ea"/>
            </a:endParaRPr>
          </a:p>
          <a:p>
            <a:pPr algn="l">
              <a:lnSpc>
                <a:spcPct val="150000"/>
              </a:lnSpc>
              <a:buClr>
                <a:schemeClr val="tx2">
                  <a:lumMod val="75000"/>
                </a:schemeClr>
              </a:buClr>
            </a:pPr>
            <a:endParaRPr lang="en-US" altLang="zh-TW">
              <a:latin typeface="+mj-ea"/>
              <a:ea typeface="+mj-ea"/>
            </a:endParaRPr>
          </a:p>
          <a:p>
            <a:pPr algn="l">
              <a:lnSpc>
                <a:spcPct val="150000"/>
              </a:lnSpc>
              <a:buClr>
                <a:schemeClr val="tx2">
                  <a:lumMod val="75000"/>
                </a:schemeClr>
              </a:buClr>
            </a:pPr>
            <a:endParaRPr lang="en-US" altLang="zh-TW">
              <a:latin typeface="+mj-ea"/>
              <a:ea typeface="+mj-ea"/>
            </a:endParaRPr>
          </a:p>
        </p:txBody>
      </p:sp>
      <p:sp>
        <p:nvSpPr>
          <p:cNvPr id="4" name="文字方塊 3">
            <a:extLst>
              <a:ext uri="{FF2B5EF4-FFF2-40B4-BE49-F238E27FC236}">
                <a16:creationId xmlns:a16="http://schemas.microsoft.com/office/drawing/2014/main" id="{1FD72876-5395-CA40-2F97-7D9F0B653374}"/>
              </a:ext>
            </a:extLst>
          </p:cNvPr>
          <p:cNvSpPr txBox="1"/>
          <p:nvPr/>
        </p:nvSpPr>
        <p:spPr>
          <a:xfrm>
            <a:off x="993058" y="343131"/>
            <a:ext cx="4739148" cy="461665"/>
          </a:xfrm>
          <a:prstGeom prst="rect">
            <a:avLst/>
          </a:prstGeom>
          <a:noFill/>
        </p:spPr>
        <p:txBody>
          <a:bodyPr wrap="square" rtlCol="0">
            <a:spAutoFit/>
          </a:bodyPr>
          <a:lstStyle/>
          <a:p>
            <a:pPr algn="l"/>
            <a:r>
              <a:rPr lang="en-US" altLang="zh-TW" sz="2400">
                <a:latin typeface="+mj-ea"/>
                <a:ea typeface="+mj-ea"/>
              </a:rPr>
              <a:t>WebAPP</a:t>
            </a:r>
            <a:r>
              <a:rPr lang="zh-TW" altLang="en-US" sz="2400">
                <a:latin typeface="+mj-ea"/>
                <a:ea typeface="+mj-ea"/>
              </a:rPr>
              <a:t>相關問題</a:t>
            </a:r>
          </a:p>
        </p:txBody>
      </p:sp>
      <p:pic>
        <p:nvPicPr>
          <p:cNvPr id="5" name="123">
            <a:hlinkClick r:id="" action="ppaction://media"/>
            <a:extLst>
              <a:ext uri="{FF2B5EF4-FFF2-40B4-BE49-F238E27FC236}">
                <a16:creationId xmlns:a16="http://schemas.microsoft.com/office/drawing/2014/main" id="{1411076E-AC90-E2D0-8B5A-984E159F8D5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272759" y="2465690"/>
            <a:ext cx="2598481" cy="4619522"/>
          </a:xfrm>
          <a:prstGeom prst="rect">
            <a:avLst/>
          </a:prstGeom>
        </p:spPr>
      </p:pic>
    </p:spTree>
    <p:extLst>
      <p:ext uri="{BB962C8B-B14F-4D97-AF65-F5344CB8AC3E}">
        <p14:creationId xmlns:p14="http://schemas.microsoft.com/office/powerpoint/2010/main" val="2621010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68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6D6484C7-C170-8801-9083-26D3C2B9E994}"/>
              </a:ext>
            </a:extLst>
          </p:cNvPr>
          <p:cNvSpPr>
            <a:spLocks noGrp="1"/>
          </p:cNvSpPr>
          <p:nvPr>
            <p:ph type="sldNum" sz="quarter" idx="10"/>
          </p:nvPr>
        </p:nvSpPr>
        <p:spPr/>
        <p:txBody>
          <a:bodyPr/>
          <a:lstStyle/>
          <a:p>
            <a:pPr>
              <a:defRPr/>
            </a:pPr>
            <a:fld id="{9E45EA2F-CE45-4A31-B714-583982394F5D}" type="slidenum">
              <a:rPr lang="en-US" altLang="zh-TW" smtClean="0">
                <a:latin typeface="+mj-ea"/>
                <a:ea typeface="+mj-ea"/>
              </a:rPr>
              <a:pPr>
                <a:defRPr/>
              </a:pPr>
              <a:t>3</a:t>
            </a:fld>
            <a:endParaRPr lang="en-US" altLang="zh-TW">
              <a:latin typeface="+mj-ea"/>
              <a:ea typeface="+mj-ea"/>
            </a:endParaRPr>
          </a:p>
        </p:txBody>
      </p:sp>
      <p:sp>
        <p:nvSpPr>
          <p:cNvPr id="3" name="文字方塊 2">
            <a:extLst>
              <a:ext uri="{FF2B5EF4-FFF2-40B4-BE49-F238E27FC236}">
                <a16:creationId xmlns:a16="http://schemas.microsoft.com/office/drawing/2014/main" id="{2CE35A05-82CD-70AD-F16E-79F41BF45B45}"/>
              </a:ext>
            </a:extLst>
          </p:cNvPr>
          <p:cNvSpPr txBox="1"/>
          <p:nvPr/>
        </p:nvSpPr>
        <p:spPr>
          <a:xfrm>
            <a:off x="839244" y="1202499"/>
            <a:ext cx="7979079" cy="874598"/>
          </a:xfrm>
          <a:prstGeom prst="rect">
            <a:avLst/>
          </a:prstGeom>
          <a:noFill/>
        </p:spPr>
        <p:txBody>
          <a:bodyPr wrap="square" rtlCol="0">
            <a:spAutoFit/>
          </a:bodyPr>
          <a:lstStyle/>
          <a:p>
            <a:pPr algn="l">
              <a:lnSpc>
                <a:spcPct val="150000"/>
              </a:lnSpc>
              <a:buClr>
                <a:schemeClr val="tx2">
                  <a:lumMod val="75000"/>
                </a:schemeClr>
              </a:buClr>
            </a:pPr>
            <a:r>
              <a:rPr lang="en-US" altLang="zh-TW">
                <a:latin typeface="+mj-ea"/>
                <a:ea typeface="+mj-ea"/>
              </a:rPr>
              <a:t>3.</a:t>
            </a:r>
            <a:r>
              <a:rPr lang="en-US" altLang="zh-TW" sz="1800">
                <a:latin typeface="+mj-ea"/>
                <a:ea typeface="+mj-ea"/>
              </a:rPr>
              <a:t> WebAPP</a:t>
            </a:r>
            <a:r>
              <a:rPr lang="zh-TW" altLang="en-US" sz="1800">
                <a:latin typeface="+mj-ea"/>
                <a:ea typeface="+mj-ea"/>
              </a:rPr>
              <a:t>中</a:t>
            </a:r>
            <a:r>
              <a:rPr lang="zh-TW" altLang="en-US">
                <a:latin typeface="+mj-ea"/>
                <a:ea typeface="+mj-ea"/>
              </a:rPr>
              <a:t>當前位置不會更新</a:t>
            </a:r>
            <a:endParaRPr lang="en-US" altLang="zh-TW">
              <a:latin typeface="+mj-ea"/>
              <a:ea typeface="+mj-ea"/>
            </a:endParaRPr>
          </a:p>
          <a:p>
            <a:pPr algn="l">
              <a:lnSpc>
                <a:spcPct val="150000"/>
              </a:lnSpc>
              <a:buClr>
                <a:schemeClr val="tx2">
                  <a:lumMod val="75000"/>
                </a:schemeClr>
              </a:buClr>
            </a:pPr>
            <a:endParaRPr lang="en-US" altLang="zh-TW">
              <a:latin typeface="+mj-ea"/>
              <a:ea typeface="+mj-ea"/>
            </a:endParaRPr>
          </a:p>
        </p:txBody>
      </p:sp>
      <p:sp>
        <p:nvSpPr>
          <p:cNvPr id="4" name="文字方塊 3">
            <a:extLst>
              <a:ext uri="{FF2B5EF4-FFF2-40B4-BE49-F238E27FC236}">
                <a16:creationId xmlns:a16="http://schemas.microsoft.com/office/drawing/2014/main" id="{1FD72876-5395-CA40-2F97-7D9F0B653374}"/>
              </a:ext>
            </a:extLst>
          </p:cNvPr>
          <p:cNvSpPr txBox="1"/>
          <p:nvPr/>
        </p:nvSpPr>
        <p:spPr>
          <a:xfrm>
            <a:off x="993058" y="343131"/>
            <a:ext cx="4739148" cy="461665"/>
          </a:xfrm>
          <a:prstGeom prst="rect">
            <a:avLst/>
          </a:prstGeom>
          <a:noFill/>
        </p:spPr>
        <p:txBody>
          <a:bodyPr wrap="square" rtlCol="0">
            <a:spAutoFit/>
          </a:bodyPr>
          <a:lstStyle/>
          <a:p>
            <a:pPr algn="l"/>
            <a:r>
              <a:rPr lang="en-US" altLang="zh-TW" sz="2400">
                <a:latin typeface="+mj-ea"/>
                <a:ea typeface="+mj-ea"/>
              </a:rPr>
              <a:t>WebAPP</a:t>
            </a:r>
            <a:r>
              <a:rPr lang="zh-TW" altLang="en-US" sz="2400">
                <a:latin typeface="+mj-ea"/>
                <a:ea typeface="+mj-ea"/>
              </a:rPr>
              <a:t>相關問題</a:t>
            </a:r>
          </a:p>
        </p:txBody>
      </p:sp>
      <p:grpSp>
        <p:nvGrpSpPr>
          <p:cNvPr id="12" name="群組 11">
            <a:extLst>
              <a:ext uri="{FF2B5EF4-FFF2-40B4-BE49-F238E27FC236}">
                <a16:creationId xmlns:a16="http://schemas.microsoft.com/office/drawing/2014/main" id="{C14D8C07-CFB0-DFC6-F5BA-9836A0BC5DBD}"/>
              </a:ext>
            </a:extLst>
          </p:cNvPr>
          <p:cNvGrpSpPr/>
          <p:nvPr/>
        </p:nvGrpSpPr>
        <p:grpSpPr>
          <a:xfrm>
            <a:off x="993058" y="1932039"/>
            <a:ext cx="3244643" cy="3982064"/>
            <a:chOff x="5732206" y="1779639"/>
            <a:chExt cx="3244643" cy="3982064"/>
          </a:xfrm>
        </p:grpSpPr>
        <p:pic>
          <p:nvPicPr>
            <p:cNvPr id="6" name="圖片 5">
              <a:extLst>
                <a:ext uri="{FF2B5EF4-FFF2-40B4-BE49-F238E27FC236}">
                  <a16:creationId xmlns:a16="http://schemas.microsoft.com/office/drawing/2014/main" id="{8A17DCE9-A12F-4796-DAE9-A43FB17C384C}"/>
                </a:ext>
              </a:extLst>
            </p:cNvPr>
            <p:cNvPicPr>
              <a:picLocks noChangeAspect="1"/>
            </p:cNvPicPr>
            <p:nvPr/>
          </p:nvPicPr>
          <p:blipFill rotWithShape="1">
            <a:blip r:embed="rId2"/>
            <a:srcRect l="63154"/>
            <a:stretch/>
          </p:blipFill>
          <p:spPr>
            <a:xfrm>
              <a:off x="5732206" y="1881531"/>
              <a:ext cx="2854730" cy="3880172"/>
            </a:xfrm>
            <a:prstGeom prst="rect">
              <a:avLst/>
            </a:prstGeom>
          </p:spPr>
        </p:pic>
        <p:sp>
          <p:nvSpPr>
            <p:cNvPr id="7" name="矩形 6">
              <a:extLst>
                <a:ext uri="{FF2B5EF4-FFF2-40B4-BE49-F238E27FC236}">
                  <a16:creationId xmlns:a16="http://schemas.microsoft.com/office/drawing/2014/main" id="{159BFE9D-434C-CB54-9E4F-FE51FF57747B}"/>
                </a:ext>
              </a:extLst>
            </p:cNvPr>
            <p:cNvSpPr/>
            <p:nvPr/>
          </p:nvSpPr>
          <p:spPr bwMode="auto">
            <a:xfrm>
              <a:off x="7964129" y="1779639"/>
              <a:ext cx="255639" cy="334296"/>
            </a:xfrm>
            <a:prstGeom prst="rect">
              <a:avLst/>
            </a:prstGeom>
            <a:noFill/>
            <a:ln w="762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Tahoma" pitchFamily="34" charset="0"/>
                <a:ea typeface="新細明體" pitchFamily="18" charset="-120"/>
              </a:endParaRPr>
            </a:p>
          </p:txBody>
        </p:sp>
        <p:cxnSp>
          <p:nvCxnSpPr>
            <p:cNvPr id="9" name="直線單箭頭接點 8">
              <a:extLst>
                <a:ext uri="{FF2B5EF4-FFF2-40B4-BE49-F238E27FC236}">
                  <a16:creationId xmlns:a16="http://schemas.microsoft.com/office/drawing/2014/main" id="{5AACF736-8043-FF61-B5D0-183606D8EC02}"/>
                </a:ext>
              </a:extLst>
            </p:cNvPr>
            <p:cNvCxnSpPr>
              <a:stCxn id="7" idx="2"/>
            </p:cNvCxnSpPr>
            <p:nvPr/>
          </p:nvCxnSpPr>
          <p:spPr bwMode="auto">
            <a:xfrm flipH="1">
              <a:off x="8091948" y="2113935"/>
              <a:ext cx="1" cy="1914261"/>
            </a:xfrm>
            <a:prstGeom prst="straightConnector1">
              <a:avLst/>
            </a:prstGeom>
            <a:solidFill>
              <a:schemeClr val="accent1"/>
            </a:solidFill>
            <a:ln w="381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字方塊 9">
              <a:extLst>
                <a:ext uri="{FF2B5EF4-FFF2-40B4-BE49-F238E27FC236}">
                  <a16:creationId xmlns:a16="http://schemas.microsoft.com/office/drawing/2014/main" id="{049BB057-A9E2-5603-BCB1-EE89194D9E40}"/>
                </a:ext>
              </a:extLst>
            </p:cNvPr>
            <p:cNvSpPr txBox="1"/>
            <p:nvPr/>
          </p:nvSpPr>
          <p:spPr>
            <a:xfrm>
              <a:off x="5899355" y="4065034"/>
              <a:ext cx="3077494" cy="369332"/>
            </a:xfrm>
            <a:prstGeom prst="rect">
              <a:avLst/>
            </a:prstGeom>
            <a:noFill/>
          </p:spPr>
          <p:txBody>
            <a:bodyPr wrap="square" rtlCol="0">
              <a:spAutoFit/>
            </a:bodyPr>
            <a:lstStyle/>
            <a:p>
              <a:r>
                <a:rPr lang="zh-TW" altLang="en-US">
                  <a:solidFill>
                    <a:srgbClr val="C00000"/>
                  </a:solidFill>
                  <a:latin typeface="+mj-ea"/>
                  <a:ea typeface="+mj-ea"/>
                </a:rPr>
                <a:t>不會更新，始終為</a:t>
              </a:r>
              <a:r>
                <a:rPr lang="en-US" altLang="zh-TW">
                  <a:solidFill>
                    <a:srgbClr val="C00000"/>
                  </a:solidFill>
                  <a:latin typeface="+mj-ea"/>
                  <a:ea typeface="+mj-ea"/>
                </a:rPr>
                <a:t>(0,0,0)</a:t>
              </a:r>
              <a:endParaRPr lang="zh-TW" altLang="en-US">
                <a:solidFill>
                  <a:srgbClr val="C00000"/>
                </a:solidFill>
                <a:latin typeface="+mj-ea"/>
                <a:ea typeface="+mj-ea"/>
              </a:endParaRPr>
            </a:p>
          </p:txBody>
        </p:sp>
      </p:grpSp>
      <p:pic>
        <p:nvPicPr>
          <p:cNvPr id="13" name="圖片 12">
            <a:extLst>
              <a:ext uri="{FF2B5EF4-FFF2-40B4-BE49-F238E27FC236}">
                <a16:creationId xmlns:a16="http://schemas.microsoft.com/office/drawing/2014/main" id="{2C03A5C1-68E9-A6F8-6F06-770111C3195C}"/>
              </a:ext>
            </a:extLst>
          </p:cNvPr>
          <p:cNvPicPr>
            <a:picLocks noChangeAspect="1"/>
          </p:cNvPicPr>
          <p:nvPr/>
        </p:nvPicPr>
        <p:blipFill>
          <a:blip r:embed="rId3"/>
          <a:stretch>
            <a:fillRect/>
          </a:stretch>
        </p:blipFill>
        <p:spPr>
          <a:xfrm>
            <a:off x="4906301" y="1999808"/>
            <a:ext cx="2535899" cy="3912130"/>
          </a:xfrm>
          <a:prstGeom prst="rect">
            <a:avLst/>
          </a:prstGeom>
        </p:spPr>
      </p:pic>
    </p:spTree>
    <p:extLst>
      <p:ext uri="{BB962C8B-B14F-4D97-AF65-F5344CB8AC3E}">
        <p14:creationId xmlns:p14="http://schemas.microsoft.com/office/powerpoint/2010/main" val="5883899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6D6484C7-C170-8801-9083-26D3C2B9E994}"/>
              </a:ext>
            </a:extLst>
          </p:cNvPr>
          <p:cNvSpPr>
            <a:spLocks noGrp="1"/>
          </p:cNvSpPr>
          <p:nvPr>
            <p:ph type="sldNum" sz="quarter" idx="10"/>
          </p:nvPr>
        </p:nvSpPr>
        <p:spPr/>
        <p:txBody>
          <a:bodyPr/>
          <a:lstStyle/>
          <a:p>
            <a:pPr>
              <a:defRPr/>
            </a:pPr>
            <a:fld id="{9E45EA2F-CE45-4A31-B714-583982394F5D}" type="slidenum">
              <a:rPr lang="en-US" altLang="zh-TW" smtClean="0">
                <a:latin typeface="+mj-ea"/>
                <a:ea typeface="+mj-ea"/>
              </a:rPr>
              <a:pPr>
                <a:defRPr/>
              </a:pPr>
              <a:t>4</a:t>
            </a:fld>
            <a:endParaRPr lang="en-US" altLang="zh-TW">
              <a:latin typeface="+mj-ea"/>
              <a:ea typeface="+mj-ea"/>
            </a:endParaRPr>
          </a:p>
        </p:txBody>
      </p:sp>
      <p:sp>
        <p:nvSpPr>
          <p:cNvPr id="4" name="文字方塊 3">
            <a:extLst>
              <a:ext uri="{FF2B5EF4-FFF2-40B4-BE49-F238E27FC236}">
                <a16:creationId xmlns:a16="http://schemas.microsoft.com/office/drawing/2014/main" id="{1FD72876-5395-CA40-2F97-7D9F0B653374}"/>
              </a:ext>
            </a:extLst>
          </p:cNvPr>
          <p:cNvSpPr txBox="1"/>
          <p:nvPr/>
        </p:nvSpPr>
        <p:spPr>
          <a:xfrm>
            <a:off x="993058" y="343131"/>
            <a:ext cx="4739148" cy="461665"/>
          </a:xfrm>
          <a:prstGeom prst="rect">
            <a:avLst/>
          </a:prstGeom>
          <a:noFill/>
        </p:spPr>
        <p:txBody>
          <a:bodyPr wrap="square" rtlCol="0">
            <a:spAutoFit/>
          </a:bodyPr>
          <a:lstStyle/>
          <a:p>
            <a:pPr algn="l"/>
            <a:r>
              <a:rPr lang="en-US" altLang="zh-TW" sz="2400">
                <a:latin typeface="+mj-ea"/>
                <a:ea typeface="+mj-ea"/>
              </a:rPr>
              <a:t>WebAPP</a:t>
            </a:r>
            <a:r>
              <a:rPr lang="zh-TW" altLang="en-US" sz="2400">
                <a:latin typeface="+mj-ea"/>
                <a:ea typeface="+mj-ea"/>
              </a:rPr>
              <a:t>相關問題</a:t>
            </a:r>
          </a:p>
        </p:txBody>
      </p:sp>
      <p:sp>
        <p:nvSpPr>
          <p:cNvPr id="10" name="文字方塊 9">
            <a:extLst>
              <a:ext uri="{FF2B5EF4-FFF2-40B4-BE49-F238E27FC236}">
                <a16:creationId xmlns:a16="http://schemas.microsoft.com/office/drawing/2014/main" id="{049BB057-A9E2-5603-BCB1-EE89194D9E40}"/>
              </a:ext>
            </a:extLst>
          </p:cNvPr>
          <p:cNvSpPr txBox="1"/>
          <p:nvPr/>
        </p:nvSpPr>
        <p:spPr>
          <a:xfrm>
            <a:off x="4637756" y="3749160"/>
            <a:ext cx="3294664" cy="369332"/>
          </a:xfrm>
          <a:prstGeom prst="rect">
            <a:avLst/>
          </a:prstGeom>
          <a:noFill/>
        </p:spPr>
        <p:txBody>
          <a:bodyPr wrap="square" rtlCol="0">
            <a:spAutoFit/>
          </a:bodyPr>
          <a:lstStyle/>
          <a:p>
            <a:r>
              <a:rPr lang="zh-TW" altLang="en-US">
                <a:solidFill>
                  <a:srgbClr val="C00000"/>
                </a:solidFill>
                <a:latin typeface="+mj-ea"/>
                <a:ea typeface="+mj-ea"/>
              </a:rPr>
              <a:t>按下點位儲存按鈕後依然空白</a:t>
            </a:r>
          </a:p>
        </p:txBody>
      </p:sp>
      <p:sp>
        <p:nvSpPr>
          <p:cNvPr id="8" name="文字方塊 7">
            <a:extLst>
              <a:ext uri="{FF2B5EF4-FFF2-40B4-BE49-F238E27FC236}">
                <a16:creationId xmlns:a16="http://schemas.microsoft.com/office/drawing/2014/main" id="{EB0A2A56-66AC-EE09-8821-5D8F7BE45290}"/>
              </a:ext>
            </a:extLst>
          </p:cNvPr>
          <p:cNvSpPr txBox="1"/>
          <p:nvPr/>
        </p:nvSpPr>
        <p:spPr>
          <a:xfrm>
            <a:off x="839244" y="1006933"/>
            <a:ext cx="7465512" cy="459100"/>
          </a:xfrm>
          <a:prstGeom prst="rect">
            <a:avLst/>
          </a:prstGeom>
          <a:noFill/>
        </p:spPr>
        <p:txBody>
          <a:bodyPr wrap="square">
            <a:spAutoFit/>
          </a:bodyPr>
          <a:lstStyle/>
          <a:p>
            <a:pPr algn="l">
              <a:lnSpc>
                <a:spcPct val="150000"/>
              </a:lnSpc>
              <a:buClr>
                <a:schemeClr val="tx2">
                  <a:lumMod val="75000"/>
                </a:schemeClr>
              </a:buClr>
            </a:pPr>
            <a:r>
              <a:rPr lang="en-US" altLang="zh-TW">
                <a:latin typeface="+mj-ea"/>
                <a:ea typeface="+mj-ea"/>
              </a:rPr>
              <a:t>4.</a:t>
            </a:r>
            <a:r>
              <a:rPr lang="zh-TW" altLang="en-US">
                <a:latin typeface="+mj-ea"/>
                <a:ea typeface="+mj-ea"/>
              </a:rPr>
              <a:t>於自動導航介面中無法儲存點位，也無法透過撥放按鈕管理點位</a:t>
            </a:r>
            <a:endParaRPr lang="en-US" altLang="zh-TW">
              <a:latin typeface="+mj-ea"/>
              <a:ea typeface="+mj-ea"/>
            </a:endParaRPr>
          </a:p>
        </p:txBody>
      </p:sp>
      <p:pic>
        <p:nvPicPr>
          <p:cNvPr id="11" name="圖片 10">
            <a:extLst>
              <a:ext uri="{FF2B5EF4-FFF2-40B4-BE49-F238E27FC236}">
                <a16:creationId xmlns:a16="http://schemas.microsoft.com/office/drawing/2014/main" id="{B9D4454A-9DD4-48F1-0600-BF9460293552}"/>
              </a:ext>
            </a:extLst>
          </p:cNvPr>
          <p:cNvPicPr>
            <a:picLocks noChangeAspect="1"/>
          </p:cNvPicPr>
          <p:nvPr/>
        </p:nvPicPr>
        <p:blipFill>
          <a:blip r:embed="rId2"/>
          <a:stretch>
            <a:fillRect/>
          </a:stretch>
        </p:blipFill>
        <p:spPr>
          <a:xfrm>
            <a:off x="599086" y="1691030"/>
            <a:ext cx="3669853" cy="3977887"/>
          </a:xfrm>
          <a:prstGeom prst="rect">
            <a:avLst/>
          </a:prstGeom>
        </p:spPr>
      </p:pic>
      <p:sp>
        <p:nvSpPr>
          <p:cNvPr id="7" name="矩形 6">
            <a:extLst>
              <a:ext uri="{FF2B5EF4-FFF2-40B4-BE49-F238E27FC236}">
                <a16:creationId xmlns:a16="http://schemas.microsoft.com/office/drawing/2014/main" id="{159BFE9D-434C-CB54-9E4F-FE51FF57747B}"/>
              </a:ext>
            </a:extLst>
          </p:cNvPr>
          <p:cNvSpPr/>
          <p:nvPr/>
        </p:nvSpPr>
        <p:spPr bwMode="auto">
          <a:xfrm>
            <a:off x="1428750" y="3352800"/>
            <a:ext cx="1962150" cy="1162050"/>
          </a:xfrm>
          <a:prstGeom prst="rect">
            <a:avLst/>
          </a:prstGeom>
          <a:noFill/>
          <a:ln w="762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Tahoma" pitchFamily="34" charset="0"/>
              <a:ea typeface="新細明體" pitchFamily="18" charset="-120"/>
            </a:endParaRPr>
          </a:p>
        </p:txBody>
      </p:sp>
      <p:cxnSp>
        <p:nvCxnSpPr>
          <p:cNvPr id="18" name="直線單箭頭接點 17">
            <a:extLst>
              <a:ext uri="{FF2B5EF4-FFF2-40B4-BE49-F238E27FC236}">
                <a16:creationId xmlns:a16="http://schemas.microsoft.com/office/drawing/2014/main" id="{8B706CE9-9286-240B-0BF8-9A92AA283340}"/>
              </a:ext>
            </a:extLst>
          </p:cNvPr>
          <p:cNvCxnSpPr>
            <a:cxnSpLocks/>
            <a:stCxn id="7" idx="3"/>
            <a:endCxn id="10" idx="1"/>
          </p:cNvCxnSpPr>
          <p:nvPr/>
        </p:nvCxnSpPr>
        <p:spPr bwMode="auto">
          <a:xfrm>
            <a:off x="3390900" y="3933825"/>
            <a:ext cx="1246856" cy="1"/>
          </a:xfrm>
          <a:prstGeom prst="straightConnector1">
            <a:avLst/>
          </a:prstGeom>
          <a:solidFill>
            <a:schemeClr val="accent1"/>
          </a:solidFill>
          <a:ln w="381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796391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6D6484C7-C170-8801-9083-26D3C2B9E994}"/>
              </a:ext>
            </a:extLst>
          </p:cNvPr>
          <p:cNvSpPr>
            <a:spLocks noGrp="1"/>
          </p:cNvSpPr>
          <p:nvPr>
            <p:ph type="sldNum" sz="quarter" idx="10"/>
          </p:nvPr>
        </p:nvSpPr>
        <p:spPr/>
        <p:txBody>
          <a:bodyPr/>
          <a:lstStyle/>
          <a:p>
            <a:pPr>
              <a:defRPr/>
            </a:pPr>
            <a:fld id="{9E45EA2F-CE45-4A31-B714-583982394F5D}" type="slidenum">
              <a:rPr lang="en-US" altLang="zh-TW" smtClean="0">
                <a:latin typeface="+mj-ea"/>
                <a:ea typeface="+mj-ea"/>
              </a:rPr>
              <a:pPr>
                <a:defRPr/>
              </a:pPr>
              <a:t>5</a:t>
            </a:fld>
            <a:endParaRPr lang="en-US" altLang="zh-TW">
              <a:latin typeface="+mj-ea"/>
              <a:ea typeface="+mj-ea"/>
            </a:endParaRPr>
          </a:p>
        </p:txBody>
      </p:sp>
      <p:pic>
        <p:nvPicPr>
          <p:cNvPr id="5" name="圖片 4">
            <a:extLst>
              <a:ext uri="{FF2B5EF4-FFF2-40B4-BE49-F238E27FC236}">
                <a16:creationId xmlns:a16="http://schemas.microsoft.com/office/drawing/2014/main" id="{0A3F3295-B0BF-2B33-E7E5-8A1B34186291}"/>
              </a:ext>
            </a:extLst>
          </p:cNvPr>
          <p:cNvPicPr>
            <a:picLocks noChangeAspect="1"/>
          </p:cNvPicPr>
          <p:nvPr/>
        </p:nvPicPr>
        <p:blipFill>
          <a:blip r:embed="rId2"/>
          <a:stretch>
            <a:fillRect/>
          </a:stretch>
        </p:blipFill>
        <p:spPr>
          <a:xfrm>
            <a:off x="1432560" y="2083668"/>
            <a:ext cx="6278880" cy="3716542"/>
          </a:xfrm>
          <a:prstGeom prst="rect">
            <a:avLst/>
          </a:prstGeom>
        </p:spPr>
      </p:pic>
      <p:sp>
        <p:nvSpPr>
          <p:cNvPr id="6" name="文字方塊 5">
            <a:extLst>
              <a:ext uri="{FF2B5EF4-FFF2-40B4-BE49-F238E27FC236}">
                <a16:creationId xmlns:a16="http://schemas.microsoft.com/office/drawing/2014/main" id="{3DF79FA9-4FF7-F8EC-9905-287DB0B289E3}"/>
              </a:ext>
            </a:extLst>
          </p:cNvPr>
          <p:cNvSpPr txBox="1"/>
          <p:nvPr/>
        </p:nvSpPr>
        <p:spPr>
          <a:xfrm>
            <a:off x="993058" y="343131"/>
            <a:ext cx="4739148" cy="461665"/>
          </a:xfrm>
          <a:prstGeom prst="rect">
            <a:avLst/>
          </a:prstGeom>
          <a:noFill/>
        </p:spPr>
        <p:txBody>
          <a:bodyPr wrap="square" rtlCol="0">
            <a:spAutoFit/>
          </a:bodyPr>
          <a:lstStyle/>
          <a:p>
            <a:pPr algn="l"/>
            <a:r>
              <a:rPr lang="en-US" altLang="zh-TW" sz="2400">
                <a:latin typeface="+mj-ea"/>
                <a:ea typeface="+mj-ea"/>
              </a:rPr>
              <a:t>WebAPP</a:t>
            </a:r>
            <a:r>
              <a:rPr lang="zh-TW" altLang="en-US" sz="2400">
                <a:latin typeface="+mj-ea"/>
                <a:ea typeface="+mj-ea"/>
              </a:rPr>
              <a:t>相關問題</a:t>
            </a:r>
          </a:p>
        </p:txBody>
      </p:sp>
      <p:sp>
        <p:nvSpPr>
          <p:cNvPr id="7" name="文字方塊 6">
            <a:extLst>
              <a:ext uri="{FF2B5EF4-FFF2-40B4-BE49-F238E27FC236}">
                <a16:creationId xmlns:a16="http://schemas.microsoft.com/office/drawing/2014/main" id="{A44F0C2C-14B2-88DB-2E22-F72AECF43B66}"/>
              </a:ext>
            </a:extLst>
          </p:cNvPr>
          <p:cNvSpPr txBox="1"/>
          <p:nvPr/>
        </p:nvSpPr>
        <p:spPr>
          <a:xfrm>
            <a:off x="839244" y="1006933"/>
            <a:ext cx="7465512" cy="874598"/>
          </a:xfrm>
          <a:prstGeom prst="rect">
            <a:avLst/>
          </a:prstGeom>
          <a:noFill/>
        </p:spPr>
        <p:txBody>
          <a:bodyPr wrap="square">
            <a:spAutoFit/>
          </a:bodyPr>
          <a:lstStyle/>
          <a:p>
            <a:pPr algn="l">
              <a:lnSpc>
                <a:spcPct val="150000"/>
              </a:lnSpc>
              <a:buClr>
                <a:schemeClr val="tx2">
                  <a:lumMod val="75000"/>
                </a:schemeClr>
              </a:buClr>
            </a:pPr>
            <a:r>
              <a:rPr lang="en-US" altLang="zh-TW">
                <a:latin typeface="+mj-ea"/>
                <a:ea typeface="+mj-ea"/>
              </a:rPr>
              <a:t>5.</a:t>
            </a:r>
            <a:r>
              <a:rPr lang="zh-TW" altLang="en-US">
                <a:latin typeface="+mj-ea"/>
                <a:ea typeface="+mj-ea"/>
              </a:rPr>
              <a:t>於路徑歸會介面中之點位儲存功能是否和自動導航之點位儲存功能相同，對於其功能不是很理解。</a:t>
            </a:r>
            <a:endParaRPr lang="en-US" altLang="zh-TW">
              <a:latin typeface="+mj-ea"/>
              <a:ea typeface="+mj-ea"/>
            </a:endParaRPr>
          </a:p>
        </p:txBody>
      </p:sp>
    </p:spTree>
    <p:extLst>
      <p:ext uri="{BB962C8B-B14F-4D97-AF65-F5344CB8AC3E}">
        <p14:creationId xmlns:p14="http://schemas.microsoft.com/office/powerpoint/2010/main" val="33757591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6D6484C7-C170-8801-9083-26D3C2B9E994}"/>
              </a:ext>
            </a:extLst>
          </p:cNvPr>
          <p:cNvSpPr>
            <a:spLocks noGrp="1"/>
          </p:cNvSpPr>
          <p:nvPr>
            <p:ph type="sldNum" sz="quarter" idx="10"/>
          </p:nvPr>
        </p:nvSpPr>
        <p:spPr/>
        <p:txBody>
          <a:bodyPr/>
          <a:lstStyle/>
          <a:p>
            <a:pPr>
              <a:defRPr/>
            </a:pPr>
            <a:fld id="{9E45EA2F-CE45-4A31-B714-583982394F5D}" type="slidenum">
              <a:rPr lang="en-US" altLang="zh-TW" smtClean="0">
                <a:latin typeface="+mj-ea"/>
                <a:ea typeface="+mj-ea"/>
              </a:rPr>
              <a:pPr>
                <a:defRPr/>
              </a:pPr>
              <a:t>6</a:t>
            </a:fld>
            <a:endParaRPr lang="en-US" altLang="zh-TW">
              <a:latin typeface="+mj-ea"/>
              <a:ea typeface="+mj-ea"/>
            </a:endParaRPr>
          </a:p>
        </p:txBody>
      </p:sp>
      <p:sp>
        <p:nvSpPr>
          <p:cNvPr id="3" name="文字方塊 2">
            <a:extLst>
              <a:ext uri="{FF2B5EF4-FFF2-40B4-BE49-F238E27FC236}">
                <a16:creationId xmlns:a16="http://schemas.microsoft.com/office/drawing/2014/main" id="{2CE35A05-82CD-70AD-F16E-79F41BF45B45}"/>
              </a:ext>
            </a:extLst>
          </p:cNvPr>
          <p:cNvSpPr txBox="1"/>
          <p:nvPr/>
        </p:nvSpPr>
        <p:spPr>
          <a:xfrm>
            <a:off x="839244" y="1202499"/>
            <a:ext cx="7979079" cy="1290097"/>
          </a:xfrm>
          <a:prstGeom prst="rect">
            <a:avLst/>
          </a:prstGeom>
          <a:noFill/>
        </p:spPr>
        <p:txBody>
          <a:bodyPr wrap="square" rtlCol="0">
            <a:spAutoFit/>
          </a:bodyPr>
          <a:lstStyle/>
          <a:p>
            <a:pPr algn="l">
              <a:lnSpc>
                <a:spcPct val="150000"/>
              </a:lnSpc>
              <a:buClr>
                <a:schemeClr val="tx2">
                  <a:lumMod val="75000"/>
                </a:schemeClr>
              </a:buClr>
            </a:pPr>
            <a:r>
              <a:rPr lang="en-US" altLang="zh-TW">
                <a:latin typeface="+mj-ea"/>
                <a:ea typeface="+mj-ea"/>
              </a:rPr>
              <a:t>1.</a:t>
            </a:r>
            <a:r>
              <a:rPr lang="zh-TW" altLang="en-US">
                <a:latin typeface="+mj-ea"/>
                <a:ea typeface="+mj-ea"/>
              </a:rPr>
              <a:t>於</a:t>
            </a:r>
            <a:r>
              <a:rPr lang="en-US" altLang="zh-TW">
                <a:latin typeface="+mj-ea"/>
                <a:ea typeface="+mj-ea"/>
              </a:rPr>
              <a:t>API</a:t>
            </a:r>
            <a:r>
              <a:rPr lang="zh-TW" altLang="en-US">
                <a:latin typeface="+mj-ea"/>
                <a:ea typeface="+mj-ea"/>
              </a:rPr>
              <a:t>中指定地圖所有導航點回應為</a:t>
            </a:r>
            <a:r>
              <a:rPr lang="en-US" altLang="zh-TW">
                <a:latin typeface="+mj-ea"/>
                <a:ea typeface="+mj-ea"/>
              </a:rPr>
              <a:t>False</a:t>
            </a:r>
          </a:p>
          <a:p>
            <a:pPr algn="l">
              <a:lnSpc>
                <a:spcPct val="150000"/>
              </a:lnSpc>
              <a:buClr>
                <a:schemeClr val="tx2">
                  <a:lumMod val="75000"/>
                </a:schemeClr>
              </a:buClr>
            </a:pPr>
            <a:r>
              <a:rPr lang="en-US" altLang="zh-TW">
                <a:latin typeface="+mj-ea"/>
                <a:ea typeface="+mj-ea"/>
              </a:rPr>
              <a:t>2.</a:t>
            </a:r>
            <a:r>
              <a:rPr lang="zh-TW" altLang="en-US">
                <a:latin typeface="+mj-ea"/>
                <a:ea typeface="+mj-ea"/>
              </a:rPr>
              <a:t>於</a:t>
            </a:r>
            <a:r>
              <a:rPr lang="en-US" altLang="zh-TW">
                <a:latin typeface="+mj-ea"/>
                <a:ea typeface="+mj-ea"/>
              </a:rPr>
              <a:t>API</a:t>
            </a:r>
            <a:r>
              <a:rPr lang="zh-TW" altLang="en-US">
                <a:latin typeface="+mj-ea"/>
                <a:ea typeface="+mj-ea"/>
              </a:rPr>
              <a:t>中獲得當前地圖所有導航點回應為空矩陣</a:t>
            </a:r>
            <a:endParaRPr lang="en-US" altLang="zh-TW">
              <a:latin typeface="+mj-ea"/>
              <a:ea typeface="+mj-ea"/>
            </a:endParaRPr>
          </a:p>
          <a:p>
            <a:pPr algn="l">
              <a:lnSpc>
                <a:spcPct val="150000"/>
              </a:lnSpc>
              <a:buClr>
                <a:schemeClr val="tx2">
                  <a:lumMod val="75000"/>
                </a:schemeClr>
              </a:buClr>
            </a:pPr>
            <a:r>
              <a:rPr lang="en-US" altLang="zh-TW">
                <a:latin typeface="+mj-ea"/>
                <a:ea typeface="+mj-ea"/>
              </a:rPr>
              <a:t>3.</a:t>
            </a:r>
            <a:r>
              <a:rPr lang="zh-TW" altLang="en-US">
                <a:latin typeface="+mj-ea"/>
                <a:ea typeface="+mj-ea"/>
              </a:rPr>
              <a:t>於</a:t>
            </a:r>
            <a:r>
              <a:rPr lang="en-US" altLang="zh-TW">
                <a:latin typeface="+mj-ea"/>
                <a:ea typeface="+mj-ea"/>
              </a:rPr>
              <a:t>API</a:t>
            </a:r>
            <a:r>
              <a:rPr lang="zh-TW" altLang="en-US">
                <a:latin typeface="+mj-ea"/>
                <a:ea typeface="+mj-ea"/>
              </a:rPr>
              <a:t>中獲得機器人當下</a:t>
            </a:r>
            <a:r>
              <a:rPr lang="en-US" altLang="zh-TW">
                <a:latin typeface="+mj-ea"/>
                <a:ea typeface="+mj-ea"/>
              </a:rPr>
              <a:t>x,y</a:t>
            </a:r>
            <a:r>
              <a:rPr lang="zh-TW" altLang="en-US">
                <a:latin typeface="+mj-ea"/>
                <a:ea typeface="+mj-ea"/>
              </a:rPr>
              <a:t>回應為空矩陣</a:t>
            </a:r>
            <a:endParaRPr lang="en-US" altLang="zh-TW">
              <a:latin typeface="+mj-ea"/>
              <a:ea typeface="+mj-ea"/>
            </a:endParaRPr>
          </a:p>
        </p:txBody>
      </p:sp>
      <p:sp>
        <p:nvSpPr>
          <p:cNvPr id="4" name="文字方塊 3">
            <a:extLst>
              <a:ext uri="{FF2B5EF4-FFF2-40B4-BE49-F238E27FC236}">
                <a16:creationId xmlns:a16="http://schemas.microsoft.com/office/drawing/2014/main" id="{1FD72876-5395-CA40-2F97-7D9F0B653374}"/>
              </a:ext>
            </a:extLst>
          </p:cNvPr>
          <p:cNvSpPr txBox="1"/>
          <p:nvPr/>
        </p:nvSpPr>
        <p:spPr>
          <a:xfrm>
            <a:off x="993058" y="343131"/>
            <a:ext cx="4739148" cy="461665"/>
          </a:xfrm>
          <a:prstGeom prst="rect">
            <a:avLst/>
          </a:prstGeom>
          <a:noFill/>
        </p:spPr>
        <p:txBody>
          <a:bodyPr wrap="square" rtlCol="0">
            <a:spAutoFit/>
          </a:bodyPr>
          <a:lstStyle/>
          <a:p>
            <a:pPr algn="l"/>
            <a:r>
              <a:rPr lang="en-US" altLang="zh-TW" sz="2400">
                <a:latin typeface="+mj-ea"/>
                <a:ea typeface="+mj-ea"/>
              </a:rPr>
              <a:t>API</a:t>
            </a:r>
            <a:r>
              <a:rPr lang="zh-TW" altLang="en-US" sz="2400">
                <a:latin typeface="+mj-ea"/>
                <a:ea typeface="+mj-ea"/>
              </a:rPr>
              <a:t>相關問題</a:t>
            </a:r>
          </a:p>
        </p:txBody>
      </p:sp>
    </p:spTree>
    <p:extLst>
      <p:ext uri="{BB962C8B-B14F-4D97-AF65-F5344CB8AC3E}">
        <p14:creationId xmlns:p14="http://schemas.microsoft.com/office/powerpoint/2010/main" val="22955041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6D6484C7-C170-8801-9083-26D3C2B9E994}"/>
              </a:ext>
            </a:extLst>
          </p:cNvPr>
          <p:cNvSpPr>
            <a:spLocks noGrp="1"/>
          </p:cNvSpPr>
          <p:nvPr>
            <p:ph type="sldNum" sz="quarter" idx="10"/>
          </p:nvPr>
        </p:nvSpPr>
        <p:spPr/>
        <p:txBody>
          <a:bodyPr/>
          <a:lstStyle/>
          <a:p>
            <a:pPr>
              <a:defRPr/>
            </a:pPr>
            <a:fld id="{9E45EA2F-CE45-4A31-B714-583982394F5D}" type="slidenum">
              <a:rPr lang="en-US" altLang="zh-TW" smtClean="0">
                <a:latin typeface="+mj-ea"/>
                <a:ea typeface="+mj-ea"/>
              </a:rPr>
              <a:pPr>
                <a:defRPr/>
              </a:pPr>
              <a:t>7</a:t>
            </a:fld>
            <a:endParaRPr lang="en-US" altLang="zh-TW">
              <a:latin typeface="+mj-ea"/>
              <a:ea typeface="+mj-ea"/>
            </a:endParaRPr>
          </a:p>
        </p:txBody>
      </p:sp>
      <p:sp>
        <p:nvSpPr>
          <p:cNvPr id="3" name="文字方塊 2">
            <a:extLst>
              <a:ext uri="{FF2B5EF4-FFF2-40B4-BE49-F238E27FC236}">
                <a16:creationId xmlns:a16="http://schemas.microsoft.com/office/drawing/2014/main" id="{2CE35A05-82CD-70AD-F16E-79F41BF45B45}"/>
              </a:ext>
            </a:extLst>
          </p:cNvPr>
          <p:cNvSpPr txBox="1"/>
          <p:nvPr/>
        </p:nvSpPr>
        <p:spPr>
          <a:xfrm>
            <a:off x="816384" y="1210119"/>
            <a:ext cx="7979079" cy="1705595"/>
          </a:xfrm>
          <a:prstGeom prst="rect">
            <a:avLst/>
          </a:prstGeom>
          <a:noFill/>
        </p:spPr>
        <p:txBody>
          <a:bodyPr wrap="square" rtlCol="0">
            <a:spAutoFit/>
          </a:bodyPr>
          <a:lstStyle/>
          <a:p>
            <a:pPr algn="l">
              <a:lnSpc>
                <a:spcPct val="150000"/>
              </a:lnSpc>
              <a:buClr>
                <a:schemeClr val="tx2">
                  <a:lumMod val="75000"/>
                </a:schemeClr>
              </a:buClr>
            </a:pPr>
            <a:r>
              <a:rPr lang="zh-TW" altLang="en-US">
                <a:latin typeface="+mj-ea"/>
                <a:ea typeface="+mj-ea"/>
              </a:rPr>
              <a:t>原先認為應是迷航導致位置座標於</a:t>
            </a:r>
            <a:r>
              <a:rPr lang="en-US" altLang="zh-TW">
                <a:latin typeface="+mj-ea"/>
                <a:ea typeface="+mj-ea"/>
              </a:rPr>
              <a:t>WebApp</a:t>
            </a:r>
            <a:r>
              <a:rPr lang="zh-TW" altLang="en-US">
                <a:latin typeface="+mj-ea"/>
                <a:ea typeface="+mj-ea"/>
              </a:rPr>
              <a:t>中不會更新，造成新增點位失敗，但根據</a:t>
            </a:r>
            <a:r>
              <a:rPr lang="en-US" altLang="zh-TW">
                <a:latin typeface="+mj-ea"/>
                <a:ea typeface="+mj-ea"/>
              </a:rPr>
              <a:t>(LiDAR)</a:t>
            </a:r>
            <a:r>
              <a:rPr lang="zh-TW" altLang="en-US">
                <a:latin typeface="+mj-ea"/>
                <a:ea typeface="+mj-ea"/>
              </a:rPr>
              <a:t>之紅線及特徵點判斷其應該不為迷航，試過多次重開機及避免同時使用</a:t>
            </a:r>
            <a:r>
              <a:rPr lang="en-US" altLang="zh-TW">
                <a:latin typeface="+mj-ea"/>
                <a:ea typeface="+mj-ea"/>
              </a:rPr>
              <a:t>API</a:t>
            </a:r>
            <a:r>
              <a:rPr lang="zh-TW" altLang="en-US">
                <a:latin typeface="+mj-ea"/>
                <a:ea typeface="+mj-ea"/>
              </a:rPr>
              <a:t>及</a:t>
            </a:r>
            <a:r>
              <a:rPr lang="en-US" altLang="zh-TW">
                <a:latin typeface="+mj-ea"/>
                <a:ea typeface="+mj-ea"/>
              </a:rPr>
              <a:t>WebApp</a:t>
            </a:r>
            <a:r>
              <a:rPr lang="zh-TW" altLang="en-US">
                <a:latin typeface="+mj-ea"/>
                <a:ea typeface="+mj-ea"/>
              </a:rPr>
              <a:t>所造成之卡頓等方法，但皆失敗。</a:t>
            </a:r>
            <a:endParaRPr lang="en-US" altLang="zh-TW">
              <a:latin typeface="+mj-ea"/>
              <a:ea typeface="+mj-ea"/>
            </a:endParaRPr>
          </a:p>
          <a:p>
            <a:pPr algn="l">
              <a:lnSpc>
                <a:spcPct val="150000"/>
              </a:lnSpc>
              <a:buClr>
                <a:schemeClr val="tx2">
                  <a:lumMod val="75000"/>
                </a:schemeClr>
              </a:buClr>
            </a:pPr>
            <a:endParaRPr lang="en-US" altLang="zh-TW">
              <a:latin typeface="+mj-ea"/>
              <a:ea typeface="+mj-ea"/>
            </a:endParaRPr>
          </a:p>
        </p:txBody>
      </p:sp>
      <p:sp>
        <p:nvSpPr>
          <p:cNvPr id="4" name="文字方塊 3">
            <a:extLst>
              <a:ext uri="{FF2B5EF4-FFF2-40B4-BE49-F238E27FC236}">
                <a16:creationId xmlns:a16="http://schemas.microsoft.com/office/drawing/2014/main" id="{1FD72876-5395-CA40-2F97-7D9F0B653374}"/>
              </a:ext>
            </a:extLst>
          </p:cNvPr>
          <p:cNvSpPr txBox="1"/>
          <p:nvPr/>
        </p:nvSpPr>
        <p:spPr>
          <a:xfrm>
            <a:off x="993058" y="343131"/>
            <a:ext cx="4739148" cy="461665"/>
          </a:xfrm>
          <a:prstGeom prst="rect">
            <a:avLst/>
          </a:prstGeom>
          <a:noFill/>
        </p:spPr>
        <p:txBody>
          <a:bodyPr wrap="square" rtlCol="0">
            <a:spAutoFit/>
          </a:bodyPr>
          <a:lstStyle/>
          <a:p>
            <a:pPr algn="l"/>
            <a:r>
              <a:rPr lang="zh-TW" altLang="en-US" sz="2400">
                <a:latin typeface="+mj-ea"/>
                <a:ea typeface="+mj-ea"/>
              </a:rPr>
              <a:t>嘗試過排除問題之方法</a:t>
            </a:r>
          </a:p>
        </p:txBody>
      </p:sp>
    </p:spTree>
    <p:extLst>
      <p:ext uri="{BB962C8B-B14F-4D97-AF65-F5344CB8AC3E}">
        <p14:creationId xmlns:p14="http://schemas.microsoft.com/office/powerpoint/2010/main" val="1819169065"/>
      </p:ext>
    </p:extLst>
  </p:cSld>
  <p:clrMapOvr>
    <a:masterClrMapping/>
  </p:clrMapOvr>
  <p:transition spd="med"/>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97141</TotalTime>
  <Words>294</Words>
  <Application>Microsoft Office PowerPoint</Application>
  <PresentationFormat>如螢幕大小 (4:3)</PresentationFormat>
  <Paragraphs>39</Paragraphs>
  <Slides>7</Slides>
  <Notes>1</Notes>
  <HiddenSlides>0</HiddenSlides>
  <MMClips>1</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標楷體</vt:lpstr>
      <vt:lpstr>Arial</vt:lpstr>
      <vt:lpstr>Tahoma</vt:lpstr>
      <vt:lpstr>Times New Roman</vt:lpstr>
      <vt:lpstr>Wingdings</vt:lpstr>
      <vt:lpstr>Blends</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Song</dc:creator>
  <cp:lastModifiedBy>Bind Yung Haung</cp:lastModifiedBy>
  <cp:revision>2326</cp:revision>
  <cp:lastPrinted>2019-11-14T09:18:34Z</cp:lastPrinted>
  <dcterms:created xsi:type="dcterms:W3CDTF">2003-02-26T07:29:52Z</dcterms:created>
  <dcterms:modified xsi:type="dcterms:W3CDTF">2023-09-22T05:38:24Z</dcterms:modified>
</cp:coreProperties>
</file>