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3" r:id="rId2"/>
    <p:sldId id="286" r:id="rId3"/>
    <p:sldId id="287" r:id="rId4"/>
    <p:sldId id="32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09" autoAdjust="0"/>
    <p:restoredTop sz="89605" autoAdjust="0"/>
  </p:normalViewPr>
  <p:slideViewPr>
    <p:cSldViewPr snapToGrid="0">
      <p:cViewPr varScale="1">
        <p:scale>
          <a:sx n="87" d="100"/>
          <a:sy n="87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C087F-BF9E-4929-8E89-2346FDF213E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52491-E00D-4B29-930E-6914443926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Evolução histórica dos sistemas de informação; </a:t>
          </a:r>
          <a:endParaRPr lang="en-US"/>
        </a:p>
      </dgm:t>
    </dgm:pt>
    <dgm:pt modelId="{6AEB1AB0-A750-470C-82DE-93160932AB2F}" type="parTrans" cxnId="{6FBB2668-6B15-4D70-9564-5A55746A37F0}">
      <dgm:prSet/>
      <dgm:spPr/>
      <dgm:t>
        <a:bodyPr/>
        <a:lstStyle/>
        <a:p>
          <a:endParaRPr lang="en-US"/>
        </a:p>
      </dgm:t>
    </dgm:pt>
    <dgm:pt modelId="{C5B63C5C-C303-47FD-93F2-58113078673C}" type="sibTrans" cxnId="{6FBB2668-6B15-4D70-9564-5A55746A37F0}">
      <dgm:prSet/>
      <dgm:spPr/>
      <dgm:t>
        <a:bodyPr/>
        <a:lstStyle/>
        <a:p>
          <a:endParaRPr lang="en-US"/>
        </a:p>
      </dgm:t>
    </dgm:pt>
    <dgm:pt modelId="{B13BFC3E-683F-4031-8DC4-29DE7B531B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Conceitos básicos de um Sistema Gerenciador de Banco de Dados (SGBD); </a:t>
          </a:r>
          <a:endParaRPr lang="en-US"/>
        </a:p>
      </dgm:t>
    </dgm:pt>
    <dgm:pt modelId="{16834D0A-6076-43F4-A3E7-5A66CC0B148C}" type="parTrans" cxnId="{6DBB065D-8CB3-4FBA-86A0-EEB68474FDF2}">
      <dgm:prSet/>
      <dgm:spPr/>
      <dgm:t>
        <a:bodyPr/>
        <a:lstStyle/>
        <a:p>
          <a:endParaRPr lang="en-US"/>
        </a:p>
      </dgm:t>
    </dgm:pt>
    <dgm:pt modelId="{7236650A-3EED-4E22-8555-3421CDEE2C0A}" type="sibTrans" cxnId="{6DBB065D-8CB3-4FBA-86A0-EEB68474FDF2}">
      <dgm:prSet/>
      <dgm:spPr/>
      <dgm:t>
        <a:bodyPr/>
        <a:lstStyle/>
        <a:p>
          <a:endParaRPr lang="en-US"/>
        </a:p>
      </dgm:t>
    </dgm:pt>
    <dgm:pt modelId="{C3A95D35-D225-4FD7-B8DD-5F0189B1AC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Modelagem de banco de dados: conceitual, lógico e físico;  </a:t>
          </a:r>
          <a:endParaRPr lang="en-US"/>
        </a:p>
      </dgm:t>
    </dgm:pt>
    <dgm:pt modelId="{D4D9081F-EB48-483A-97F1-D3BD9035F54C}" type="parTrans" cxnId="{BA64DF2E-71D8-4A8E-8348-EE7BBA3AEFDB}">
      <dgm:prSet/>
      <dgm:spPr/>
      <dgm:t>
        <a:bodyPr/>
        <a:lstStyle/>
        <a:p>
          <a:endParaRPr lang="en-US"/>
        </a:p>
      </dgm:t>
    </dgm:pt>
    <dgm:pt modelId="{61815073-A8FA-4AA5-B475-BFAFD14501A3}" type="sibTrans" cxnId="{BA64DF2E-71D8-4A8E-8348-EE7BBA3AEFDB}">
      <dgm:prSet/>
      <dgm:spPr/>
      <dgm:t>
        <a:bodyPr/>
        <a:lstStyle/>
        <a:p>
          <a:endParaRPr lang="en-US"/>
        </a:p>
      </dgm:t>
    </dgm:pt>
    <dgm:pt modelId="{C5F09EF7-6635-4464-88BC-FBCA1C2958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Normalização; </a:t>
          </a:r>
          <a:endParaRPr lang="en-US"/>
        </a:p>
      </dgm:t>
    </dgm:pt>
    <dgm:pt modelId="{9ABB7EAC-D571-4015-92A2-9259323333B4}" type="parTrans" cxnId="{5BFF2F53-1558-4B5A-86F0-E22FEED6D98A}">
      <dgm:prSet/>
      <dgm:spPr/>
      <dgm:t>
        <a:bodyPr/>
        <a:lstStyle/>
        <a:p>
          <a:endParaRPr lang="en-US"/>
        </a:p>
      </dgm:t>
    </dgm:pt>
    <dgm:pt modelId="{C602522D-E3F4-4FC8-A2BD-D3FE278806C5}" type="sibTrans" cxnId="{5BFF2F53-1558-4B5A-86F0-E22FEED6D98A}">
      <dgm:prSet/>
      <dgm:spPr/>
      <dgm:t>
        <a:bodyPr/>
        <a:lstStyle/>
        <a:p>
          <a:endParaRPr lang="en-US"/>
        </a:p>
      </dgm:t>
    </dgm:pt>
    <dgm:pt modelId="{A2ABA3A3-A5A0-4AD3-8F7E-F1C95E4B1B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Modelo conceitual de entidades e relacionamentos; </a:t>
          </a:r>
          <a:endParaRPr lang="en-US"/>
        </a:p>
      </dgm:t>
    </dgm:pt>
    <dgm:pt modelId="{5D38D44B-5DC2-40F8-8317-5C9B4FD7991C}" type="parTrans" cxnId="{08B51793-7014-42AC-BE5A-EFC486BC0D0C}">
      <dgm:prSet/>
      <dgm:spPr/>
      <dgm:t>
        <a:bodyPr/>
        <a:lstStyle/>
        <a:p>
          <a:endParaRPr lang="en-US"/>
        </a:p>
      </dgm:t>
    </dgm:pt>
    <dgm:pt modelId="{5BA0561B-0646-4F0C-BD74-A8357BC42958}" type="sibTrans" cxnId="{08B51793-7014-42AC-BE5A-EFC486BC0D0C}">
      <dgm:prSet/>
      <dgm:spPr/>
      <dgm:t>
        <a:bodyPr/>
        <a:lstStyle/>
        <a:p>
          <a:endParaRPr lang="en-US"/>
        </a:p>
      </dgm:t>
    </dgm:pt>
    <dgm:pt modelId="{5065942B-9F6B-44A5-BC19-6C9FEA9F84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Modelo de dados relacional; </a:t>
          </a:r>
          <a:endParaRPr lang="en-US"/>
        </a:p>
      </dgm:t>
    </dgm:pt>
    <dgm:pt modelId="{D087A275-31A3-4029-A2A3-5E653A965043}" type="parTrans" cxnId="{B3AF1D95-19B5-4219-96A8-61B482E6EC41}">
      <dgm:prSet/>
      <dgm:spPr/>
      <dgm:t>
        <a:bodyPr/>
        <a:lstStyle/>
        <a:p>
          <a:endParaRPr lang="en-US"/>
        </a:p>
      </dgm:t>
    </dgm:pt>
    <dgm:pt modelId="{9C2D1B88-8E49-476B-822E-5939E6E8321C}" type="sibTrans" cxnId="{B3AF1D95-19B5-4219-96A8-61B482E6EC41}">
      <dgm:prSet/>
      <dgm:spPr/>
      <dgm:t>
        <a:bodyPr/>
        <a:lstStyle/>
        <a:p>
          <a:endParaRPr lang="en-US"/>
        </a:p>
      </dgm:t>
    </dgm:pt>
    <dgm:pt modelId="{98759DC8-8FD2-4697-9DDA-DA2FE8BCCC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Restrições de integridade; </a:t>
          </a:r>
          <a:endParaRPr lang="en-US"/>
        </a:p>
      </dgm:t>
    </dgm:pt>
    <dgm:pt modelId="{121D8B2E-3958-49E6-A4CC-B71936B4E48F}" type="parTrans" cxnId="{CA249E1A-6122-4835-B5BB-00636B15EA2B}">
      <dgm:prSet/>
      <dgm:spPr/>
      <dgm:t>
        <a:bodyPr/>
        <a:lstStyle/>
        <a:p>
          <a:endParaRPr lang="en-US"/>
        </a:p>
      </dgm:t>
    </dgm:pt>
    <dgm:pt modelId="{6EA7FCCF-10EB-45B3-8D56-103888BB2482}" type="sibTrans" cxnId="{CA249E1A-6122-4835-B5BB-00636B15EA2B}">
      <dgm:prSet/>
      <dgm:spPr/>
      <dgm:t>
        <a:bodyPr/>
        <a:lstStyle/>
        <a:p>
          <a:endParaRPr lang="en-US"/>
        </a:p>
      </dgm:t>
    </dgm:pt>
    <dgm:pt modelId="{58D96874-120B-4853-A056-735D16FDB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Linguagem de definição e de manipulação de dados</a:t>
          </a:r>
          <a:endParaRPr lang="en-US"/>
        </a:p>
      </dgm:t>
    </dgm:pt>
    <dgm:pt modelId="{4301E5F7-D206-40AA-AB17-1375EE13FE6F}" type="parTrans" cxnId="{7F221370-150C-4C74-9E0F-204FED718E33}">
      <dgm:prSet/>
      <dgm:spPr/>
      <dgm:t>
        <a:bodyPr/>
        <a:lstStyle/>
        <a:p>
          <a:endParaRPr lang="en-US"/>
        </a:p>
      </dgm:t>
    </dgm:pt>
    <dgm:pt modelId="{F676B42D-4AD7-4CB6-9CC0-BC60309DA78B}" type="sibTrans" cxnId="{7F221370-150C-4C74-9E0F-204FED718E33}">
      <dgm:prSet/>
      <dgm:spPr/>
      <dgm:t>
        <a:bodyPr/>
        <a:lstStyle/>
        <a:p>
          <a:endParaRPr lang="en-US"/>
        </a:p>
      </dgm:t>
    </dgm:pt>
    <dgm:pt modelId="{F51E1ADA-E0FA-4A48-96A5-464803B85E14}" type="pres">
      <dgm:prSet presAssocID="{5FFC087F-BF9E-4929-8E89-2346FDF213EE}" presName="root" presStyleCnt="0">
        <dgm:presLayoutVars>
          <dgm:dir/>
          <dgm:resizeHandles val="exact"/>
        </dgm:presLayoutVars>
      </dgm:prSet>
      <dgm:spPr/>
    </dgm:pt>
    <dgm:pt modelId="{3E21C302-0E08-4969-A039-D4D9249C2894}" type="pres">
      <dgm:prSet presAssocID="{5D452491-E00D-4B29-930E-69144439266F}" presName="compNode" presStyleCnt="0"/>
      <dgm:spPr/>
    </dgm:pt>
    <dgm:pt modelId="{C36A20F0-3572-460F-9517-D5F7E8225773}" type="pres">
      <dgm:prSet presAssocID="{5D452491-E00D-4B29-930E-69144439266F}" presName="iconBgRect" presStyleLbl="bgShp" presStyleIdx="0" presStyleCnt="8"/>
      <dgm:spPr/>
    </dgm:pt>
    <dgm:pt modelId="{7729BAD0-0F8E-484A-BCFF-12C9C64E8D62}" type="pres">
      <dgm:prSet presAssocID="{5D452491-E00D-4B29-930E-69144439266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E57D1602-CE66-4CF7-952A-130CB133BFBD}" type="pres">
      <dgm:prSet presAssocID="{5D452491-E00D-4B29-930E-69144439266F}" presName="spaceRect" presStyleCnt="0"/>
      <dgm:spPr/>
    </dgm:pt>
    <dgm:pt modelId="{CCAF38BC-FCCA-4E75-9A77-4DC2741549B2}" type="pres">
      <dgm:prSet presAssocID="{5D452491-E00D-4B29-930E-69144439266F}" presName="textRect" presStyleLbl="revTx" presStyleIdx="0" presStyleCnt="8">
        <dgm:presLayoutVars>
          <dgm:chMax val="1"/>
          <dgm:chPref val="1"/>
        </dgm:presLayoutVars>
      </dgm:prSet>
      <dgm:spPr/>
    </dgm:pt>
    <dgm:pt modelId="{D5DC7580-AF54-46E0-88A7-12E4DB5CE01E}" type="pres">
      <dgm:prSet presAssocID="{C5B63C5C-C303-47FD-93F2-58113078673C}" presName="sibTrans" presStyleCnt="0"/>
      <dgm:spPr/>
    </dgm:pt>
    <dgm:pt modelId="{11321511-6576-4D86-945E-6EA4F293EB06}" type="pres">
      <dgm:prSet presAssocID="{B13BFC3E-683F-4031-8DC4-29DE7B531B7B}" presName="compNode" presStyleCnt="0"/>
      <dgm:spPr/>
    </dgm:pt>
    <dgm:pt modelId="{EF4C8C57-2702-4D31-85F0-E20B36913FB1}" type="pres">
      <dgm:prSet presAssocID="{B13BFC3E-683F-4031-8DC4-29DE7B531B7B}" presName="iconBgRect" presStyleLbl="bgShp" presStyleIdx="1" presStyleCnt="8"/>
      <dgm:spPr/>
    </dgm:pt>
    <dgm:pt modelId="{DCADD3DA-DE6E-4995-AD64-711196551A5F}" type="pres">
      <dgm:prSet presAssocID="{B13BFC3E-683F-4031-8DC4-29DE7B531B7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BAFD4269-F7F6-4AA5-93CD-E9958A721F49}" type="pres">
      <dgm:prSet presAssocID="{B13BFC3E-683F-4031-8DC4-29DE7B531B7B}" presName="spaceRect" presStyleCnt="0"/>
      <dgm:spPr/>
    </dgm:pt>
    <dgm:pt modelId="{9E55EA0C-DFD5-4B94-863D-90CCCAE1F02B}" type="pres">
      <dgm:prSet presAssocID="{B13BFC3E-683F-4031-8DC4-29DE7B531B7B}" presName="textRect" presStyleLbl="revTx" presStyleIdx="1" presStyleCnt="8">
        <dgm:presLayoutVars>
          <dgm:chMax val="1"/>
          <dgm:chPref val="1"/>
        </dgm:presLayoutVars>
      </dgm:prSet>
      <dgm:spPr/>
    </dgm:pt>
    <dgm:pt modelId="{C60C678D-6099-4639-8498-D53549B3D258}" type="pres">
      <dgm:prSet presAssocID="{7236650A-3EED-4E22-8555-3421CDEE2C0A}" presName="sibTrans" presStyleCnt="0"/>
      <dgm:spPr/>
    </dgm:pt>
    <dgm:pt modelId="{0EF00CBD-6739-4B5B-8A46-E8F5532C192D}" type="pres">
      <dgm:prSet presAssocID="{C3A95D35-D225-4FD7-B8DD-5F0189B1AC02}" presName="compNode" presStyleCnt="0"/>
      <dgm:spPr/>
    </dgm:pt>
    <dgm:pt modelId="{57F175AA-E04C-4E33-8DD0-4786B270FB6E}" type="pres">
      <dgm:prSet presAssocID="{C3A95D35-D225-4FD7-B8DD-5F0189B1AC02}" presName="iconBgRect" presStyleLbl="bgShp" presStyleIdx="2" presStyleCnt="8"/>
      <dgm:spPr/>
    </dgm:pt>
    <dgm:pt modelId="{631151EC-BD93-48FD-B58B-A3E4B3BCB133}" type="pres">
      <dgm:prSet presAssocID="{C3A95D35-D225-4FD7-B8DD-5F0189B1AC0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D0CDB17E-0246-46E6-BB96-B931CA3D7AF4}" type="pres">
      <dgm:prSet presAssocID="{C3A95D35-D225-4FD7-B8DD-5F0189B1AC02}" presName="spaceRect" presStyleCnt="0"/>
      <dgm:spPr/>
    </dgm:pt>
    <dgm:pt modelId="{4BFEF0DB-F000-469A-A94A-B10DCE76471B}" type="pres">
      <dgm:prSet presAssocID="{C3A95D35-D225-4FD7-B8DD-5F0189B1AC02}" presName="textRect" presStyleLbl="revTx" presStyleIdx="2" presStyleCnt="8">
        <dgm:presLayoutVars>
          <dgm:chMax val="1"/>
          <dgm:chPref val="1"/>
        </dgm:presLayoutVars>
      </dgm:prSet>
      <dgm:spPr/>
    </dgm:pt>
    <dgm:pt modelId="{6856CE7C-5195-4EA7-B26D-0F114907949D}" type="pres">
      <dgm:prSet presAssocID="{61815073-A8FA-4AA5-B475-BFAFD14501A3}" presName="sibTrans" presStyleCnt="0"/>
      <dgm:spPr/>
    </dgm:pt>
    <dgm:pt modelId="{E27AC25E-586F-43D3-9165-75D409EC109A}" type="pres">
      <dgm:prSet presAssocID="{C5F09EF7-6635-4464-88BC-FBCA1C2958BE}" presName="compNode" presStyleCnt="0"/>
      <dgm:spPr/>
    </dgm:pt>
    <dgm:pt modelId="{40EB4EE8-8F86-440B-8E56-7AA02420ABEE}" type="pres">
      <dgm:prSet presAssocID="{C5F09EF7-6635-4464-88BC-FBCA1C2958BE}" presName="iconBgRect" presStyleLbl="bgShp" presStyleIdx="3" presStyleCnt="8"/>
      <dgm:spPr/>
    </dgm:pt>
    <dgm:pt modelId="{C9B80D22-AF4C-41E2-93BC-C3100D52B134}" type="pres">
      <dgm:prSet presAssocID="{C5F09EF7-6635-4464-88BC-FBCA1C2958B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03809C09-305E-47A2-8749-7765F3719FCF}" type="pres">
      <dgm:prSet presAssocID="{C5F09EF7-6635-4464-88BC-FBCA1C2958BE}" presName="spaceRect" presStyleCnt="0"/>
      <dgm:spPr/>
    </dgm:pt>
    <dgm:pt modelId="{559A88C0-D281-4891-A7C1-D72DB54D6503}" type="pres">
      <dgm:prSet presAssocID="{C5F09EF7-6635-4464-88BC-FBCA1C2958BE}" presName="textRect" presStyleLbl="revTx" presStyleIdx="3" presStyleCnt="8">
        <dgm:presLayoutVars>
          <dgm:chMax val="1"/>
          <dgm:chPref val="1"/>
        </dgm:presLayoutVars>
      </dgm:prSet>
      <dgm:spPr/>
    </dgm:pt>
    <dgm:pt modelId="{63689168-D431-4AC4-8E61-E41F5133F2A9}" type="pres">
      <dgm:prSet presAssocID="{C602522D-E3F4-4FC8-A2BD-D3FE278806C5}" presName="sibTrans" presStyleCnt="0"/>
      <dgm:spPr/>
    </dgm:pt>
    <dgm:pt modelId="{A6970C1E-BB39-4EB2-BC56-88B8B5853D2C}" type="pres">
      <dgm:prSet presAssocID="{A2ABA3A3-A5A0-4AD3-8F7E-F1C95E4B1B06}" presName="compNode" presStyleCnt="0"/>
      <dgm:spPr/>
    </dgm:pt>
    <dgm:pt modelId="{60D7FE7D-8E02-4353-911D-CA464A778565}" type="pres">
      <dgm:prSet presAssocID="{A2ABA3A3-A5A0-4AD3-8F7E-F1C95E4B1B06}" presName="iconBgRect" presStyleLbl="bgShp" presStyleIdx="4" presStyleCnt="8"/>
      <dgm:spPr/>
    </dgm:pt>
    <dgm:pt modelId="{6116ACE7-2512-4A34-9982-77EF8367AA18}" type="pres">
      <dgm:prSet presAssocID="{A2ABA3A3-A5A0-4AD3-8F7E-F1C95E4B1B0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1503E08-2F9A-443C-9C5D-4C5413CD3A31}" type="pres">
      <dgm:prSet presAssocID="{A2ABA3A3-A5A0-4AD3-8F7E-F1C95E4B1B06}" presName="spaceRect" presStyleCnt="0"/>
      <dgm:spPr/>
    </dgm:pt>
    <dgm:pt modelId="{7CEB4EC5-328F-45C3-9A0E-C36A6CAC6572}" type="pres">
      <dgm:prSet presAssocID="{A2ABA3A3-A5A0-4AD3-8F7E-F1C95E4B1B06}" presName="textRect" presStyleLbl="revTx" presStyleIdx="4" presStyleCnt="8">
        <dgm:presLayoutVars>
          <dgm:chMax val="1"/>
          <dgm:chPref val="1"/>
        </dgm:presLayoutVars>
      </dgm:prSet>
      <dgm:spPr/>
    </dgm:pt>
    <dgm:pt modelId="{BDB146E6-EB34-4107-A980-EFB19BF60A0F}" type="pres">
      <dgm:prSet presAssocID="{5BA0561B-0646-4F0C-BD74-A8357BC42958}" presName="sibTrans" presStyleCnt="0"/>
      <dgm:spPr/>
    </dgm:pt>
    <dgm:pt modelId="{CAAE33AF-09BD-41F2-AAE8-CC69C6EA0B8D}" type="pres">
      <dgm:prSet presAssocID="{5065942B-9F6B-44A5-BC19-6C9FEA9F8453}" presName="compNode" presStyleCnt="0"/>
      <dgm:spPr/>
    </dgm:pt>
    <dgm:pt modelId="{7A3238A2-5B9F-42A4-9FA9-A99B62B6A6D3}" type="pres">
      <dgm:prSet presAssocID="{5065942B-9F6B-44A5-BC19-6C9FEA9F8453}" presName="iconBgRect" presStyleLbl="bgShp" presStyleIdx="5" presStyleCnt="8"/>
      <dgm:spPr/>
    </dgm:pt>
    <dgm:pt modelId="{03A85EFC-F96B-4FF6-A1DD-8B2C108F371A}" type="pres">
      <dgm:prSet presAssocID="{5065942B-9F6B-44A5-BC19-6C9FEA9F845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8AF88BD5-C57D-4432-9230-87C5A98343B1}" type="pres">
      <dgm:prSet presAssocID="{5065942B-9F6B-44A5-BC19-6C9FEA9F8453}" presName="spaceRect" presStyleCnt="0"/>
      <dgm:spPr/>
    </dgm:pt>
    <dgm:pt modelId="{6F30CA09-FDA6-4B5C-AC0D-5CA16E3BCAAD}" type="pres">
      <dgm:prSet presAssocID="{5065942B-9F6B-44A5-BC19-6C9FEA9F8453}" presName="textRect" presStyleLbl="revTx" presStyleIdx="5" presStyleCnt="8">
        <dgm:presLayoutVars>
          <dgm:chMax val="1"/>
          <dgm:chPref val="1"/>
        </dgm:presLayoutVars>
      </dgm:prSet>
      <dgm:spPr/>
    </dgm:pt>
    <dgm:pt modelId="{5AAF790F-07F7-4284-B8E2-697FB8BACB34}" type="pres">
      <dgm:prSet presAssocID="{9C2D1B88-8E49-476B-822E-5939E6E8321C}" presName="sibTrans" presStyleCnt="0"/>
      <dgm:spPr/>
    </dgm:pt>
    <dgm:pt modelId="{B65A1588-C840-4D54-A88C-DB6664C13AEC}" type="pres">
      <dgm:prSet presAssocID="{98759DC8-8FD2-4697-9DDA-DA2FE8BCCC73}" presName="compNode" presStyleCnt="0"/>
      <dgm:spPr/>
    </dgm:pt>
    <dgm:pt modelId="{96ACFF00-D4C0-40CC-9EA6-0B0433634ABE}" type="pres">
      <dgm:prSet presAssocID="{98759DC8-8FD2-4697-9DDA-DA2FE8BCCC73}" presName="iconBgRect" presStyleLbl="bgShp" presStyleIdx="6" presStyleCnt="8"/>
      <dgm:spPr/>
    </dgm:pt>
    <dgm:pt modelId="{2E5D425C-98B6-4CBE-821C-07AEBAAED147}" type="pres">
      <dgm:prSet presAssocID="{98759DC8-8FD2-4697-9DDA-DA2FE8BCCC7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E929C507-F8E9-442E-8205-1C8649DC0328}" type="pres">
      <dgm:prSet presAssocID="{98759DC8-8FD2-4697-9DDA-DA2FE8BCCC73}" presName="spaceRect" presStyleCnt="0"/>
      <dgm:spPr/>
    </dgm:pt>
    <dgm:pt modelId="{371D20BF-3F61-4806-A9C5-81F8CD2127F3}" type="pres">
      <dgm:prSet presAssocID="{98759DC8-8FD2-4697-9DDA-DA2FE8BCCC73}" presName="textRect" presStyleLbl="revTx" presStyleIdx="6" presStyleCnt="8">
        <dgm:presLayoutVars>
          <dgm:chMax val="1"/>
          <dgm:chPref val="1"/>
        </dgm:presLayoutVars>
      </dgm:prSet>
      <dgm:spPr/>
    </dgm:pt>
    <dgm:pt modelId="{AA5BB5E6-319F-4F98-8913-CF182E74C4DA}" type="pres">
      <dgm:prSet presAssocID="{6EA7FCCF-10EB-45B3-8D56-103888BB2482}" presName="sibTrans" presStyleCnt="0"/>
      <dgm:spPr/>
    </dgm:pt>
    <dgm:pt modelId="{7DE0558C-E2A8-4BEC-B20F-D2EF496F64B6}" type="pres">
      <dgm:prSet presAssocID="{58D96874-120B-4853-A056-735D16FDB72C}" presName="compNode" presStyleCnt="0"/>
      <dgm:spPr/>
    </dgm:pt>
    <dgm:pt modelId="{F3FD21CC-7A09-4292-91AF-EE1DC2BC1148}" type="pres">
      <dgm:prSet presAssocID="{58D96874-120B-4853-A056-735D16FDB72C}" presName="iconBgRect" presStyleLbl="bgShp" presStyleIdx="7" presStyleCnt="8"/>
      <dgm:spPr/>
    </dgm:pt>
    <dgm:pt modelId="{E5DDDFBC-C590-4AB3-968E-857AAA78C496}" type="pres">
      <dgm:prSet presAssocID="{58D96874-120B-4853-A056-735D16FDB72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7A832A-D404-41AA-BA2D-41093D6770E9}" type="pres">
      <dgm:prSet presAssocID="{58D96874-120B-4853-A056-735D16FDB72C}" presName="spaceRect" presStyleCnt="0"/>
      <dgm:spPr/>
    </dgm:pt>
    <dgm:pt modelId="{8EE4F318-953A-4E37-AA8D-44139D494CB0}" type="pres">
      <dgm:prSet presAssocID="{58D96874-120B-4853-A056-735D16FDB72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E14E00F-F335-4585-8F0C-5F826C5A0C3E}" type="presOf" srcId="{C5F09EF7-6635-4464-88BC-FBCA1C2958BE}" destId="{559A88C0-D281-4891-A7C1-D72DB54D6503}" srcOrd="0" destOrd="0" presId="urn:microsoft.com/office/officeart/2018/5/layout/IconCircleLabelList"/>
    <dgm:cxn modelId="{37347512-C136-4289-8C43-192A340D3C97}" type="presOf" srcId="{5065942B-9F6B-44A5-BC19-6C9FEA9F8453}" destId="{6F30CA09-FDA6-4B5C-AC0D-5CA16E3BCAAD}" srcOrd="0" destOrd="0" presId="urn:microsoft.com/office/officeart/2018/5/layout/IconCircleLabelList"/>
    <dgm:cxn modelId="{CA249E1A-6122-4835-B5BB-00636B15EA2B}" srcId="{5FFC087F-BF9E-4929-8E89-2346FDF213EE}" destId="{98759DC8-8FD2-4697-9DDA-DA2FE8BCCC73}" srcOrd="6" destOrd="0" parTransId="{121D8B2E-3958-49E6-A4CC-B71936B4E48F}" sibTransId="{6EA7FCCF-10EB-45B3-8D56-103888BB2482}"/>
    <dgm:cxn modelId="{BA64DF2E-71D8-4A8E-8348-EE7BBA3AEFDB}" srcId="{5FFC087F-BF9E-4929-8E89-2346FDF213EE}" destId="{C3A95D35-D225-4FD7-B8DD-5F0189B1AC02}" srcOrd="2" destOrd="0" parTransId="{D4D9081F-EB48-483A-97F1-D3BD9035F54C}" sibTransId="{61815073-A8FA-4AA5-B475-BFAFD14501A3}"/>
    <dgm:cxn modelId="{35E28634-63D6-441F-ABC5-2A108A4E3E9E}" type="presOf" srcId="{98759DC8-8FD2-4697-9DDA-DA2FE8BCCC73}" destId="{371D20BF-3F61-4806-A9C5-81F8CD2127F3}" srcOrd="0" destOrd="0" presId="urn:microsoft.com/office/officeart/2018/5/layout/IconCircleLabelList"/>
    <dgm:cxn modelId="{6DBB065D-8CB3-4FBA-86A0-EEB68474FDF2}" srcId="{5FFC087F-BF9E-4929-8E89-2346FDF213EE}" destId="{B13BFC3E-683F-4031-8DC4-29DE7B531B7B}" srcOrd="1" destOrd="0" parTransId="{16834D0A-6076-43F4-A3E7-5A66CC0B148C}" sibTransId="{7236650A-3EED-4E22-8555-3421CDEE2C0A}"/>
    <dgm:cxn modelId="{03130C62-EE05-4776-B840-3B6C59857E30}" type="presOf" srcId="{B13BFC3E-683F-4031-8DC4-29DE7B531B7B}" destId="{9E55EA0C-DFD5-4B94-863D-90CCCAE1F02B}" srcOrd="0" destOrd="0" presId="urn:microsoft.com/office/officeart/2018/5/layout/IconCircleLabelList"/>
    <dgm:cxn modelId="{44986365-BC83-47FF-ACFF-CF43A4AA7023}" type="presOf" srcId="{5FFC087F-BF9E-4929-8E89-2346FDF213EE}" destId="{F51E1ADA-E0FA-4A48-96A5-464803B85E14}" srcOrd="0" destOrd="0" presId="urn:microsoft.com/office/officeart/2018/5/layout/IconCircleLabelList"/>
    <dgm:cxn modelId="{6FBB2668-6B15-4D70-9564-5A55746A37F0}" srcId="{5FFC087F-BF9E-4929-8E89-2346FDF213EE}" destId="{5D452491-E00D-4B29-930E-69144439266F}" srcOrd="0" destOrd="0" parTransId="{6AEB1AB0-A750-470C-82DE-93160932AB2F}" sibTransId="{C5B63C5C-C303-47FD-93F2-58113078673C}"/>
    <dgm:cxn modelId="{88DE5E6E-4D2A-4EAD-8DC5-716E14511655}" type="presOf" srcId="{5D452491-E00D-4B29-930E-69144439266F}" destId="{CCAF38BC-FCCA-4E75-9A77-4DC2741549B2}" srcOrd="0" destOrd="0" presId="urn:microsoft.com/office/officeart/2018/5/layout/IconCircleLabelList"/>
    <dgm:cxn modelId="{7F221370-150C-4C74-9E0F-204FED718E33}" srcId="{5FFC087F-BF9E-4929-8E89-2346FDF213EE}" destId="{58D96874-120B-4853-A056-735D16FDB72C}" srcOrd="7" destOrd="0" parTransId="{4301E5F7-D206-40AA-AB17-1375EE13FE6F}" sibTransId="{F676B42D-4AD7-4CB6-9CC0-BC60309DA78B}"/>
    <dgm:cxn modelId="{5BFF2F53-1558-4B5A-86F0-E22FEED6D98A}" srcId="{5FFC087F-BF9E-4929-8E89-2346FDF213EE}" destId="{C5F09EF7-6635-4464-88BC-FBCA1C2958BE}" srcOrd="3" destOrd="0" parTransId="{9ABB7EAC-D571-4015-92A2-9259323333B4}" sibTransId="{C602522D-E3F4-4FC8-A2BD-D3FE278806C5}"/>
    <dgm:cxn modelId="{4FD96477-4072-4539-AB5C-EFC586495631}" type="presOf" srcId="{A2ABA3A3-A5A0-4AD3-8F7E-F1C95E4B1B06}" destId="{7CEB4EC5-328F-45C3-9A0E-C36A6CAC6572}" srcOrd="0" destOrd="0" presId="urn:microsoft.com/office/officeart/2018/5/layout/IconCircleLabelList"/>
    <dgm:cxn modelId="{1A74B87C-1DB0-4F55-8AF7-ECA08C7A0AA1}" type="presOf" srcId="{58D96874-120B-4853-A056-735D16FDB72C}" destId="{8EE4F318-953A-4E37-AA8D-44139D494CB0}" srcOrd="0" destOrd="0" presId="urn:microsoft.com/office/officeart/2018/5/layout/IconCircleLabelList"/>
    <dgm:cxn modelId="{B09B0D8E-BB6A-46B8-A8D0-0A54251AA023}" type="presOf" srcId="{C3A95D35-D225-4FD7-B8DD-5F0189B1AC02}" destId="{4BFEF0DB-F000-469A-A94A-B10DCE76471B}" srcOrd="0" destOrd="0" presId="urn:microsoft.com/office/officeart/2018/5/layout/IconCircleLabelList"/>
    <dgm:cxn modelId="{08B51793-7014-42AC-BE5A-EFC486BC0D0C}" srcId="{5FFC087F-BF9E-4929-8E89-2346FDF213EE}" destId="{A2ABA3A3-A5A0-4AD3-8F7E-F1C95E4B1B06}" srcOrd="4" destOrd="0" parTransId="{5D38D44B-5DC2-40F8-8317-5C9B4FD7991C}" sibTransId="{5BA0561B-0646-4F0C-BD74-A8357BC42958}"/>
    <dgm:cxn modelId="{B3AF1D95-19B5-4219-96A8-61B482E6EC41}" srcId="{5FFC087F-BF9E-4929-8E89-2346FDF213EE}" destId="{5065942B-9F6B-44A5-BC19-6C9FEA9F8453}" srcOrd="5" destOrd="0" parTransId="{D087A275-31A3-4029-A2A3-5E653A965043}" sibTransId="{9C2D1B88-8E49-476B-822E-5939E6E8321C}"/>
    <dgm:cxn modelId="{7EC5B8B9-2BB1-4225-AD41-2490FB31B291}" type="presParOf" srcId="{F51E1ADA-E0FA-4A48-96A5-464803B85E14}" destId="{3E21C302-0E08-4969-A039-D4D9249C2894}" srcOrd="0" destOrd="0" presId="urn:microsoft.com/office/officeart/2018/5/layout/IconCircleLabelList"/>
    <dgm:cxn modelId="{BAA7B6CC-D965-4063-867E-8B2BC304B012}" type="presParOf" srcId="{3E21C302-0E08-4969-A039-D4D9249C2894}" destId="{C36A20F0-3572-460F-9517-D5F7E8225773}" srcOrd="0" destOrd="0" presId="urn:microsoft.com/office/officeart/2018/5/layout/IconCircleLabelList"/>
    <dgm:cxn modelId="{45F96B50-94D1-46F3-94B6-C6E6176C597C}" type="presParOf" srcId="{3E21C302-0E08-4969-A039-D4D9249C2894}" destId="{7729BAD0-0F8E-484A-BCFF-12C9C64E8D62}" srcOrd="1" destOrd="0" presId="urn:microsoft.com/office/officeart/2018/5/layout/IconCircleLabelList"/>
    <dgm:cxn modelId="{BF286432-9FE8-4D58-A235-D3C2CA74FC03}" type="presParOf" srcId="{3E21C302-0E08-4969-A039-D4D9249C2894}" destId="{E57D1602-CE66-4CF7-952A-130CB133BFBD}" srcOrd="2" destOrd="0" presId="urn:microsoft.com/office/officeart/2018/5/layout/IconCircleLabelList"/>
    <dgm:cxn modelId="{1734E83F-FB4F-4DB4-891E-EF73BC4C4EB9}" type="presParOf" srcId="{3E21C302-0E08-4969-A039-D4D9249C2894}" destId="{CCAF38BC-FCCA-4E75-9A77-4DC2741549B2}" srcOrd="3" destOrd="0" presId="urn:microsoft.com/office/officeart/2018/5/layout/IconCircleLabelList"/>
    <dgm:cxn modelId="{545C3420-FBF8-4410-B782-E916080B14A9}" type="presParOf" srcId="{F51E1ADA-E0FA-4A48-96A5-464803B85E14}" destId="{D5DC7580-AF54-46E0-88A7-12E4DB5CE01E}" srcOrd="1" destOrd="0" presId="urn:microsoft.com/office/officeart/2018/5/layout/IconCircleLabelList"/>
    <dgm:cxn modelId="{8DE2E59C-DB19-403C-89C0-3A4B0C797714}" type="presParOf" srcId="{F51E1ADA-E0FA-4A48-96A5-464803B85E14}" destId="{11321511-6576-4D86-945E-6EA4F293EB06}" srcOrd="2" destOrd="0" presId="urn:microsoft.com/office/officeart/2018/5/layout/IconCircleLabelList"/>
    <dgm:cxn modelId="{315030AA-D410-4940-943C-6231FFE818CD}" type="presParOf" srcId="{11321511-6576-4D86-945E-6EA4F293EB06}" destId="{EF4C8C57-2702-4D31-85F0-E20B36913FB1}" srcOrd="0" destOrd="0" presId="urn:microsoft.com/office/officeart/2018/5/layout/IconCircleLabelList"/>
    <dgm:cxn modelId="{7C34431D-B097-42DC-A269-5D2AB83C9A88}" type="presParOf" srcId="{11321511-6576-4D86-945E-6EA4F293EB06}" destId="{DCADD3DA-DE6E-4995-AD64-711196551A5F}" srcOrd="1" destOrd="0" presId="urn:microsoft.com/office/officeart/2018/5/layout/IconCircleLabelList"/>
    <dgm:cxn modelId="{963527CE-1835-4479-A8DD-6995A321F82A}" type="presParOf" srcId="{11321511-6576-4D86-945E-6EA4F293EB06}" destId="{BAFD4269-F7F6-4AA5-93CD-E9958A721F49}" srcOrd="2" destOrd="0" presId="urn:microsoft.com/office/officeart/2018/5/layout/IconCircleLabelList"/>
    <dgm:cxn modelId="{889FE682-9F3D-4CC9-B619-6A6DDC66BF45}" type="presParOf" srcId="{11321511-6576-4D86-945E-6EA4F293EB06}" destId="{9E55EA0C-DFD5-4B94-863D-90CCCAE1F02B}" srcOrd="3" destOrd="0" presId="urn:microsoft.com/office/officeart/2018/5/layout/IconCircleLabelList"/>
    <dgm:cxn modelId="{A9A37181-F327-4341-8611-6B1BCF419EFD}" type="presParOf" srcId="{F51E1ADA-E0FA-4A48-96A5-464803B85E14}" destId="{C60C678D-6099-4639-8498-D53549B3D258}" srcOrd="3" destOrd="0" presId="urn:microsoft.com/office/officeart/2018/5/layout/IconCircleLabelList"/>
    <dgm:cxn modelId="{12214A1A-2C94-4271-BE0C-AEB7F29F7ED8}" type="presParOf" srcId="{F51E1ADA-E0FA-4A48-96A5-464803B85E14}" destId="{0EF00CBD-6739-4B5B-8A46-E8F5532C192D}" srcOrd="4" destOrd="0" presId="urn:microsoft.com/office/officeart/2018/5/layout/IconCircleLabelList"/>
    <dgm:cxn modelId="{EBD156F6-36D8-4718-8C1D-33EDD428F545}" type="presParOf" srcId="{0EF00CBD-6739-4B5B-8A46-E8F5532C192D}" destId="{57F175AA-E04C-4E33-8DD0-4786B270FB6E}" srcOrd="0" destOrd="0" presId="urn:microsoft.com/office/officeart/2018/5/layout/IconCircleLabelList"/>
    <dgm:cxn modelId="{5389AD77-A7E7-481A-A305-B309EA610742}" type="presParOf" srcId="{0EF00CBD-6739-4B5B-8A46-E8F5532C192D}" destId="{631151EC-BD93-48FD-B58B-A3E4B3BCB133}" srcOrd="1" destOrd="0" presId="urn:microsoft.com/office/officeart/2018/5/layout/IconCircleLabelList"/>
    <dgm:cxn modelId="{13DA3D67-D0B4-4429-988D-E3C4608148E1}" type="presParOf" srcId="{0EF00CBD-6739-4B5B-8A46-E8F5532C192D}" destId="{D0CDB17E-0246-46E6-BB96-B931CA3D7AF4}" srcOrd="2" destOrd="0" presId="urn:microsoft.com/office/officeart/2018/5/layout/IconCircleLabelList"/>
    <dgm:cxn modelId="{9AF6D68B-11CA-499B-B647-EB81FCC46448}" type="presParOf" srcId="{0EF00CBD-6739-4B5B-8A46-E8F5532C192D}" destId="{4BFEF0DB-F000-469A-A94A-B10DCE76471B}" srcOrd="3" destOrd="0" presId="urn:microsoft.com/office/officeart/2018/5/layout/IconCircleLabelList"/>
    <dgm:cxn modelId="{A6E148CA-2F71-4FC3-9B41-3D388EBE196D}" type="presParOf" srcId="{F51E1ADA-E0FA-4A48-96A5-464803B85E14}" destId="{6856CE7C-5195-4EA7-B26D-0F114907949D}" srcOrd="5" destOrd="0" presId="urn:microsoft.com/office/officeart/2018/5/layout/IconCircleLabelList"/>
    <dgm:cxn modelId="{0F59CCBF-9227-42C4-8258-7289C811F6BB}" type="presParOf" srcId="{F51E1ADA-E0FA-4A48-96A5-464803B85E14}" destId="{E27AC25E-586F-43D3-9165-75D409EC109A}" srcOrd="6" destOrd="0" presId="urn:microsoft.com/office/officeart/2018/5/layout/IconCircleLabelList"/>
    <dgm:cxn modelId="{BCCA1530-800C-47AD-83C2-62982333F26D}" type="presParOf" srcId="{E27AC25E-586F-43D3-9165-75D409EC109A}" destId="{40EB4EE8-8F86-440B-8E56-7AA02420ABEE}" srcOrd="0" destOrd="0" presId="urn:microsoft.com/office/officeart/2018/5/layout/IconCircleLabelList"/>
    <dgm:cxn modelId="{7E9D0888-AFCD-4E8B-9D46-72C32CBCDF9F}" type="presParOf" srcId="{E27AC25E-586F-43D3-9165-75D409EC109A}" destId="{C9B80D22-AF4C-41E2-93BC-C3100D52B134}" srcOrd="1" destOrd="0" presId="urn:microsoft.com/office/officeart/2018/5/layout/IconCircleLabelList"/>
    <dgm:cxn modelId="{1056D1C4-EA9D-429B-BF1B-60A6063B5CCA}" type="presParOf" srcId="{E27AC25E-586F-43D3-9165-75D409EC109A}" destId="{03809C09-305E-47A2-8749-7765F3719FCF}" srcOrd="2" destOrd="0" presId="urn:microsoft.com/office/officeart/2018/5/layout/IconCircleLabelList"/>
    <dgm:cxn modelId="{BE7332F7-173C-4924-8A76-D929286D7778}" type="presParOf" srcId="{E27AC25E-586F-43D3-9165-75D409EC109A}" destId="{559A88C0-D281-4891-A7C1-D72DB54D6503}" srcOrd="3" destOrd="0" presId="urn:microsoft.com/office/officeart/2018/5/layout/IconCircleLabelList"/>
    <dgm:cxn modelId="{280B04E5-9FDF-4C97-B9B9-95394A333B19}" type="presParOf" srcId="{F51E1ADA-E0FA-4A48-96A5-464803B85E14}" destId="{63689168-D431-4AC4-8E61-E41F5133F2A9}" srcOrd="7" destOrd="0" presId="urn:microsoft.com/office/officeart/2018/5/layout/IconCircleLabelList"/>
    <dgm:cxn modelId="{69856ED9-D3A2-4323-BC64-C30EF28DAAAA}" type="presParOf" srcId="{F51E1ADA-E0FA-4A48-96A5-464803B85E14}" destId="{A6970C1E-BB39-4EB2-BC56-88B8B5853D2C}" srcOrd="8" destOrd="0" presId="urn:microsoft.com/office/officeart/2018/5/layout/IconCircleLabelList"/>
    <dgm:cxn modelId="{77C824EB-EF9C-4C7F-AA08-AFBE9CCDE903}" type="presParOf" srcId="{A6970C1E-BB39-4EB2-BC56-88B8B5853D2C}" destId="{60D7FE7D-8E02-4353-911D-CA464A778565}" srcOrd="0" destOrd="0" presId="urn:microsoft.com/office/officeart/2018/5/layout/IconCircleLabelList"/>
    <dgm:cxn modelId="{B6F325FB-2353-453A-B695-C6DBBA326E26}" type="presParOf" srcId="{A6970C1E-BB39-4EB2-BC56-88B8B5853D2C}" destId="{6116ACE7-2512-4A34-9982-77EF8367AA18}" srcOrd="1" destOrd="0" presId="urn:microsoft.com/office/officeart/2018/5/layout/IconCircleLabelList"/>
    <dgm:cxn modelId="{E9182FCC-5B5D-4EE3-A65F-3CA455A48D74}" type="presParOf" srcId="{A6970C1E-BB39-4EB2-BC56-88B8B5853D2C}" destId="{91503E08-2F9A-443C-9C5D-4C5413CD3A31}" srcOrd="2" destOrd="0" presId="urn:microsoft.com/office/officeart/2018/5/layout/IconCircleLabelList"/>
    <dgm:cxn modelId="{B4928759-2983-4247-B836-33460350859E}" type="presParOf" srcId="{A6970C1E-BB39-4EB2-BC56-88B8B5853D2C}" destId="{7CEB4EC5-328F-45C3-9A0E-C36A6CAC6572}" srcOrd="3" destOrd="0" presId="urn:microsoft.com/office/officeart/2018/5/layout/IconCircleLabelList"/>
    <dgm:cxn modelId="{56BBBE88-7B41-4D3B-97AF-352EA0F2BC6B}" type="presParOf" srcId="{F51E1ADA-E0FA-4A48-96A5-464803B85E14}" destId="{BDB146E6-EB34-4107-A980-EFB19BF60A0F}" srcOrd="9" destOrd="0" presId="urn:microsoft.com/office/officeart/2018/5/layout/IconCircleLabelList"/>
    <dgm:cxn modelId="{862AEA5E-E261-4F42-A790-0D0FA7F7E18C}" type="presParOf" srcId="{F51E1ADA-E0FA-4A48-96A5-464803B85E14}" destId="{CAAE33AF-09BD-41F2-AAE8-CC69C6EA0B8D}" srcOrd="10" destOrd="0" presId="urn:microsoft.com/office/officeart/2018/5/layout/IconCircleLabelList"/>
    <dgm:cxn modelId="{8D96BE9A-1C51-4E64-B3E7-357119AE4D29}" type="presParOf" srcId="{CAAE33AF-09BD-41F2-AAE8-CC69C6EA0B8D}" destId="{7A3238A2-5B9F-42A4-9FA9-A99B62B6A6D3}" srcOrd="0" destOrd="0" presId="urn:microsoft.com/office/officeart/2018/5/layout/IconCircleLabelList"/>
    <dgm:cxn modelId="{3764C917-172F-4B8E-A40F-6C7D85E99AA3}" type="presParOf" srcId="{CAAE33AF-09BD-41F2-AAE8-CC69C6EA0B8D}" destId="{03A85EFC-F96B-4FF6-A1DD-8B2C108F371A}" srcOrd="1" destOrd="0" presId="urn:microsoft.com/office/officeart/2018/5/layout/IconCircleLabelList"/>
    <dgm:cxn modelId="{9B35964B-DDA9-48D2-97FB-C8FCBFD70370}" type="presParOf" srcId="{CAAE33AF-09BD-41F2-AAE8-CC69C6EA0B8D}" destId="{8AF88BD5-C57D-4432-9230-87C5A98343B1}" srcOrd="2" destOrd="0" presId="urn:microsoft.com/office/officeart/2018/5/layout/IconCircleLabelList"/>
    <dgm:cxn modelId="{D1FC906D-2EE1-4B39-BF4A-895AD8790656}" type="presParOf" srcId="{CAAE33AF-09BD-41F2-AAE8-CC69C6EA0B8D}" destId="{6F30CA09-FDA6-4B5C-AC0D-5CA16E3BCAAD}" srcOrd="3" destOrd="0" presId="urn:microsoft.com/office/officeart/2018/5/layout/IconCircleLabelList"/>
    <dgm:cxn modelId="{295FC677-6C54-457A-B8CA-CBAEF6A004C6}" type="presParOf" srcId="{F51E1ADA-E0FA-4A48-96A5-464803B85E14}" destId="{5AAF790F-07F7-4284-B8E2-697FB8BACB34}" srcOrd="11" destOrd="0" presId="urn:microsoft.com/office/officeart/2018/5/layout/IconCircleLabelList"/>
    <dgm:cxn modelId="{55AF172D-21A8-44FB-BBB6-1413E4263BE4}" type="presParOf" srcId="{F51E1ADA-E0FA-4A48-96A5-464803B85E14}" destId="{B65A1588-C840-4D54-A88C-DB6664C13AEC}" srcOrd="12" destOrd="0" presId="urn:microsoft.com/office/officeart/2018/5/layout/IconCircleLabelList"/>
    <dgm:cxn modelId="{AE45AA59-83C0-48B9-8A84-ED65A383F3A2}" type="presParOf" srcId="{B65A1588-C840-4D54-A88C-DB6664C13AEC}" destId="{96ACFF00-D4C0-40CC-9EA6-0B0433634ABE}" srcOrd="0" destOrd="0" presId="urn:microsoft.com/office/officeart/2018/5/layout/IconCircleLabelList"/>
    <dgm:cxn modelId="{12FCB47E-C8F4-4312-A8FB-9CE55CD28069}" type="presParOf" srcId="{B65A1588-C840-4D54-A88C-DB6664C13AEC}" destId="{2E5D425C-98B6-4CBE-821C-07AEBAAED147}" srcOrd="1" destOrd="0" presId="urn:microsoft.com/office/officeart/2018/5/layout/IconCircleLabelList"/>
    <dgm:cxn modelId="{5E8B68E4-164F-4012-A177-EF69FC571EBF}" type="presParOf" srcId="{B65A1588-C840-4D54-A88C-DB6664C13AEC}" destId="{E929C507-F8E9-442E-8205-1C8649DC0328}" srcOrd="2" destOrd="0" presId="urn:microsoft.com/office/officeart/2018/5/layout/IconCircleLabelList"/>
    <dgm:cxn modelId="{55E624C2-8A5A-4D7E-B9AE-4E970F2077FA}" type="presParOf" srcId="{B65A1588-C840-4D54-A88C-DB6664C13AEC}" destId="{371D20BF-3F61-4806-A9C5-81F8CD2127F3}" srcOrd="3" destOrd="0" presId="urn:microsoft.com/office/officeart/2018/5/layout/IconCircleLabelList"/>
    <dgm:cxn modelId="{A481BC8D-4AEA-420A-9810-40F8722A3239}" type="presParOf" srcId="{F51E1ADA-E0FA-4A48-96A5-464803B85E14}" destId="{AA5BB5E6-319F-4F98-8913-CF182E74C4DA}" srcOrd="13" destOrd="0" presId="urn:microsoft.com/office/officeart/2018/5/layout/IconCircleLabelList"/>
    <dgm:cxn modelId="{32C16F0D-8B96-483A-9A2C-678A2253AA9E}" type="presParOf" srcId="{F51E1ADA-E0FA-4A48-96A5-464803B85E14}" destId="{7DE0558C-E2A8-4BEC-B20F-D2EF496F64B6}" srcOrd="14" destOrd="0" presId="urn:microsoft.com/office/officeart/2018/5/layout/IconCircleLabelList"/>
    <dgm:cxn modelId="{BBC6F7FF-5E14-4A38-9323-47698A451756}" type="presParOf" srcId="{7DE0558C-E2A8-4BEC-B20F-D2EF496F64B6}" destId="{F3FD21CC-7A09-4292-91AF-EE1DC2BC1148}" srcOrd="0" destOrd="0" presId="urn:microsoft.com/office/officeart/2018/5/layout/IconCircleLabelList"/>
    <dgm:cxn modelId="{99824432-7C7E-4336-98E2-A2CAE74AD1A7}" type="presParOf" srcId="{7DE0558C-E2A8-4BEC-B20F-D2EF496F64B6}" destId="{E5DDDFBC-C590-4AB3-968E-857AAA78C496}" srcOrd="1" destOrd="0" presId="urn:microsoft.com/office/officeart/2018/5/layout/IconCircleLabelList"/>
    <dgm:cxn modelId="{1A3E725F-45DB-4941-8489-1D1277649563}" type="presParOf" srcId="{7DE0558C-E2A8-4BEC-B20F-D2EF496F64B6}" destId="{A47A832A-D404-41AA-BA2D-41093D6770E9}" srcOrd="2" destOrd="0" presId="urn:microsoft.com/office/officeart/2018/5/layout/IconCircleLabelList"/>
    <dgm:cxn modelId="{1A6F9FD0-5543-4495-A83F-AC6EEDFF0EC7}" type="presParOf" srcId="{7DE0558C-E2A8-4BEC-B20F-D2EF496F64B6}" destId="{8EE4F318-953A-4E37-AA8D-44139D494C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A20F0-3572-460F-9517-D5F7E8225773}">
      <dsp:nvSpPr>
        <dsp:cNvPr id="0" name=""/>
        <dsp:cNvSpPr/>
      </dsp:nvSpPr>
      <dsp:spPr>
        <a:xfrm>
          <a:off x="1400884" y="12902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9BAD0-0F8E-484A-BCFF-12C9C64E8D62}">
      <dsp:nvSpPr>
        <dsp:cNvPr id="0" name=""/>
        <dsp:cNvSpPr/>
      </dsp:nvSpPr>
      <dsp:spPr>
        <a:xfrm>
          <a:off x="1634884" y="36302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F38BC-FCCA-4E75-9A77-4DC2741549B2}">
      <dsp:nvSpPr>
        <dsp:cNvPr id="0" name=""/>
        <dsp:cNvSpPr/>
      </dsp:nvSpPr>
      <dsp:spPr>
        <a:xfrm>
          <a:off x="1049884" y="1569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Evolução histórica dos sistemas de informação; </a:t>
          </a:r>
          <a:endParaRPr lang="en-US" sz="1200" kern="1200"/>
        </a:p>
      </dsp:txBody>
      <dsp:txXfrm>
        <a:off x="1049884" y="1569024"/>
        <a:ext cx="1800000" cy="720000"/>
      </dsp:txXfrm>
    </dsp:sp>
    <dsp:sp modelId="{EF4C8C57-2702-4D31-85F0-E20B36913FB1}">
      <dsp:nvSpPr>
        <dsp:cNvPr id="0" name=""/>
        <dsp:cNvSpPr/>
      </dsp:nvSpPr>
      <dsp:spPr>
        <a:xfrm>
          <a:off x="3515884" y="12902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DD3DA-DE6E-4995-AD64-711196551A5F}">
      <dsp:nvSpPr>
        <dsp:cNvPr id="0" name=""/>
        <dsp:cNvSpPr/>
      </dsp:nvSpPr>
      <dsp:spPr>
        <a:xfrm>
          <a:off x="3749884" y="36302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5EA0C-DFD5-4B94-863D-90CCCAE1F02B}">
      <dsp:nvSpPr>
        <dsp:cNvPr id="0" name=""/>
        <dsp:cNvSpPr/>
      </dsp:nvSpPr>
      <dsp:spPr>
        <a:xfrm>
          <a:off x="3164884" y="1569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Conceitos básicos de um Sistema Gerenciador de Banco de Dados (SGBD); </a:t>
          </a:r>
          <a:endParaRPr lang="en-US" sz="1200" kern="1200"/>
        </a:p>
      </dsp:txBody>
      <dsp:txXfrm>
        <a:off x="3164884" y="1569024"/>
        <a:ext cx="1800000" cy="720000"/>
      </dsp:txXfrm>
    </dsp:sp>
    <dsp:sp modelId="{57F175AA-E04C-4E33-8DD0-4786B270FB6E}">
      <dsp:nvSpPr>
        <dsp:cNvPr id="0" name=""/>
        <dsp:cNvSpPr/>
      </dsp:nvSpPr>
      <dsp:spPr>
        <a:xfrm>
          <a:off x="5630884" y="12902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151EC-BD93-48FD-B58B-A3E4B3BCB133}">
      <dsp:nvSpPr>
        <dsp:cNvPr id="0" name=""/>
        <dsp:cNvSpPr/>
      </dsp:nvSpPr>
      <dsp:spPr>
        <a:xfrm>
          <a:off x="5864884" y="36302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EF0DB-F000-469A-A94A-B10DCE76471B}">
      <dsp:nvSpPr>
        <dsp:cNvPr id="0" name=""/>
        <dsp:cNvSpPr/>
      </dsp:nvSpPr>
      <dsp:spPr>
        <a:xfrm>
          <a:off x="5279884" y="1569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Modelagem de banco de dados: conceitual, lógico e físico;  </a:t>
          </a:r>
          <a:endParaRPr lang="en-US" sz="1200" kern="1200"/>
        </a:p>
      </dsp:txBody>
      <dsp:txXfrm>
        <a:off x="5279884" y="1569024"/>
        <a:ext cx="1800000" cy="720000"/>
      </dsp:txXfrm>
    </dsp:sp>
    <dsp:sp modelId="{40EB4EE8-8F86-440B-8E56-7AA02420ABEE}">
      <dsp:nvSpPr>
        <dsp:cNvPr id="0" name=""/>
        <dsp:cNvSpPr/>
      </dsp:nvSpPr>
      <dsp:spPr>
        <a:xfrm>
          <a:off x="7745884" y="12902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80D22-AF4C-41E2-93BC-C3100D52B134}">
      <dsp:nvSpPr>
        <dsp:cNvPr id="0" name=""/>
        <dsp:cNvSpPr/>
      </dsp:nvSpPr>
      <dsp:spPr>
        <a:xfrm>
          <a:off x="7979884" y="36302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88C0-D281-4891-A7C1-D72DB54D6503}">
      <dsp:nvSpPr>
        <dsp:cNvPr id="0" name=""/>
        <dsp:cNvSpPr/>
      </dsp:nvSpPr>
      <dsp:spPr>
        <a:xfrm>
          <a:off x="7394884" y="1569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Normalização; </a:t>
          </a:r>
          <a:endParaRPr lang="en-US" sz="1200" kern="1200"/>
        </a:p>
      </dsp:txBody>
      <dsp:txXfrm>
        <a:off x="7394884" y="1569024"/>
        <a:ext cx="1800000" cy="720000"/>
      </dsp:txXfrm>
    </dsp:sp>
    <dsp:sp modelId="{60D7FE7D-8E02-4353-911D-CA464A778565}">
      <dsp:nvSpPr>
        <dsp:cNvPr id="0" name=""/>
        <dsp:cNvSpPr/>
      </dsp:nvSpPr>
      <dsp:spPr>
        <a:xfrm>
          <a:off x="1400884" y="273902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ACE7-2512-4A34-9982-77EF8367AA18}">
      <dsp:nvSpPr>
        <dsp:cNvPr id="0" name=""/>
        <dsp:cNvSpPr/>
      </dsp:nvSpPr>
      <dsp:spPr>
        <a:xfrm>
          <a:off x="1634884" y="297302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B4EC5-328F-45C3-9A0E-C36A6CAC6572}">
      <dsp:nvSpPr>
        <dsp:cNvPr id="0" name=""/>
        <dsp:cNvSpPr/>
      </dsp:nvSpPr>
      <dsp:spPr>
        <a:xfrm>
          <a:off x="1049884" y="4179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Modelo conceitual de entidades e relacionamentos; </a:t>
          </a:r>
          <a:endParaRPr lang="en-US" sz="1200" kern="1200"/>
        </a:p>
      </dsp:txBody>
      <dsp:txXfrm>
        <a:off x="1049884" y="4179024"/>
        <a:ext cx="1800000" cy="720000"/>
      </dsp:txXfrm>
    </dsp:sp>
    <dsp:sp modelId="{7A3238A2-5B9F-42A4-9FA9-A99B62B6A6D3}">
      <dsp:nvSpPr>
        <dsp:cNvPr id="0" name=""/>
        <dsp:cNvSpPr/>
      </dsp:nvSpPr>
      <dsp:spPr>
        <a:xfrm>
          <a:off x="3515884" y="273902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85EFC-F96B-4FF6-A1DD-8B2C108F371A}">
      <dsp:nvSpPr>
        <dsp:cNvPr id="0" name=""/>
        <dsp:cNvSpPr/>
      </dsp:nvSpPr>
      <dsp:spPr>
        <a:xfrm>
          <a:off x="3749884" y="2973024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CA09-FDA6-4B5C-AC0D-5CA16E3BCAAD}">
      <dsp:nvSpPr>
        <dsp:cNvPr id="0" name=""/>
        <dsp:cNvSpPr/>
      </dsp:nvSpPr>
      <dsp:spPr>
        <a:xfrm>
          <a:off x="3164884" y="4179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Modelo de dados relacional; </a:t>
          </a:r>
          <a:endParaRPr lang="en-US" sz="1200" kern="1200"/>
        </a:p>
      </dsp:txBody>
      <dsp:txXfrm>
        <a:off x="3164884" y="4179024"/>
        <a:ext cx="1800000" cy="720000"/>
      </dsp:txXfrm>
    </dsp:sp>
    <dsp:sp modelId="{96ACFF00-D4C0-40CC-9EA6-0B0433634ABE}">
      <dsp:nvSpPr>
        <dsp:cNvPr id="0" name=""/>
        <dsp:cNvSpPr/>
      </dsp:nvSpPr>
      <dsp:spPr>
        <a:xfrm>
          <a:off x="5630884" y="273902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D425C-98B6-4CBE-821C-07AEBAAED147}">
      <dsp:nvSpPr>
        <dsp:cNvPr id="0" name=""/>
        <dsp:cNvSpPr/>
      </dsp:nvSpPr>
      <dsp:spPr>
        <a:xfrm>
          <a:off x="5864884" y="2973024"/>
          <a:ext cx="630000" cy="63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D20BF-3F61-4806-A9C5-81F8CD2127F3}">
      <dsp:nvSpPr>
        <dsp:cNvPr id="0" name=""/>
        <dsp:cNvSpPr/>
      </dsp:nvSpPr>
      <dsp:spPr>
        <a:xfrm>
          <a:off x="5279884" y="4179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Restrições de integridade; </a:t>
          </a:r>
          <a:endParaRPr lang="en-US" sz="1200" kern="1200"/>
        </a:p>
      </dsp:txBody>
      <dsp:txXfrm>
        <a:off x="5279884" y="4179024"/>
        <a:ext cx="1800000" cy="720000"/>
      </dsp:txXfrm>
    </dsp:sp>
    <dsp:sp modelId="{F3FD21CC-7A09-4292-91AF-EE1DC2BC1148}">
      <dsp:nvSpPr>
        <dsp:cNvPr id="0" name=""/>
        <dsp:cNvSpPr/>
      </dsp:nvSpPr>
      <dsp:spPr>
        <a:xfrm>
          <a:off x="7745884" y="273902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DDFBC-C590-4AB3-968E-857AAA78C496}">
      <dsp:nvSpPr>
        <dsp:cNvPr id="0" name=""/>
        <dsp:cNvSpPr/>
      </dsp:nvSpPr>
      <dsp:spPr>
        <a:xfrm>
          <a:off x="7979884" y="2973024"/>
          <a:ext cx="630000" cy="6300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4F318-953A-4E37-AA8D-44139D494CB0}">
      <dsp:nvSpPr>
        <dsp:cNvPr id="0" name=""/>
        <dsp:cNvSpPr/>
      </dsp:nvSpPr>
      <dsp:spPr>
        <a:xfrm>
          <a:off x="7394884" y="4179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Linguagem de definição e de manipulação de dados</a:t>
          </a:r>
          <a:endParaRPr lang="en-US" sz="1200" kern="1200"/>
        </a:p>
      </dsp:txBody>
      <dsp:txXfrm>
        <a:off x="7394884" y="417902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08858-6382-451C-A9E5-C0C5720F1EC3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F524-707B-493E-BCE7-1D555958E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96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0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5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2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20C0-AAE9-46E3-B48C-6A040394A145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63" y="185738"/>
            <a:ext cx="2000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0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Banco de Dados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/>
              <a:t>Prof. Roberto Harkovsky, MsC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Resultado de imagem para instancia banco de dados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r="8561" b="2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1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5FDEB8D5-C302-498F-9128-0F44FB650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60277"/>
              </p:ext>
            </p:extLst>
          </p:nvPr>
        </p:nvGraphicFramePr>
        <p:xfrm>
          <a:off x="838199" y="1350718"/>
          <a:ext cx="10244769" cy="502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pt-BR" dirty="0"/>
              <a:t>Regras de Aprendizado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ção">
            <a:extLst>
              <a:ext uri="{FF2B5EF4-FFF2-40B4-BE49-F238E27FC236}">
                <a16:creationId xmlns:a16="http://schemas.microsoft.com/office/drawing/2014/main" id="{F961293F-41C5-4A87-90E8-59C995BA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pt-BR" sz="2200" dirty="0"/>
              <a:t>Aulas iterativas </a:t>
            </a:r>
          </a:p>
          <a:p>
            <a:r>
              <a:rPr lang="pt-BR" sz="2200" dirty="0"/>
              <a:t>Conteúdo e prática em cada encontro!</a:t>
            </a:r>
          </a:p>
          <a:p>
            <a:pPr lvl="1"/>
            <a:r>
              <a:rPr lang="pt-BR" sz="2200" dirty="0"/>
              <a:t>Necessário construir um ambiente com SQL Server </a:t>
            </a:r>
          </a:p>
          <a:p>
            <a:endParaRPr lang="pt-BR" sz="2200" dirty="0"/>
          </a:p>
          <a:p>
            <a:r>
              <a:rPr lang="pt-BR" sz="2200" dirty="0"/>
              <a:t>Avaliações</a:t>
            </a:r>
          </a:p>
          <a:p>
            <a:pPr lvl="1"/>
            <a:r>
              <a:rPr lang="pt-BR" sz="2200" dirty="0"/>
              <a:t>Avaliações práticas</a:t>
            </a:r>
          </a:p>
          <a:p>
            <a:pPr lvl="1"/>
            <a:r>
              <a:rPr lang="pt-BR" sz="2200" dirty="0"/>
              <a:t>Aprovação final: Conceito O, B ou S</a:t>
            </a:r>
          </a:p>
          <a:p>
            <a:pPr lvl="1"/>
            <a:endParaRPr lang="pt-BR" sz="2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87C88A2-FD3D-4622-BC65-68A276F23F36}"/>
              </a:ext>
            </a:extLst>
          </p:cNvPr>
          <p:cNvSpPr/>
          <p:nvPr/>
        </p:nvSpPr>
        <p:spPr>
          <a:xfrm rot="20020942">
            <a:off x="751551" y="5166399"/>
            <a:ext cx="46315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link SALA VIRTUAL no Moodle</a:t>
            </a:r>
          </a:p>
        </p:txBody>
      </p:sp>
    </p:spTree>
    <p:extLst>
      <p:ext uri="{BB962C8B-B14F-4D97-AF65-F5344CB8AC3E}">
        <p14:creationId xmlns:p14="http://schemas.microsoft.com/office/powerpoint/2010/main" val="234010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t-BR" sz="2000"/>
              <a:t>Boa parte do material deste curso foi retirado do livro</a:t>
            </a:r>
          </a:p>
          <a:p>
            <a:pPr marL="0" indent="0">
              <a:buNone/>
            </a:pPr>
            <a:r>
              <a:rPr lang="pt-BR" sz="2000"/>
              <a:t>   Elmasri; Navathe,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34" r="14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EB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4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Banco de Dados I</vt:lpstr>
      <vt:lpstr>Ementa</vt:lpstr>
      <vt:lpstr>Regras de Aprendizado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</dc:title>
  <dc:creator>Roberto Harkovsky da Cunha</dc:creator>
  <cp:lastModifiedBy>Roberto Harkovsky da Cunha</cp:lastModifiedBy>
  <cp:revision>1</cp:revision>
  <dcterms:created xsi:type="dcterms:W3CDTF">2021-08-05T20:05:06Z</dcterms:created>
  <dcterms:modified xsi:type="dcterms:W3CDTF">2021-08-05T20:06:30Z</dcterms:modified>
</cp:coreProperties>
</file>