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0" r:id="rId1"/>
  </p:sldMasterIdLst>
  <p:notesMasterIdLst>
    <p:notesMasterId r:id="rId13"/>
  </p:notesMasterIdLst>
  <p:sldIdLst>
    <p:sldId id="257" r:id="rId2"/>
    <p:sldId id="458" r:id="rId3"/>
    <p:sldId id="356" r:id="rId4"/>
    <p:sldId id="444" r:id="rId5"/>
    <p:sldId id="452" r:id="rId6"/>
    <p:sldId id="445" r:id="rId7"/>
    <p:sldId id="448" r:id="rId8"/>
    <p:sldId id="449" r:id="rId9"/>
    <p:sldId id="450" r:id="rId10"/>
    <p:sldId id="451" r:id="rId11"/>
    <p:sldId id="373" r:id="rId12"/>
  </p:sldIdLst>
  <p:sldSz cx="12192000" cy="6858000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C5E5"/>
    <a:srgbClr val="EB7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8" autoAdjust="0"/>
    <p:restoredTop sz="88504" autoAdjust="0"/>
  </p:normalViewPr>
  <p:slideViewPr>
    <p:cSldViewPr>
      <p:cViewPr varScale="1">
        <p:scale>
          <a:sx n="72" d="100"/>
          <a:sy n="72" d="100"/>
        </p:scale>
        <p:origin x="1013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4" d="100"/>
        <a:sy n="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FEE3A9-7FBD-4F38-80E3-E97588A44DFE}" type="doc">
      <dgm:prSet loTypeId="urn:microsoft.com/office/officeart/2005/8/layout/cycle4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EC60C700-AC38-4B76-BEC5-67D25CAD9D65}">
      <dgm:prSet phldrT="[Texto]"/>
      <dgm:spPr/>
      <dgm:t>
        <a:bodyPr/>
        <a:lstStyle/>
        <a:p>
          <a:r>
            <a:rPr lang="pt-BR" b="1" dirty="0"/>
            <a:t>SELECT</a:t>
          </a:r>
        </a:p>
      </dgm:t>
    </dgm:pt>
    <dgm:pt modelId="{125829BB-18E3-49E4-A36A-4AED014D9C9F}" type="parTrans" cxnId="{45F418E2-F662-4385-AB56-5F5F6F84D849}">
      <dgm:prSet/>
      <dgm:spPr/>
      <dgm:t>
        <a:bodyPr/>
        <a:lstStyle/>
        <a:p>
          <a:endParaRPr lang="pt-BR" b="1"/>
        </a:p>
      </dgm:t>
    </dgm:pt>
    <dgm:pt modelId="{4A73B818-7921-4A88-9B4C-3B00604B9DA8}" type="sibTrans" cxnId="{45F418E2-F662-4385-AB56-5F5F6F84D849}">
      <dgm:prSet/>
      <dgm:spPr/>
      <dgm:t>
        <a:bodyPr/>
        <a:lstStyle/>
        <a:p>
          <a:endParaRPr lang="pt-BR" b="1"/>
        </a:p>
      </dgm:t>
    </dgm:pt>
    <dgm:pt modelId="{E4DED730-2269-45D1-97BA-75567BF9740C}">
      <dgm:prSet phldrT="[Texto]"/>
      <dgm:spPr/>
      <dgm:t>
        <a:bodyPr/>
        <a:lstStyle/>
        <a:p>
          <a:r>
            <a:rPr lang="pt-BR" b="1" dirty="0"/>
            <a:t>INSERT</a:t>
          </a:r>
        </a:p>
      </dgm:t>
    </dgm:pt>
    <dgm:pt modelId="{E72F9BAD-058F-467A-A242-904C50663B68}" type="parTrans" cxnId="{82C75D81-A1B5-40C6-8D30-89D9BF1F35DB}">
      <dgm:prSet/>
      <dgm:spPr/>
      <dgm:t>
        <a:bodyPr/>
        <a:lstStyle/>
        <a:p>
          <a:endParaRPr lang="pt-BR" b="1"/>
        </a:p>
      </dgm:t>
    </dgm:pt>
    <dgm:pt modelId="{57BE9BF8-5D16-41F6-80C1-8B24629A833A}" type="sibTrans" cxnId="{82C75D81-A1B5-40C6-8D30-89D9BF1F35DB}">
      <dgm:prSet/>
      <dgm:spPr/>
      <dgm:t>
        <a:bodyPr/>
        <a:lstStyle/>
        <a:p>
          <a:endParaRPr lang="pt-BR" b="1"/>
        </a:p>
      </dgm:t>
    </dgm:pt>
    <dgm:pt modelId="{E5714EDB-3C0C-4906-9F66-E70F0E7CB40B}">
      <dgm:prSet phldrT="[Texto]"/>
      <dgm:spPr/>
      <dgm:t>
        <a:bodyPr/>
        <a:lstStyle/>
        <a:p>
          <a:r>
            <a:rPr lang="pt-BR" b="1" dirty="0"/>
            <a:t>UPDATE</a:t>
          </a:r>
        </a:p>
      </dgm:t>
    </dgm:pt>
    <dgm:pt modelId="{A77A5382-5D48-4321-B231-509CD8858A92}" type="parTrans" cxnId="{B00FB7D8-3108-4E61-BB95-10BC393EF3D9}">
      <dgm:prSet/>
      <dgm:spPr/>
      <dgm:t>
        <a:bodyPr/>
        <a:lstStyle/>
        <a:p>
          <a:endParaRPr lang="pt-BR" b="1"/>
        </a:p>
      </dgm:t>
    </dgm:pt>
    <dgm:pt modelId="{E51AF6E2-9AE8-4729-891E-FE72E05FF4C1}" type="sibTrans" cxnId="{B00FB7D8-3108-4E61-BB95-10BC393EF3D9}">
      <dgm:prSet/>
      <dgm:spPr/>
      <dgm:t>
        <a:bodyPr/>
        <a:lstStyle/>
        <a:p>
          <a:endParaRPr lang="pt-BR" b="1"/>
        </a:p>
      </dgm:t>
    </dgm:pt>
    <dgm:pt modelId="{80E00D73-4851-4C36-B06F-96761224B88C}">
      <dgm:prSet phldrT="[Texto]"/>
      <dgm:spPr/>
      <dgm:t>
        <a:bodyPr/>
        <a:lstStyle/>
        <a:p>
          <a:r>
            <a:rPr lang="pt-BR" b="1" dirty="0"/>
            <a:t>DELETE</a:t>
          </a:r>
        </a:p>
      </dgm:t>
    </dgm:pt>
    <dgm:pt modelId="{21746A56-96F1-4FC3-AA3F-9EEABD0B04D2}" type="parTrans" cxnId="{CA12E630-3024-4E18-9052-07E8273E5898}">
      <dgm:prSet/>
      <dgm:spPr/>
      <dgm:t>
        <a:bodyPr/>
        <a:lstStyle/>
        <a:p>
          <a:endParaRPr lang="pt-BR"/>
        </a:p>
      </dgm:t>
    </dgm:pt>
    <dgm:pt modelId="{ADDDFCB3-F3BC-46B2-B655-0686912B124C}" type="sibTrans" cxnId="{CA12E630-3024-4E18-9052-07E8273E5898}">
      <dgm:prSet/>
      <dgm:spPr/>
      <dgm:t>
        <a:bodyPr/>
        <a:lstStyle/>
        <a:p>
          <a:endParaRPr lang="pt-BR"/>
        </a:p>
      </dgm:t>
    </dgm:pt>
    <dgm:pt modelId="{EA226EDB-AC09-403B-A607-33209BB84D6F}">
      <dgm:prSet phldrT="[Texto]"/>
      <dgm:spPr/>
      <dgm:t>
        <a:bodyPr/>
        <a:lstStyle/>
        <a:p>
          <a:r>
            <a:rPr lang="pt-BR" b="1" dirty="0"/>
            <a:t>Lê uma </a:t>
          </a:r>
          <a:r>
            <a:rPr lang="pt-BR" b="1" dirty="0" err="1"/>
            <a:t>tupla</a:t>
          </a:r>
          <a:endParaRPr lang="pt-BR" b="1" dirty="0"/>
        </a:p>
      </dgm:t>
    </dgm:pt>
    <dgm:pt modelId="{5F001F10-97F3-451F-A2D0-AA662F510933}" type="parTrans" cxnId="{8106350F-D2AB-47E8-9475-4F813741AF70}">
      <dgm:prSet/>
      <dgm:spPr/>
      <dgm:t>
        <a:bodyPr/>
        <a:lstStyle/>
        <a:p>
          <a:endParaRPr lang="pt-BR"/>
        </a:p>
      </dgm:t>
    </dgm:pt>
    <dgm:pt modelId="{B4455B64-39D3-4E85-B7EB-B656F4C50DC4}" type="sibTrans" cxnId="{8106350F-D2AB-47E8-9475-4F813741AF70}">
      <dgm:prSet/>
      <dgm:spPr/>
      <dgm:t>
        <a:bodyPr/>
        <a:lstStyle/>
        <a:p>
          <a:endParaRPr lang="pt-BR"/>
        </a:p>
      </dgm:t>
    </dgm:pt>
    <dgm:pt modelId="{8DB7E0CB-E3AE-4C29-9022-2AA385ADF47D}">
      <dgm:prSet phldrT="[Texto]"/>
      <dgm:spPr/>
      <dgm:t>
        <a:bodyPr/>
        <a:lstStyle/>
        <a:p>
          <a:r>
            <a:rPr lang="pt-BR" b="1" dirty="0"/>
            <a:t>Insere uma </a:t>
          </a:r>
          <a:r>
            <a:rPr lang="pt-BR" b="1" dirty="0" err="1"/>
            <a:t>tupla</a:t>
          </a:r>
          <a:endParaRPr lang="pt-BR" b="1" dirty="0"/>
        </a:p>
      </dgm:t>
    </dgm:pt>
    <dgm:pt modelId="{9DC32CF1-BB26-4B9A-9E42-E506FEC1E301}" type="parTrans" cxnId="{86D5F312-91D2-45A7-99F7-3E531FFD37A4}">
      <dgm:prSet/>
      <dgm:spPr/>
      <dgm:t>
        <a:bodyPr/>
        <a:lstStyle/>
        <a:p>
          <a:endParaRPr lang="pt-BR"/>
        </a:p>
      </dgm:t>
    </dgm:pt>
    <dgm:pt modelId="{D9F280B5-C18A-438E-AD70-7C9C6C3D7C51}" type="sibTrans" cxnId="{86D5F312-91D2-45A7-99F7-3E531FFD37A4}">
      <dgm:prSet/>
      <dgm:spPr/>
      <dgm:t>
        <a:bodyPr/>
        <a:lstStyle/>
        <a:p>
          <a:endParaRPr lang="pt-BR"/>
        </a:p>
      </dgm:t>
    </dgm:pt>
    <dgm:pt modelId="{BEDCE6E8-7DA1-4EE6-BF84-A2E9A4E4C6E3}">
      <dgm:prSet phldrT="[Texto]"/>
      <dgm:spPr/>
      <dgm:t>
        <a:bodyPr/>
        <a:lstStyle/>
        <a:p>
          <a:r>
            <a:rPr lang="pt-BR" b="1" dirty="0"/>
            <a:t>Atualiza </a:t>
          </a:r>
          <a:r>
            <a:rPr lang="pt-BR" b="1" dirty="0" err="1"/>
            <a:t>tupla</a:t>
          </a:r>
          <a:r>
            <a:rPr lang="pt-BR" b="1" dirty="0"/>
            <a:t> existente</a:t>
          </a:r>
        </a:p>
      </dgm:t>
    </dgm:pt>
    <dgm:pt modelId="{BEBC7BB9-4A76-46FD-B9F4-926ADE1CF012}" type="parTrans" cxnId="{626A3EA3-3B7E-4385-A600-C159DDCC2850}">
      <dgm:prSet/>
      <dgm:spPr/>
      <dgm:t>
        <a:bodyPr/>
        <a:lstStyle/>
        <a:p>
          <a:endParaRPr lang="pt-BR"/>
        </a:p>
      </dgm:t>
    </dgm:pt>
    <dgm:pt modelId="{5265F781-6D97-4A6D-80AA-75B7A0A4D4A9}" type="sibTrans" cxnId="{626A3EA3-3B7E-4385-A600-C159DDCC2850}">
      <dgm:prSet/>
      <dgm:spPr/>
      <dgm:t>
        <a:bodyPr/>
        <a:lstStyle/>
        <a:p>
          <a:endParaRPr lang="pt-BR"/>
        </a:p>
      </dgm:t>
    </dgm:pt>
    <dgm:pt modelId="{40062F60-99E2-4F4D-9CA6-D68F544938DA}">
      <dgm:prSet phldrT="[Texto]"/>
      <dgm:spPr/>
      <dgm:t>
        <a:bodyPr/>
        <a:lstStyle/>
        <a:p>
          <a:r>
            <a:rPr lang="pt-BR" b="1" dirty="0"/>
            <a:t>Apaga uma </a:t>
          </a:r>
          <a:r>
            <a:rPr lang="pt-BR" b="1" dirty="0" err="1"/>
            <a:t>tupla</a:t>
          </a:r>
          <a:endParaRPr lang="pt-BR" b="1" dirty="0"/>
        </a:p>
      </dgm:t>
    </dgm:pt>
    <dgm:pt modelId="{AC8C8932-A062-4363-B486-841E4CC3110A}" type="parTrans" cxnId="{DD03333C-A9E2-4878-82F2-B78B2F7B7FFF}">
      <dgm:prSet/>
      <dgm:spPr/>
      <dgm:t>
        <a:bodyPr/>
        <a:lstStyle/>
        <a:p>
          <a:endParaRPr lang="pt-BR"/>
        </a:p>
      </dgm:t>
    </dgm:pt>
    <dgm:pt modelId="{3746A0B1-5564-419D-B7B7-C6309BABF3CE}" type="sibTrans" cxnId="{DD03333C-A9E2-4878-82F2-B78B2F7B7FFF}">
      <dgm:prSet/>
      <dgm:spPr/>
      <dgm:t>
        <a:bodyPr/>
        <a:lstStyle/>
        <a:p>
          <a:endParaRPr lang="pt-BR"/>
        </a:p>
      </dgm:t>
    </dgm:pt>
    <dgm:pt modelId="{08C0C9E6-812F-4275-A423-6E74D6FA5B13}" type="pres">
      <dgm:prSet presAssocID="{45FEE3A9-7FBD-4F38-80E3-E97588A44DF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75D87F1D-DE60-4CFB-8EBF-603432268085}" type="pres">
      <dgm:prSet presAssocID="{45FEE3A9-7FBD-4F38-80E3-E97588A44DFE}" presName="children" presStyleCnt="0"/>
      <dgm:spPr/>
    </dgm:pt>
    <dgm:pt modelId="{3D6ED887-E5C9-48C5-B395-EA596CC31FF4}" type="pres">
      <dgm:prSet presAssocID="{45FEE3A9-7FBD-4F38-80E3-E97588A44DFE}" presName="child1group" presStyleCnt="0"/>
      <dgm:spPr/>
    </dgm:pt>
    <dgm:pt modelId="{B315A1D5-1CD6-4EAC-B579-C1B8B31DE580}" type="pres">
      <dgm:prSet presAssocID="{45FEE3A9-7FBD-4F38-80E3-E97588A44DFE}" presName="child1" presStyleLbl="bgAcc1" presStyleIdx="0" presStyleCnt="4"/>
      <dgm:spPr/>
    </dgm:pt>
    <dgm:pt modelId="{CCDE3932-ED25-4513-9FF8-CEC164D6E129}" type="pres">
      <dgm:prSet presAssocID="{45FEE3A9-7FBD-4F38-80E3-E97588A44DFE}" presName="child1Text" presStyleLbl="bgAcc1" presStyleIdx="0" presStyleCnt="4">
        <dgm:presLayoutVars>
          <dgm:bulletEnabled val="1"/>
        </dgm:presLayoutVars>
      </dgm:prSet>
      <dgm:spPr/>
    </dgm:pt>
    <dgm:pt modelId="{2D3F5094-41BA-401D-A40E-2747F943C290}" type="pres">
      <dgm:prSet presAssocID="{45FEE3A9-7FBD-4F38-80E3-E97588A44DFE}" presName="child2group" presStyleCnt="0"/>
      <dgm:spPr/>
    </dgm:pt>
    <dgm:pt modelId="{AE20EFC2-B31A-4B86-B250-6367C0EE382E}" type="pres">
      <dgm:prSet presAssocID="{45FEE3A9-7FBD-4F38-80E3-E97588A44DFE}" presName="child2" presStyleLbl="bgAcc1" presStyleIdx="1" presStyleCnt="4"/>
      <dgm:spPr/>
    </dgm:pt>
    <dgm:pt modelId="{569FFAEB-8AB4-467B-A2C2-CA2E8DC69D2B}" type="pres">
      <dgm:prSet presAssocID="{45FEE3A9-7FBD-4F38-80E3-E97588A44DFE}" presName="child2Text" presStyleLbl="bgAcc1" presStyleIdx="1" presStyleCnt="4">
        <dgm:presLayoutVars>
          <dgm:bulletEnabled val="1"/>
        </dgm:presLayoutVars>
      </dgm:prSet>
      <dgm:spPr/>
    </dgm:pt>
    <dgm:pt modelId="{2351320F-2A82-4BC6-BD52-29EB9E17F318}" type="pres">
      <dgm:prSet presAssocID="{45FEE3A9-7FBD-4F38-80E3-E97588A44DFE}" presName="child3group" presStyleCnt="0"/>
      <dgm:spPr/>
    </dgm:pt>
    <dgm:pt modelId="{3DF17348-6030-447B-89BB-D3CD1A16B679}" type="pres">
      <dgm:prSet presAssocID="{45FEE3A9-7FBD-4F38-80E3-E97588A44DFE}" presName="child3" presStyleLbl="bgAcc1" presStyleIdx="2" presStyleCnt="4"/>
      <dgm:spPr/>
    </dgm:pt>
    <dgm:pt modelId="{9DD3A0F9-E8CD-4F43-8EE5-25212E216FFD}" type="pres">
      <dgm:prSet presAssocID="{45FEE3A9-7FBD-4F38-80E3-E97588A44DFE}" presName="child3Text" presStyleLbl="bgAcc1" presStyleIdx="2" presStyleCnt="4">
        <dgm:presLayoutVars>
          <dgm:bulletEnabled val="1"/>
        </dgm:presLayoutVars>
      </dgm:prSet>
      <dgm:spPr/>
    </dgm:pt>
    <dgm:pt modelId="{48BD910E-E734-4018-B0AF-35BFCBF85ECA}" type="pres">
      <dgm:prSet presAssocID="{45FEE3A9-7FBD-4F38-80E3-E97588A44DFE}" presName="child4group" presStyleCnt="0"/>
      <dgm:spPr/>
    </dgm:pt>
    <dgm:pt modelId="{92E29E45-0AF3-4DD7-8B1E-72A1FAC9ADD1}" type="pres">
      <dgm:prSet presAssocID="{45FEE3A9-7FBD-4F38-80E3-E97588A44DFE}" presName="child4" presStyleLbl="bgAcc1" presStyleIdx="3" presStyleCnt="4"/>
      <dgm:spPr/>
    </dgm:pt>
    <dgm:pt modelId="{68E740C1-2B76-4016-B345-E51D0BEAC0F5}" type="pres">
      <dgm:prSet presAssocID="{45FEE3A9-7FBD-4F38-80E3-E97588A44DFE}" presName="child4Text" presStyleLbl="bgAcc1" presStyleIdx="3" presStyleCnt="4">
        <dgm:presLayoutVars>
          <dgm:bulletEnabled val="1"/>
        </dgm:presLayoutVars>
      </dgm:prSet>
      <dgm:spPr/>
    </dgm:pt>
    <dgm:pt modelId="{E90014AD-07BB-4BD1-802C-37A82ED7E553}" type="pres">
      <dgm:prSet presAssocID="{45FEE3A9-7FBD-4F38-80E3-E97588A44DFE}" presName="childPlaceholder" presStyleCnt="0"/>
      <dgm:spPr/>
    </dgm:pt>
    <dgm:pt modelId="{FAFADB3E-4AEB-4EBA-8723-5DEC5207639C}" type="pres">
      <dgm:prSet presAssocID="{45FEE3A9-7FBD-4F38-80E3-E97588A44DFE}" presName="circle" presStyleCnt="0"/>
      <dgm:spPr/>
    </dgm:pt>
    <dgm:pt modelId="{31711DDC-E1B4-45CE-906C-01EE9C25FA0F}" type="pres">
      <dgm:prSet presAssocID="{45FEE3A9-7FBD-4F38-80E3-E97588A44DFE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480A89C7-1B52-44A4-BF9F-C0489F4FC996}" type="pres">
      <dgm:prSet presAssocID="{45FEE3A9-7FBD-4F38-80E3-E97588A44DFE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E366F03C-C565-450A-A70A-37C240B426AB}" type="pres">
      <dgm:prSet presAssocID="{45FEE3A9-7FBD-4F38-80E3-E97588A44DFE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13AC6E40-D82A-4CC6-9B16-3C2B61F88292}" type="pres">
      <dgm:prSet presAssocID="{45FEE3A9-7FBD-4F38-80E3-E97588A44DFE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753F66BA-0FF2-4D2E-A002-E3063164CD1F}" type="pres">
      <dgm:prSet presAssocID="{45FEE3A9-7FBD-4F38-80E3-E97588A44DFE}" presName="quadrantPlaceholder" presStyleCnt="0"/>
      <dgm:spPr/>
    </dgm:pt>
    <dgm:pt modelId="{6F170F3B-03BA-49EC-8F18-189E3D77D67A}" type="pres">
      <dgm:prSet presAssocID="{45FEE3A9-7FBD-4F38-80E3-E97588A44DFE}" presName="center1" presStyleLbl="fgShp" presStyleIdx="0" presStyleCnt="2"/>
      <dgm:spPr/>
    </dgm:pt>
    <dgm:pt modelId="{CFD3CFF2-7A24-4E6D-BCB5-FE6302EB28EB}" type="pres">
      <dgm:prSet presAssocID="{45FEE3A9-7FBD-4F38-80E3-E97588A44DFE}" presName="center2" presStyleLbl="fgShp" presStyleIdx="1" presStyleCnt="2"/>
      <dgm:spPr/>
    </dgm:pt>
  </dgm:ptLst>
  <dgm:cxnLst>
    <dgm:cxn modelId="{8106350F-D2AB-47E8-9475-4F813741AF70}" srcId="{EC60C700-AC38-4B76-BEC5-67D25CAD9D65}" destId="{EA226EDB-AC09-403B-A607-33209BB84D6F}" srcOrd="0" destOrd="0" parTransId="{5F001F10-97F3-451F-A2D0-AA662F510933}" sibTransId="{B4455B64-39D3-4E85-B7EB-B656F4C50DC4}"/>
    <dgm:cxn modelId="{86D5F312-91D2-45A7-99F7-3E531FFD37A4}" srcId="{E4DED730-2269-45D1-97BA-75567BF9740C}" destId="{8DB7E0CB-E3AE-4C29-9022-2AA385ADF47D}" srcOrd="0" destOrd="0" parTransId="{9DC32CF1-BB26-4B9A-9E42-E506FEC1E301}" sibTransId="{D9F280B5-C18A-438E-AD70-7C9C6C3D7C51}"/>
    <dgm:cxn modelId="{913E9D2B-9318-4451-8295-1359ECBD8A6D}" type="presOf" srcId="{45FEE3A9-7FBD-4F38-80E3-E97588A44DFE}" destId="{08C0C9E6-812F-4275-A423-6E74D6FA5B13}" srcOrd="0" destOrd="0" presId="urn:microsoft.com/office/officeart/2005/8/layout/cycle4"/>
    <dgm:cxn modelId="{CA12E630-3024-4E18-9052-07E8273E5898}" srcId="{45FEE3A9-7FBD-4F38-80E3-E97588A44DFE}" destId="{80E00D73-4851-4C36-B06F-96761224B88C}" srcOrd="3" destOrd="0" parTransId="{21746A56-96F1-4FC3-AA3F-9EEABD0B04D2}" sibTransId="{ADDDFCB3-F3BC-46B2-B655-0686912B124C}"/>
    <dgm:cxn modelId="{DD03333C-A9E2-4878-82F2-B78B2F7B7FFF}" srcId="{80E00D73-4851-4C36-B06F-96761224B88C}" destId="{40062F60-99E2-4F4D-9CA6-D68F544938DA}" srcOrd="0" destOrd="0" parTransId="{AC8C8932-A062-4363-B486-841E4CC3110A}" sibTransId="{3746A0B1-5564-419D-B7B7-C6309BABF3CE}"/>
    <dgm:cxn modelId="{720D1C3D-0522-4133-85A9-D5AB4F452D54}" type="presOf" srcId="{EC60C700-AC38-4B76-BEC5-67D25CAD9D65}" destId="{31711DDC-E1B4-45CE-906C-01EE9C25FA0F}" srcOrd="0" destOrd="0" presId="urn:microsoft.com/office/officeart/2005/8/layout/cycle4"/>
    <dgm:cxn modelId="{729F9660-61EB-4923-AAD3-91F3595A133F}" type="presOf" srcId="{EA226EDB-AC09-403B-A607-33209BB84D6F}" destId="{CCDE3932-ED25-4513-9FF8-CEC164D6E129}" srcOrd="1" destOrd="0" presId="urn:microsoft.com/office/officeart/2005/8/layout/cycle4"/>
    <dgm:cxn modelId="{A24A5E43-F659-44F5-9367-1A173B8700DB}" type="presOf" srcId="{BEDCE6E8-7DA1-4EE6-BF84-A2E9A4E4C6E3}" destId="{3DF17348-6030-447B-89BB-D3CD1A16B679}" srcOrd="0" destOrd="0" presId="urn:microsoft.com/office/officeart/2005/8/layout/cycle4"/>
    <dgm:cxn modelId="{764B9D64-6507-4757-9F60-E7D340DB96EF}" type="presOf" srcId="{40062F60-99E2-4F4D-9CA6-D68F544938DA}" destId="{68E740C1-2B76-4016-B345-E51D0BEAC0F5}" srcOrd="1" destOrd="0" presId="urn:microsoft.com/office/officeart/2005/8/layout/cycle4"/>
    <dgm:cxn modelId="{03CAB244-0CD3-49AA-8BBE-3A9454B11FD6}" type="presOf" srcId="{80E00D73-4851-4C36-B06F-96761224B88C}" destId="{13AC6E40-D82A-4CC6-9B16-3C2B61F88292}" srcOrd="0" destOrd="0" presId="urn:microsoft.com/office/officeart/2005/8/layout/cycle4"/>
    <dgm:cxn modelId="{30222868-D654-46C6-8E8F-3981E5A07711}" type="presOf" srcId="{BEDCE6E8-7DA1-4EE6-BF84-A2E9A4E4C6E3}" destId="{9DD3A0F9-E8CD-4F43-8EE5-25212E216FFD}" srcOrd="1" destOrd="0" presId="urn:microsoft.com/office/officeart/2005/8/layout/cycle4"/>
    <dgm:cxn modelId="{B432E06C-DF9A-419C-8B20-E6D4BDD9E022}" type="presOf" srcId="{E5714EDB-3C0C-4906-9F66-E70F0E7CB40B}" destId="{E366F03C-C565-450A-A70A-37C240B426AB}" srcOrd="0" destOrd="0" presId="urn:microsoft.com/office/officeart/2005/8/layout/cycle4"/>
    <dgm:cxn modelId="{1EFCDD7B-53AD-4056-B744-7B9EC29A7C48}" type="presOf" srcId="{40062F60-99E2-4F4D-9CA6-D68F544938DA}" destId="{92E29E45-0AF3-4DD7-8B1E-72A1FAC9ADD1}" srcOrd="0" destOrd="0" presId="urn:microsoft.com/office/officeart/2005/8/layout/cycle4"/>
    <dgm:cxn modelId="{82C75D81-A1B5-40C6-8D30-89D9BF1F35DB}" srcId="{45FEE3A9-7FBD-4F38-80E3-E97588A44DFE}" destId="{E4DED730-2269-45D1-97BA-75567BF9740C}" srcOrd="1" destOrd="0" parTransId="{E72F9BAD-058F-467A-A242-904C50663B68}" sibTransId="{57BE9BF8-5D16-41F6-80C1-8B24629A833A}"/>
    <dgm:cxn modelId="{626A3EA3-3B7E-4385-A600-C159DDCC2850}" srcId="{E5714EDB-3C0C-4906-9F66-E70F0E7CB40B}" destId="{BEDCE6E8-7DA1-4EE6-BF84-A2E9A4E4C6E3}" srcOrd="0" destOrd="0" parTransId="{BEBC7BB9-4A76-46FD-B9F4-926ADE1CF012}" sibTransId="{5265F781-6D97-4A6D-80AA-75B7A0A4D4A9}"/>
    <dgm:cxn modelId="{A4447DB4-2EA0-4C9E-AF30-3B8F294A908C}" type="presOf" srcId="{E4DED730-2269-45D1-97BA-75567BF9740C}" destId="{480A89C7-1B52-44A4-BF9F-C0489F4FC996}" srcOrd="0" destOrd="0" presId="urn:microsoft.com/office/officeart/2005/8/layout/cycle4"/>
    <dgm:cxn modelId="{A647F8D3-BB67-40A4-AED1-65C3FC61A5BD}" type="presOf" srcId="{8DB7E0CB-E3AE-4C29-9022-2AA385ADF47D}" destId="{569FFAEB-8AB4-467B-A2C2-CA2E8DC69D2B}" srcOrd="1" destOrd="0" presId="urn:microsoft.com/office/officeart/2005/8/layout/cycle4"/>
    <dgm:cxn modelId="{7B7A8DD7-8FCD-4747-B9B7-E0D8AE01AC82}" type="presOf" srcId="{8DB7E0CB-E3AE-4C29-9022-2AA385ADF47D}" destId="{AE20EFC2-B31A-4B86-B250-6367C0EE382E}" srcOrd="0" destOrd="0" presId="urn:microsoft.com/office/officeart/2005/8/layout/cycle4"/>
    <dgm:cxn modelId="{B00FB7D8-3108-4E61-BB95-10BC393EF3D9}" srcId="{45FEE3A9-7FBD-4F38-80E3-E97588A44DFE}" destId="{E5714EDB-3C0C-4906-9F66-E70F0E7CB40B}" srcOrd="2" destOrd="0" parTransId="{A77A5382-5D48-4321-B231-509CD8858A92}" sibTransId="{E51AF6E2-9AE8-4729-891E-FE72E05FF4C1}"/>
    <dgm:cxn modelId="{45F418E2-F662-4385-AB56-5F5F6F84D849}" srcId="{45FEE3A9-7FBD-4F38-80E3-E97588A44DFE}" destId="{EC60C700-AC38-4B76-BEC5-67D25CAD9D65}" srcOrd="0" destOrd="0" parTransId="{125829BB-18E3-49E4-A36A-4AED014D9C9F}" sibTransId="{4A73B818-7921-4A88-9B4C-3B00604B9DA8}"/>
    <dgm:cxn modelId="{E70BA2F0-0EA7-429A-966F-552EA5A5F10D}" type="presOf" srcId="{EA226EDB-AC09-403B-A607-33209BB84D6F}" destId="{B315A1D5-1CD6-4EAC-B579-C1B8B31DE580}" srcOrd="0" destOrd="0" presId="urn:microsoft.com/office/officeart/2005/8/layout/cycle4"/>
    <dgm:cxn modelId="{12E183C2-5FB4-4400-96F1-71111542022D}" type="presParOf" srcId="{08C0C9E6-812F-4275-A423-6E74D6FA5B13}" destId="{75D87F1D-DE60-4CFB-8EBF-603432268085}" srcOrd="0" destOrd="0" presId="urn:microsoft.com/office/officeart/2005/8/layout/cycle4"/>
    <dgm:cxn modelId="{E312C85E-413A-43D4-9C17-7EB899A775DC}" type="presParOf" srcId="{75D87F1D-DE60-4CFB-8EBF-603432268085}" destId="{3D6ED887-E5C9-48C5-B395-EA596CC31FF4}" srcOrd="0" destOrd="0" presId="urn:microsoft.com/office/officeart/2005/8/layout/cycle4"/>
    <dgm:cxn modelId="{BF15EB12-8230-4FF3-AA37-674B1F6A891D}" type="presParOf" srcId="{3D6ED887-E5C9-48C5-B395-EA596CC31FF4}" destId="{B315A1D5-1CD6-4EAC-B579-C1B8B31DE580}" srcOrd="0" destOrd="0" presId="urn:microsoft.com/office/officeart/2005/8/layout/cycle4"/>
    <dgm:cxn modelId="{26083F34-932D-4D5F-81CD-B5C832EF64CA}" type="presParOf" srcId="{3D6ED887-E5C9-48C5-B395-EA596CC31FF4}" destId="{CCDE3932-ED25-4513-9FF8-CEC164D6E129}" srcOrd="1" destOrd="0" presId="urn:microsoft.com/office/officeart/2005/8/layout/cycle4"/>
    <dgm:cxn modelId="{04C5B291-7A04-4278-A3D8-9EE7E9D818B2}" type="presParOf" srcId="{75D87F1D-DE60-4CFB-8EBF-603432268085}" destId="{2D3F5094-41BA-401D-A40E-2747F943C290}" srcOrd="1" destOrd="0" presId="urn:microsoft.com/office/officeart/2005/8/layout/cycle4"/>
    <dgm:cxn modelId="{7B80CE0D-7E07-48A7-8B37-602FF0D8090E}" type="presParOf" srcId="{2D3F5094-41BA-401D-A40E-2747F943C290}" destId="{AE20EFC2-B31A-4B86-B250-6367C0EE382E}" srcOrd="0" destOrd="0" presId="urn:microsoft.com/office/officeart/2005/8/layout/cycle4"/>
    <dgm:cxn modelId="{89414E5B-C475-4655-9926-C8E05DB996B6}" type="presParOf" srcId="{2D3F5094-41BA-401D-A40E-2747F943C290}" destId="{569FFAEB-8AB4-467B-A2C2-CA2E8DC69D2B}" srcOrd="1" destOrd="0" presId="urn:microsoft.com/office/officeart/2005/8/layout/cycle4"/>
    <dgm:cxn modelId="{257A1584-5BAD-4907-932C-32F6F8232193}" type="presParOf" srcId="{75D87F1D-DE60-4CFB-8EBF-603432268085}" destId="{2351320F-2A82-4BC6-BD52-29EB9E17F318}" srcOrd="2" destOrd="0" presId="urn:microsoft.com/office/officeart/2005/8/layout/cycle4"/>
    <dgm:cxn modelId="{54400118-5801-4592-A113-74660E124470}" type="presParOf" srcId="{2351320F-2A82-4BC6-BD52-29EB9E17F318}" destId="{3DF17348-6030-447B-89BB-D3CD1A16B679}" srcOrd="0" destOrd="0" presId="urn:microsoft.com/office/officeart/2005/8/layout/cycle4"/>
    <dgm:cxn modelId="{F7348222-0647-4A88-B9D0-739A8D120F03}" type="presParOf" srcId="{2351320F-2A82-4BC6-BD52-29EB9E17F318}" destId="{9DD3A0F9-E8CD-4F43-8EE5-25212E216FFD}" srcOrd="1" destOrd="0" presId="urn:microsoft.com/office/officeart/2005/8/layout/cycle4"/>
    <dgm:cxn modelId="{D878EA2C-544C-400B-BC26-84F1005404A9}" type="presParOf" srcId="{75D87F1D-DE60-4CFB-8EBF-603432268085}" destId="{48BD910E-E734-4018-B0AF-35BFCBF85ECA}" srcOrd="3" destOrd="0" presId="urn:microsoft.com/office/officeart/2005/8/layout/cycle4"/>
    <dgm:cxn modelId="{CE3BCEC1-A249-458B-9FE3-C3640CA6127D}" type="presParOf" srcId="{48BD910E-E734-4018-B0AF-35BFCBF85ECA}" destId="{92E29E45-0AF3-4DD7-8B1E-72A1FAC9ADD1}" srcOrd="0" destOrd="0" presId="urn:microsoft.com/office/officeart/2005/8/layout/cycle4"/>
    <dgm:cxn modelId="{74AF39CD-5376-4EC2-A0F5-72F5E6B95DBB}" type="presParOf" srcId="{48BD910E-E734-4018-B0AF-35BFCBF85ECA}" destId="{68E740C1-2B76-4016-B345-E51D0BEAC0F5}" srcOrd="1" destOrd="0" presId="urn:microsoft.com/office/officeart/2005/8/layout/cycle4"/>
    <dgm:cxn modelId="{DB2B3E23-0F50-42BB-8C41-E927D4DDDF6E}" type="presParOf" srcId="{75D87F1D-DE60-4CFB-8EBF-603432268085}" destId="{E90014AD-07BB-4BD1-802C-37A82ED7E553}" srcOrd="4" destOrd="0" presId="urn:microsoft.com/office/officeart/2005/8/layout/cycle4"/>
    <dgm:cxn modelId="{76049DF1-3808-4D49-8F4A-BFDCAD870D40}" type="presParOf" srcId="{08C0C9E6-812F-4275-A423-6E74D6FA5B13}" destId="{FAFADB3E-4AEB-4EBA-8723-5DEC5207639C}" srcOrd="1" destOrd="0" presId="urn:microsoft.com/office/officeart/2005/8/layout/cycle4"/>
    <dgm:cxn modelId="{51B03ED9-1A21-4F5C-9740-5D7AC9F31F69}" type="presParOf" srcId="{FAFADB3E-4AEB-4EBA-8723-5DEC5207639C}" destId="{31711DDC-E1B4-45CE-906C-01EE9C25FA0F}" srcOrd="0" destOrd="0" presId="urn:microsoft.com/office/officeart/2005/8/layout/cycle4"/>
    <dgm:cxn modelId="{683269A0-530B-4E42-BF39-D7879A4DED49}" type="presParOf" srcId="{FAFADB3E-4AEB-4EBA-8723-5DEC5207639C}" destId="{480A89C7-1B52-44A4-BF9F-C0489F4FC996}" srcOrd="1" destOrd="0" presId="urn:microsoft.com/office/officeart/2005/8/layout/cycle4"/>
    <dgm:cxn modelId="{CD2F60BF-D406-4D16-8D3E-07869326F4F7}" type="presParOf" srcId="{FAFADB3E-4AEB-4EBA-8723-5DEC5207639C}" destId="{E366F03C-C565-450A-A70A-37C240B426AB}" srcOrd="2" destOrd="0" presId="urn:microsoft.com/office/officeart/2005/8/layout/cycle4"/>
    <dgm:cxn modelId="{27BE9838-8E2A-4B8E-B922-4DA028151066}" type="presParOf" srcId="{FAFADB3E-4AEB-4EBA-8723-5DEC5207639C}" destId="{13AC6E40-D82A-4CC6-9B16-3C2B61F88292}" srcOrd="3" destOrd="0" presId="urn:microsoft.com/office/officeart/2005/8/layout/cycle4"/>
    <dgm:cxn modelId="{B9080854-DFAF-48B4-BB5D-83AAFC4B35C4}" type="presParOf" srcId="{FAFADB3E-4AEB-4EBA-8723-5DEC5207639C}" destId="{753F66BA-0FF2-4D2E-A002-E3063164CD1F}" srcOrd="4" destOrd="0" presId="urn:microsoft.com/office/officeart/2005/8/layout/cycle4"/>
    <dgm:cxn modelId="{559A30FD-3A19-4A91-9CF0-6CE1E15006F7}" type="presParOf" srcId="{08C0C9E6-812F-4275-A423-6E74D6FA5B13}" destId="{6F170F3B-03BA-49EC-8F18-189E3D77D67A}" srcOrd="2" destOrd="0" presId="urn:microsoft.com/office/officeart/2005/8/layout/cycle4"/>
    <dgm:cxn modelId="{F76B9423-8AE5-40A4-BA19-8E4166E9375C}" type="presParOf" srcId="{08C0C9E6-812F-4275-A423-6E74D6FA5B13}" destId="{CFD3CFF2-7A24-4E6D-BCB5-FE6302EB28E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F17348-6030-447B-89BB-D3CD1A16B679}">
      <dsp:nvSpPr>
        <dsp:cNvPr id="0" name=""/>
        <dsp:cNvSpPr/>
      </dsp:nvSpPr>
      <dsp:spPr>
        <a:xfrm>
          <a:off x="3884111" y="3462985"/>
          <a:ext cx="2380584" cy="1542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b="1" kern="1200" dirty="0"/>
            <a:t>Atualiza </a:t>
          </a:r>
          <a:r>
            <a:rPr lang="pt-BR" sz="2100" b="1" kern="1200" dirty="0" err="1"/>
            <a:t>tupla</a:t>
          </a:r>
          <a:r>
            <a:rPr lang="pt-BR" sz="2100" b="1" kern="1200" dirty="0"/>
            <a:t> existente</a:t>
          </a:r>
        </a:p>
      </dsp:txBody>
      <dsp:txXfrm>
        <a:off x="4632160" y="3882379"/>
        <a:ext cx="1598661" cy="1088811"/>
      </dsp:txXfrm>
    </dsp:sp>
    <dsp:sp modelId="{92E29E45-0AF3-4DD7-8B1E-72A1FAC9ADD1}">
      <dsp:nvSpPr>
        <dsp:cNvPr id="0" name=""/>
        <dsp:cNvSpPr/>
      </dsp:nvSpPr>
      <dsp:spPr>
        <a:xfrm>
          <a:off x="0" y="3462985"/>
          <a:ext cx="2380584" cy="1542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b="1" kern="1200" dirty="0"/>
            <a:t>Apaga uma </a:t>
          </a:r>
          <a:r>
            <a:rPr lang="pt-BR" sz="2100" b="1" kern="1200" dirty="0" err="1"/>
            <a:t>tupla</a:t>
          </a:r>
          <a:endParaRPr lang="pt-BR" sz="2100" b="1" kern="1200" dirty="0"/>
        </a:p>
      </dsp:txBody>
      <dsp:txXfrm>
        <a:off x="33874" y="3882379"/>
        <a:ext cx="1598661" cy="1088811"/>
      </dsp:txXfrm>
    </dsp:sp>
    <dsp:sp modelId="{AE20EFC2-B31A-4B86-B250-6367C0EE382E}">
      <dsp:nvSpPr>
        <dsp:cNvPr id="0" name=""/>
        <dsp:cNvSpPr/>
      </dsp:nvSpPr>
      <dsp:spPr>
        <a:xfrm>
          <a:off x="3884111" y="186068"/>
          <a:ext cx="2380584" cy="1542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b="1" kern="1200" dirty="0"/>
            <a:t>Insere uma </a:t>
          </a:r>
          <a:r>
            <a:rPr lang="pt-BR" sz="2100" b="1" kern="1200" dirty="0" err="1"/>
            <a:t>tupla</a:t>
          </a:r>
          <a:endParaRPr lang="pt-BR" sz="2100" b="1" kern="1200" dirty="0"/>
        </a:p>
      </dsp:txBody>
      <dsp:txXfrm>
        <a:off x="4632160" y="219942"/>
        <a:ext cx="1598661" cy="1088811"/>
      </dsp:txXfrm>
    </dsp:sp>
    <dsp:sp modelId="{B315A1D5-1CD6-4EAC-B579-C1B8B31DE580}">
      <dsp:nvSpPr>
        <dsp:cNvPr id="0" name=""/>
        <dsp:cNvSpPr/>
      </dsp:nvSpPr>
      <dsp:spPr>
        <a:xfrm>
          <a:off x="0" y="186068"/>
          <a:ext cx="2380584" cy="1542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b="1" kern="1200" dirty="0"/>
            <a:t>Lê uma </a:t>
          </a:r>
          <a:r>
            <a:rPr lang="pt-BR" sz="2100" b="1" kern="1200" dirty="0" err="1"/>
            <a:t>tupla</a:t>
          </a:r>
          <a:endParaRPr lang="pt-BR" sz="2100" b="1" kern="1200" dirty="0"/>
        </a:p>
      </dsp:txBody>
      <dsp:txXfrm>
        <a:off x="33874" y="219942"/>
        <a:ext cx="1598661" cy="1088811"/>
      </dsp:txXfrm>
    </dsp:sp>
    <dsp:sp modelId="{31711DDC-E1B4-45CE-906C-01EE9C25FA0F}">
      <dsp:nvSpPr>
        <dsp:cNvPr id="0" name=""/>
        <dsp:cNvSpPr/>
      </dsp:nvSpPr>
      <dsp:spPr>
        <a:xfrm>
          <a:off x="997532" y="460750"/>
          <a:ext cx="2086625" cy="2086625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/>
            <a:t>SELECT</a:t>
          </a:r>
        </a:p>
      </dsp:txBody>
      <dsp:txXfrm>
        <a:off x="1608690" y="1071908"/>
        <a:ext cx="1475467" cy="1475467"/>
      </dsp:txXfrm>
    </dsp:sp>
    <dsp:sp modelId="{480A89C7-1B52-44A4-BF9F-C0489F4FC996}">
      <dsp:nvSpPr>
        <dsp:cNvPr id="0" name=""/>
        <dsp:cNvSpPr/>
      </dsp:nvSpPr>
      <dsp:spPr>
        <a:xfrm rot="5400000">
          <a:off x="3180537" y="460750"/>
          <a:ext cx="2086625" cy="2086625"/>
        </a:xfrm>
        <a:prstGeom prst="pieWedge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/>
            <a:t>INSERT</a:t>
          </a:r>
        </a:p>
      </dsp:txBody>
      <dsp:txXfrm rot="-5400000">
        <a:off x="3180537" y="1071908"/>
        <a:ext cx="1475467" cy="1475467"/>
      </dsp:txXfrm>
    </dsp:sp>
    <dsp:sp modelId="{E366F03C-C565-450A-A70A-37C240B426AB}">
      <dsp:nvSpPr>
        <dsp:cNvPr id="0" name=""/>
        <dsp:cNvSpPr/>
      </dsp:nvSpPr>
      <dsp:spPr>
        <a:xfrm rot="10800000">
          <a:off x="3180537" y="2643756"/>
          <a:ext cx="2086625" cy="2086625"/>
        </a:xfrm>
        <a:prstGeom prst="pieWedge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/>
            <a:t>UPDATE</a:t>
          </a:r>
        </a:p>
      </dsp:txBody>
      <dsp:txXfrm rot="10800000">
        <a:off x="3180537" y="2643756"/>
        <a:ext cx="1475467" cy="1475467"/>
      </dsp:txXfrm>
    </dsp:sp>
    <dsp:sp modelId="{13AC6E40-D82A-4CC6-9B16-3C2B61F88292}">
      <dsp:nvSpPr>
        <dsp:cNvPr id="0" name=""/>
        <dsp:cNvSpPr/>
      </dsp:nvSpPr>
      <dsp:spPr>
        <a:xfrm rot="16200000">
          <a:off x="997532" y="2643756"/>
          <a:ext cx="2086625" cy="2086625"/>
        </a:xfrm>
        <a:prstGeom prst="pieWedg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/>
            <a:t>DELETE</a:t>
          </a:r>
        </a:p>
      </dsp:txBody>
      <dsp:txXfrm rot="5400000">
        <a:off x="1608690" y="2643756"/>
        <a:ext cx="1475467" cy="1475467"/>
      </dsp:txXfrm>
    </dsp:sp>
    <dsp:sp modelId="{6F170F3B-03BA-49EC-8F18-189E3D77D67A}">
      <dsp:nvSpPr>
        <dsp:cNvPr id="0" name=""/>
        <dsp:cNvSpPr/>
      </dsp:nvSpPr>
      <dsp:spPr>
        <a:xfrm>
          <a:off x="2772127" y="2161856"/>
          <a:ext cx="720440" cy="626469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3CFF2-7A24-4E6D-BCB5-FE6302EB28EB}">
      <dsp:nvSpPr>
        <dsp:cNvPr id="0" name=""/>
        <dsp:cNvSpPr/>
      </dsp:nvSpPr>
      <dsp:spPr>
        <a:xfrm rot="10800000">
          <a:off x="2772127" y="2402806"/>
          <a:ext cx="720440" cy="626469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87FEBCB-D4DE-4C8B-BD1B-F4F90B5FE8F4}" type="datetimeFigureOut">
              <a:rPr lang="pt-BR" smtClean="0"/>
              <a:pPr/>
              <a:t>30/09/2021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3290015-801B-4ECE-9115-42BA3670AB0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17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DDCE03-6CD4-4989-9027-2FD3DD677E96}" type="slidenum">
              <a:rPr lang="pt-BR" smtClean="0">
                <a:latin typeface="Arial" charset="0"/>
              </a:rPr>
              <a:pPr/>
              <a:t>1</a:t>
            </a:fld>
            <a:endParaRPr lang="pt-BR">
              <a:latin typeface="Arial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21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F5720-CF32-4D17-BD2A-2ACB1D67E2D6}" type="slidenum">
              <a:rPr lang="pt-BR" smtClean="0">
                <a:latin typeface="Arial" charset="0"/>
              </a:rPr>
              <a:pPr/>
              <a:t>3</a:t>
            </a:fld>
            <a:endParaRPr lang="pt-BR">
              <a:latin typeface="Arial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817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EE5C75-A980-4534-B378-0E5445203262}" type="slidenum">
              <a:rPr lang="pt-BR" smtClean="0">
                <a:latin typeface="Arial" charset="0"/>
              </a:rPr>
              <a:pPr/>
              <a:t>7</a:t>
            </a:fld>
            <a:endParaRPr lang="pt-BR">
              <a:latin typeface="Arial" charset="0"/>
            </a:endParaRPr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968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5D8759-E088-48DA-A53B-C5BA9445F94A}" type="slidenum">
              <a:rPr lang="pt-BR" smtClean="0">
                <a:latin typeface="Arial" charset="0"/>
              </a:rPr>
              <a:pPr/>
              <a:t>8</a:t>
            </a:fld>
            <a:endParaRPr lang="pt-BR">
              <a:latin typeface="Arial" charset="0"/>
            </a:endParaRPr>
          </a:p>
        </p:txBody>
      </p:sp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972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921233-FBB3-4435-856E-BAAD9C39036E}" type="slidenum">
              <a:rPr lang="pt-BR" smtClean="0">
                <a:latin typeface="Arial" charset="0"/>
              </a:rPr>
              <a:pPr/>
              <a:t>9</a:t>
            </a:fld>
            <a:endParaRPr lang="pt-BR">
              <a:latin typeface="Arial" charset="0"/>
            </a:endParaRPr>
          </a:p>
        </p:txBody>
      </p:sp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627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641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30/09/2021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38915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30/09/2021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31951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30/09/2021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66446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30/09/2021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82017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C8F8-317D-4A2B-A469-CC51FE160464}" type="datetime1">
              <a:rPr lang="pt-BR" smtClean="0"/>
              <a:t>30/09/2021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21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0E34-423C-42B2-8269-E80457F49876}" type="datetime1">
              <a:rPr lang="pt-BR" smtClean="0"/>
              <a:t>30/09/2021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34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28D5-44B1-48A5-BB1A-4D4E0F49C969}" type="datetime1">
              <a:rPr lang="pt-BR" smtClean="0"/>
              <a:t>30/09/2021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45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30/09/2021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24078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2393-D0E5-460F-83AB-0984F3CAB1F1}" type="datetime1">
              <a:rPr lang="pt-BR" smtClean="0"/>
              <a:t>30/09/2021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51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84E5-BB95-43F9-B79C-8D1F4D836E16}" type="datetime1">
              <a:rPr lang="pt-BR" smtClean="0"/>
              <a:t>30/09/2021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33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D7F7-6E03-4C1A-A93A-002AC36F048F}" type="datetime1">
              <a:rPr lang="pt-BR" smtClean="0"/>
              <a:t>30/09/2021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02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B2B91-E92B-4E13-AF28-F53C78EC9E75}" type="datetime1">
              <a:rPr lang="pt-BR" smtClean="0"/>
              <a:t>30/09/2021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365125"/>
            <a:ext cx="1419225" cy="314325"/>
          </a:xfrm>
          <a:prstGeom prst="rect">
            <a:avLst/>
          </a:prstGeom>
        </p:spPr>
      </p:pic>
      <p:sp>
        <p:nvSpPr>
          <p:cNvPr id="7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77D16B69-9E03-4C75-98A1-807F5D62E892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420593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Banco de Dados I</a:t>
            </a:r>
            <a:br>
              <a:rPr lang="pt-BR" dirty="0"/>
            </a:br>
            <a:r>
              <a:rPr lang="pt-BR" dirty="0"/>
              <a:t>Linguagem DML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1055440" y="44624"/>
            <a:ext cx="8926760" cy="1609344"/>
          </a:xfrm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Agora é com vocês...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idx="1"/>
          </p:nvPr>
        </p:nvSpPr>
        <p:spPr>
          <a:xfrm>
            <a:off x="914400" y="2276872"/>
            <a:ext cx="11277600" cy="4361039"/>
          </a:xfrm>
        </p:spPr>
        <p:txBody>
          <a:bodyPr>
            <a:normAutofit fontScale="92500"/>
          </a:bodyPr>
          <a:lstStyle/>
          <a:p>
            <a:r>
              <a:rPr lang="pt-BR" dirty="0"/>
              <a:t>Dado o esquema acima, no seu ambiente SQL execute as seguintes consultas: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Inserir novo paciente na tabela Pacientes com os dados:</a:t>
            </a:r>
          </a:p>
          <a:p>
            <a:pPr lvl="1"/>
            <a:r>
              <a:rPr lang="pt-BR" sz="1600" dirty="0" err="1"/>
              <a:t>Codp</a:t>
            </a:r>
            <a:r>
              <a:rPr lang="pt-BR" sz="1600" dirty="0"/>
              <a:t>: 999		Nome: Fernando</a:t>
            </a:r>
          </a:p>
          <a:p>
            <a:pPr lvl="1"/>
            <a:r>
              <a:rPr lang="pt-BR" sz="1600" dirty="0" err="1"/>
              <a:t>Cpf</a:t>
            </a:r>
            <a:r>
              <a:rPr lang="pt-BR" sz="1600" dirty="0"/>
              <a:t>: 12300008911		Sexo: M</a:t>
            </a:r>
          </a:p>
          <a:p>
            <a:pPr lvl="1"/>
            <a:r>
              <a:rPr lang="pt-BR" sz="1600" dirty="0"/>
              <a:t>Idade: 55		Cidade: Teresópolis 		Doença: Febre Amarela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pt-BR" dirty="0"/>
              <a:t>Alterar a idade do novo paciente para 45 anos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pt-BR" dirty="0"/>
              <a:t>Marcar consulta com médico Michel (</a:t>
            </a:r>
            <a:r>
              <a:rPr lang="pt-BR" dirty="0" err="1"/>
              <a:t>codm</a:t>
            </a:r>
            <a:r>
              <a:rPr lang="pt-BR" dirty="0"/>
              <a:t>=98) para 25/04/2020 as 08:30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pt-BR" dirty="0"/>
              <a:t>Listar Nome medico, Nome Paciente e dados da consulta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pt-BR" dirty="0"/>
              <a:t>Remarcar consulta para as 14:30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pt-BR" dirty="0"/>
              <a:t>Listar Nome medico, Nome Paciente e dados da consulta</a:t>
            </a:r>
          </a:p>
          <a:p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7" name="Text Box 48"/>
          <p:cNvSpPr txBox="1">
            <a:spLocks noChangeArrowheads="1"/>
          </p:cNvSpPr>
          <p:nvPr/>
        </p:nvSpPr>
        <p:spPr bwMode="auto">
          <a:xfrm>
            <a:off x="2855641" y="1268760"/>
            <a:ext cx="6696743" cy="84023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dirty="0" err="1">
                <a:latin typeface="Menlo" charset="0"/>
                <a:ea typeface="Menlo" charset="0"/>
                <a:cs typeface="Menlo" charset="0"/>
              </a:rPr>
              <a:t>Medicos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 (</a:t>
            </a:r>
            <a:r>
              <a:rPr lang="pt-BR" dirty="0" err="1">
                <a:latin typeface="Menlo" charset="0"/>
                <a:ea typeface="Menlo" charset="0"/>
                <a:cs typeface="Menlo" charset="0"/>
              </a:rPr>
              <a:t>codm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CPF, nome, idade, cidade, especialidade, </a:t>
            </a:r>
            <a:r>
              <a:rPr lang="pt-BR" i="1" dirty="0" err="1">
                <a:latin typeface="Menlo" charset="0"/>
                <a:ea typeface="Menlo" charset="0"/>
                <a:cs typeface="Menlo" charset="0"/>
              </a:rPr>
              <a:t>nroa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pt-BR" dirty="0">
                <a:latin typeface="Menlo" charset="0"/>
                <a:ea typeface="Menlo" charset="0"/>
                <a:cs typeface="Menlo" charset="0"/>
              </a:rPr>
              <a:t>Pacientes</a:t>
            </a:r>
            <a:r>
              <a:rPr lang="pt-BR" b="1" dirty="0"/>
              <a:t> 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pt-BR" dirty="0" err="1">
                <a:latin typeface="Menlo" charset="0"/>
                <a:ea typeface="Menlo" charset="0"/>
                <a:cs typeface="Menlo" charset="0"/>
              </a:rPr>
              <a:t>codp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CPF, nome, sexo, idade, cidade, doença)</a:t>
            </a:r>
          </a:p>
          <a:p>
            <a:pPr>
              <a:lnSpc>
                <a:spcPct val="90000"/>
              </a:lnSpc>
            </a:pPr>
            <a:r>
              <a:rPr lang="pt-BR" dirty="0">
                <a:latin typeface="Menlo" charset="0"/>
                <a:ea typeface="Menlo" charset="0"/>
                <a:cs typeface="Menlo" charset="0"/>
              </a:rPr>
              <a:t>Consultas (</a:t>
            </a:r>
            <a:r>
              <a:rPr lang="pt-BR" i="1" dirty="0" err="1">
                <a:latin typeface="Menlo" charset="0"/>
                <a:ea typeface="Menlo" charset="0"/>
                <a:cs typeface="Menlo" charset="0"/>
              </a:rPr>
              <a:t>codm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pt-BR" i="1" dirty="0" err="1">
                <a:latin typeface="Menlo" charset="0"/>
                <a:ea typeface="Menlo" charset="0"/>
                <a:cs typeface="Menlo" charset="0"/>
              </a:rPr>
              <a:t>codp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data, hora)</a:t>
            </a:r>
          </a:p>
        </p:txBody>
      </p:sp>
    </p:spTree>
    <p:extLst>
      <p:ext uri="{BB962C8B-B14F-4D97-AF65-F5344CB8AC3E}">
        <p14:creationId xmlns:p14="http://schemas.microsoft.com/office/powerpoint/2010/main" val="2175310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Criação de um </a:t>
            </a:r>
            <a:r>
              <a:rPr lang="pt-BR" sz="3200" dirty="0" err="1"/>
              <a:t>Schema</a:t>
            </a:r>
            <a:r>
              <a:rPr lang="pt-BR" sz="3200" dirty="0"/>
              <a:t> </a:t>
            </a:r>
          </a:p>
          <a:p>
            <a:r>
              <a:rPr lang="pt-BR" sz="3200" dirty="0"/>
              <a:t>Livraria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10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6867"/>
          </a:xfrm>
        </p:spPr>
        <p:txBody>
          <a:bodyPr/>
          <a:lstStyle/>
          <a:p>
            <a:r>
              <a:rPr lang="pt-BR" dirty="0" err="1"/>
              <a:t>Elmasri</a:t>
            </a:r>
            <a:r>
              <a:rPr lang="pt-BR" dirty="0"/>
              <a:t>; </a:t>
            </a:r>
            <a:r>
              <a:rPr lang="pt-BR" dirty="0" err="1"/>
              <a:t>Navathe</a:t>
            </a:r>
            <a:r>
              <a:rPr lang="pt-BR" dirty="0"/>
              <a:t>, “Sistema de Banco de Dados”, ed. Pearson 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764" y="3429370"/>
            <a:ext cx="1978637" cy="279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3676" y="254176"/>
            <a:ext cx="10404648" cy="2387600"/>
          </a:xfrm>
        </p:spPr>
        <p:txBody>
          <a:bodyPr/>
          <a:lstStyle/>
          <a:p>
            <a:pPr eaLnBrk="1" hangingPunct="1"/>
            <a:r>
              <a:rPr lang="pt-BR" dirty="0"/>
              <a:t>Linguagens de Definição SQL DDL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22140"/>
            <a:ext cx="9144000" cy="1655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Professor: Roberto Harkovsky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4079776" y="3480591"/>
            <a:ext cx="3478194" cy="3212679"/>
            <a:chOff x="3769934" y="1485492"/>
            <a:chExt cx="4652130" cy="4652131"/>
          </a:xfrm>
        </p:grpSpPr>
        <p:sp>
          <p:nvSpPr>
            <p:cNvPr id="3" name="Semicírculo 2"/>
            <p:cNvSpPr/>
            <p:nvPr/>
          </p:nvSpPr>
          <p:spPr>
            <a:xfrm>
              <a:off x="4304889" y="2020448"/>
              <a:ext cx="3582220" cy="3582220"/>
            </a:xfrm>
            <a:prstGeom prst="blockArc">
              <a:avLst>
                <a:gd name="adj1" fmla="val 10800000"/>
                <a:gd name="adj2" fmla="val 16200000"/>
                <a:gd name="adj3" fmla="val 4635"/>
              </a:avLst>
            </a:prstGeom>
          </p:spPr>
          <p:style>
            <a:lnRef idx="0">
              <a:schemeClr val="accent1">
                <a:shade val="90000"/>
                <a:hueOff val="271295"/>
                <a:satOff val="-626"/>
                <a:lumOff val="19871"/>
                <a:alphaOff val="0"/>
              </a:schemeClr>
            </a:lnRef>
            <a:fillRef idx="2">
              <a:schemeClr val="accent1">
                <a:shade val="90000"/>
                <a:hueOff val="271295"/>
                <a:satOff val="-626"/>
                <a:lumOff val="19871"/>
                <a:alphaOff val="0"/>
              </a:schemeClr>
            </a:fillRef>
            <a:effectRef idx="1">
              <a:schemeClr val="accent1">
                <a:shade val="90000"/>
                <a:hueOff val="271295"/>
                <a:satOff val="-626"/>
                <a:lumOff val="19871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" name="Semicírculo 4"/>
            <p:cNvSpPr/>
            <p:nvPr/>
          </p:nvSpPr>
          <p:spPr>
            <a:xfrm>
              <a:off x="4304889" y="2020448"/>
              <a:ext cx="3582220" cy="3582220"/>
            </a:xfrm>
            <a:prstGeom prst="blockArc">
              <a:avLst>
                <a:gd name="adj1" fmla="val 5400000"/>
                <a:gd name="adj2" fmla="val 10800000"/>
                <a:gd name="adj3" fmla="val 4635"/>
              </a:avLst>
            </a:prstGeom>
          </p:spPr>
          <p:style>
            <a:lnRef idx="0">
              <a:schemeClr val="accent1">
                <a:shade val="90000"/>
                <a:hueOff val="180863"/>
                <a:satOff val="-417"/>
                <a:lumOff val="13247"/>
                <a:alphaOff val="0"/>
              </a:schemeClr>
            </a:lnRef>
            <a:fillRef idx="2">
              <a:schemeClr val="accent1">
                <a:shade val="90000"/>
                <a:hueOff val="180863"/>
                <a:satOff val="-417"/>
                <a:lumOff val="13247"/>
                <a:alphaOff val="0"/>
              </a:schemeClr>
            </a:fillRef>
            <a:effectRef idx="1">
              <a:schemeClr val="accent1">
                <a:shade val="90000"/>
                <a:hueOff val="180863"/>
                <a:satOff val="-417"/>
                <a:lumOff val="13247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Semicírculo 5"/>
            <p:cNvSpPr/>
            <p:nvPr/>
          </p:nvSpPr>
          <p:spPr>
            <a:xfrm>
              <a:off x="4304889" y="2020448"/>
              <a:ext cx="3582220" cy="3582220"/>
            </a:xfrm>
            <a:prstGeom prst="blockArc">
              <a:avLst>
                <a:gd name="adj1" fmla="val 0"/>
                <a:gd name="adj2" fmla="val 5400000"/>
                <a:gd name="adj3" fmla="val 4635"/>
              </a:avLst>
            </a:prstGeom>
          </p:spPr>
          <p:style>
            <a:lnRef idx="0">
              <a:schemeClr val="accent1">
                <a:shade val="90000"/>
                <a:hueOff val="90432"/>
                <a:satOff val="-209"/>
                <a:lumOff val="6624"/>
                <a:alphaOff val="0"/>
              </a:schemeClr>
            </a:lnRef>
            <a:fillRef idx="2">
              <a:schemeClr val="accent1">
                <a:shade val="90000"/>
                <a:hueOff val="90432"/>
                <a:satOff val="-209"/>
                <a:lumOff val="6624"/>
                <a:alphaOff val="0"/>
              </a:schemeClr>
            </a:fillRef>
            <a:effectRef idx="1">
              <a:schemeClr val="accent1">
                <a:shade val="90000"/>
                <a:hueOff val="90432"/>
                <a:satOff val="-209"/>
                <a:lumOff val="6624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" name="Semicírculo 6"/>
            <p:cNvSpPr/>
            <p:nvPr/>
          </p:nvSpPr>
          <p:spPr>
            <a:xfrm>
              <a:off x="4304889" y="2020448"/>
              <a:ext cx="3582220" cy="3582220"/>
            </a:xfrm>
            <a:prstGeom prst="blockArc">
              <a:avLst>
                <a:gd name="adj1" fmla="val 16200000"/>
                <a:gd name="adj2" fmla="val 0"/>
                <a:gd name="adj3" fmla="val 4635"/>
              </a:avLst>
            </a:prstGeom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9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8" name="Forma Livre 7"/>
            <p:cNvSpPr/>
            <p:nvPr/>
          </p:nvSpPr>
          <p:spPr>
            <a:xfrm>
              <a:off x="5272484" y="2988042"/>
              <a:ext cx="1647031" cy="1647031"/>
            </a:xfrm>
            <a:custGeom>
              <a:avLst/>
              <a:gdLst>
                <a:gd name="connsiteX0" fmla="*/ 0 w 1647031"/>
                <a:gd name="connsiteY0" fmla="*/ 823516 h 1647031"/>
                <a:gd name="connsiteX1" fmla="*/ 823516 w 1647031"/>
                <a:gd name="connsiteY1" fmla="*/ 0 h 1647031"/>
                <a:gd name="connsiteX2" fmla="*/ 1647032 w 1647031"/>
                <a:gd name="connsiteY2" fmla="*/ 823516 h 1647031"/>
                <a:gd name="connsiteX3" fmla="*/ 823516 w 1647031"/>
                <a:gd name="connsiteY3" fmla="*/ 1647032 h 1647031"/>
                <a:gd name="connsiteX4" fmla="*/ 0 w 1647031"/>
                <a:gd name="connsiteY4" fmla="*/ 823516 h 1647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031" h="1647031">
                  <a:moveTo>
                    <a:pt x="0" y="823516"/>
                  </a:moveTo>
                  <a:cubicBezTo>
                    <a:pt x="0" y="368701"/>
                    <a:pt x="368701" y="0"/>
                    <a:pt x="823516" y="0"/>
                  </a:cubicBezTo>
                  <a:cubicBezTo>
                    <a:pt x="1278331" y="0"/>
                    <a:pt x="1647032" y="368701"/>
                    <a:pt x="1647032" y="823516"/>
                  </a:cubicBezTo>
                  <a:cubicBezTo>
                    <a:pt x="1647032" y="1278331"/>
                    <a:pt x="1278331" y="1647032"/>
                    <a:pt x="823516" y="1647032"/>
                  </a:cubicBezTo>
                  <a:cubicBezTo>
                    <a:pt x="368701" y="1647032"/>
                    <a:pt x="0" y="1278331"/>
                    <a:pt x="0" y="823516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07242" tIns="307242" rIns="307242" bIns="307242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800" kern="1200" dirty="0"/>
                <a:t>SQL</a:t>
              </a:r>
            </a:p>
          </p:txBody>
        </p:sp>
        <p:sp>
          <p:nvSpPr>
            <p:cNvPr id="9" name="Forma Livre 8"/>
            <p:cNvSpPr/>
            <p:nvPr/>
          </p:nvSpPr>
          <p:spPr>
            <a:xfrm>
              <a:off x="5519539" y="1485492"/>
              <a:ext cx="1152921" cy="1152921"/>
            </a:xfrm>
            <a:custGeom>
              <a:avLst/>
              <a:gdLst>
                <a:gd name="connsiteX0" fmla="*/ 0 w 1152921"/>
                <a:gd name="connsiteY0" fmla="*/ 576461 h 1152921"/>
                <a:gd name="connsiteX1" fmla="*/ 576461 w 1152921"/>
                <a:gd name="connsiteY1" fmla="*/ 0 h 1152921"/>
                <a:gd name="connsiteX2" fmla="*/ 1152922 w 1152921"/>
                <a:gd name="connsiteY2" fmla="*/ 576461 h 1152921"/>
                <a:gd name="connsiteX3" fmla="*/ 576461 w 1152921"/>
                <a:gd name="connsiteY3" fmla="*/ 1152922 h 1152921"/>
                <a:gd name="connsiteX4" fmla="*/ 0 w 1152921"/>
                <a:gd name="connsiteY4" fmla="*/ 576461 h 115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21" h="1152921">
                  <a:moveTo>
                    <a:pt x="0" y="576461"/>
                  </a:moveTo>
                  <a:cubicBezTo>
                    <a:pt x="0" y="258090"/>
                    <a:pt x="258090" y="0"/>
                    <a:pt x="576461" y="0"/>
                  </a:cubicBezTo>
                  <a:cubicBezTo>
                    <a:pt x="894832" y="0"/>
                    <a:pt x="1152922" y="258090"/>
                    <a:pt x="1152922" y="576461"/>
                  </a:cubicBezTo>
                  <a:cubicBezTo>
                    <a:pt x="1152922" y="894832"/>
                    <a:pt x="894832" y="1152922"/>
                    <a:pt x="576461" y="1152922"/>
                  </a:cubicBezTo>
                  <a:cubicBezTo>
                    <a:pt x="258090" y="1152922"/>
                    <a:pt x="0" y="894832"/>
                    <a:pt x="0" y="576461"/>
                  </a:cubicBezTo>
                  <a:close/>
                </a:path>
              </a:pathLst>
            </a:custGeom>
            <a:solidFill>
              <a:srgbClr val="B3C5E5"/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6941" tIns="206941" rIns="206941" bIns="206941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/>
                <a:t>DDL</a:t>
              </a:r>
            </a:p>
          </p:txBody>
        </p:sp>
        <p:sp>
          <p:nvSpPr>
            <p:cNvPr id="10" name="Forma Livre 9"/>
            <p:cNvSpPr/>
            <p:nvPr/>
          </p:nvSpPr>
          <p:spPr>
            <a:xfrm>
              <a:off x="7269143" y="3235097"/>
              <a:ext cx="1152921" cy="1152921"/>
            </a:xfrm>
            <a:custGeom>
              <a:avLst/>
              <a:gdLst>
                <a:gd name="connsiteX0" fmla="*/ 0 w 1152921"/>
                <a:gd name="connsiteY0" fmla="*/ 576461 h 1152921"/>
                <a:gd name="connsiteX1" fmla="*/ 576461 w 1152921"/>
                <a:gd name="connsiteY1" fmla="*/ 0 h 1152921"/>
                <a:gd name="connsiteX2" fmla="*/ 1152922 w 1152921"/>
                <a:gd name="connsiteY2" fmla="*/ 576461 h 1152921"/>
                <a:gd name="connsiteX3" fmla="*/ 576461 w 1152921"/>
                <a:gd name="connsiteY3" fmla="*/ 1152922 h 1152921"/>
                <a:gd name="connsiteX4" fmla="*/ 0 w 1152921"/>
                <a:gd name="connsiteY4" fmla="*/ 576461 h 115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21" h="1152921">
                  <a:moveTo>
                    <a:pt x="0" y="576461"/>
                  </a:moveTo>
                  <a:cubicBezTo>
                    <a:pt x="0" y="258090"/>
                    <a:pt x="258090" y="0"/>
                    <a:pt x="576461" y="0"/>
                  </a:cubicBezTo>
                  <a:cubicBezTo>
                    <a:pt x="894832" y="0"/>
                    <a:pt x="1152922" y="258090"/>
                    <a:pt x="1152922" y="576461"/>
                  </a:cubicBezTo>
                  <a:cubicBezTo>
                    <a:pt x="1152922" y="894832"/>
                    <a:pt x="894832" y="1152922"/>
                    <a:pt x="576461" y="1152922"/>
                  </a:cubicBezTo>
                  <a:cubicBezTo>
                    <a:pt x="258090" y="1152922"/>
                    <a:pt x="0" y="894832"/>
                    <a:pt x="0" y="57646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shade val="80000"/>
                <a:hueOff val="90421"/>
                <a:satOff val="1725"/>
                <a:lumOff val="7618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6941" tIns="206941" rIns="206941" bIns="206941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>
                  <a:solidFill>
                    <a:schemeClr val="tx1"/>
                  </a:solidFill>
                </a:rPr>
                <a:t>DCL</a:t>
              </a:r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5519539" y="4984702"/>
              <a:ext cx="1152921" cy="1152921"/>
            </a:xfrm>
            <a:custGeom>
              <a:avLst/>
              <a:gdLst>
                <a:gd name="connsiteX0" fmla="*/ 0 w 1152921"/>
                <a:gd name="connsiteY0" fmla="*/ 576461 h 1152921"/>
                <a:gd name="connsiteX1" fmla="*/ 576461 w 1152921"/>
                <a:gd name="connsiteY1" fmla="*/ 0 h 1152921"/>
                <a:gd name="connsiteX2" fmla="*/ 1152922 w 1152921"/>
                <a:gd name="connsiteY2" fmla="*/ 576461 h 1152921"/>
                <a:gd name="connsiteX3" fmla="*/ 576461 w 1152921"/>
                <a:gd name="connsiteY3" fmla="*/ 1152922 h 1152921"/>
                <a:gd name="connsiteX4" fmla="*/ 0 w 1152921"/>
                <a:gd name="connsiteY4" fmla="*/ 576461 h 115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21" h="1152921">
                  <a:moveTo>
                    <a:pt x="0" y="576461"/>
                  </a:moveTo>
                  <a:cubicBezTo>
                    <a:pt x="0" y="258090"/>
                    <a:pt x="258090" y="0"/>
                    <a:pt x="576461" y="0"/>
                  </a:cubicBezTo>
                  <a:cubicBezTo>
                    <a:pt x="894832" y="0"/>
                    <a:pt x="1152922" y="258090"/>
                    <a:pt x="1152922" y="576461"/>
                  </a:cubicBezTo>
                  <a:cubicBezTo>
                    <a:pt x="1152922" y="894832"/>
                    <a:pt x="894832" y="1152922"/>
                    <a:pt x="576461" y="1152922"/>
                  </a:cubicBezTo>
                  <a:cubicBezTo>
                    <a:pt x="258090" y="1152922"/>
                    <a:pt x="0" y="894832"/>
                    <a:pt x="0" y="576461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80000"/>
                <a:hueOff val="180842"/>
                <a:satOff val="3450"/>
                <a:lumOff val="15237"/>
                <a:alphaOff val="0"/>
              </a:schemeClr>
            </a:fillRef>
            <a:effectRef idx="1">
              <a:schemeClr val="accent1">
                <a:shade val="80000"/>
                <a:hueOff val="180842"/>
                <a:satOff val="3450"/>
                <a:lumOff val="15237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6941" tIns="206941" rIns="206941" bIns="206941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/>
                <a:t>TCL</a:t>
              </a:r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3769934" y="3235097"/>
              <a:ext cx="1152921" cy="1152921"/>
            </a:xfrm>
            <a:custGeom>
              <a:avLst/>
              <a:gdLst>
                <a:gd name="connsiteX0" fmla="*/ 0 w 1152921"/>
                <a:gd name="connsiteY0" fmla="*/ 576461 h 1152921"/>
                <a:gd name="connsiteX1" fmla="*/ 576461 w 1152921"/>
                <a:gd name="connsiteY1" fmla="*/ 0 h 1152921"/>
                <a:gd name="connsiteX2" fmla="*/ 1152922 w 1152921"/>
                <a:gd name="connsiteY2" fmla="*/ 576461 h 1152921"/>
                <a:gd name="connsiteX3" fmla="*/ 576461 w 1152921"/>
                <a:gd name="connsiteY3" fmla="*/ 1152922 h 1152921"/>
                <a:gd name="connsiteX4" fmla="*/ 0 w 1152921"/>
                <a:gd name="connsiteY4" fmla="*/ 576461 h 115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21" h="1152921">
                  <a:moveTo>
                    <a:pt x="0" y="576461"/>
                  </a:moveTo>
                  <a:cubicBezTo>
                    <a:pt x="0" y="258090"/>
                    <a:pt x="258090" y="0"/>
                    <a:pt x="576461" y="0"/>
                  </a:cubicBezTo>
                  <a:cubicBezTo>
                    <a:pt x="894832" y="0"/>
                    <a:pt x="1152922" y="258090"/>
                    <a:pt x="1152922" y="576461"/>
                  </a:cubicBezTo>
                  <a:cubicBezTo>
                    <a:pt x="1152922" y="894832"/>
                    <a:pt x="894832" y="1152922"/>
                    <a:pt x="576461" y="1152922"/>
                  </a:cubicBezTo>
                  <a:cubicBezTo>
                    <a:pt x="258090" y="1152922"/>
                    <a:pt x="0" y="894832"/>
                    <a:pt x="0" y="576461"/>
                  </a:cubicBezTo>
                  <a:close/>
                </a:path>
              </a:pathLst>
            </a:custGeom>
            <a:solidFill>
              <a:srgbClr val="EB7C30"/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80000"/>
                <a:hueOff val="271263"/>
                <a:satOff val="5175"/>
                <a:lumOff val="22855"/>
                <a:alphaOff val="0"/>
              </a:schemeClr>
            </a:fillRef>
            <a:effectRef idx="1">
              <a:schemeClr val="accent1">
                <a:shade val="80000"/>
                <a:hueOff val="271263"/>
                <a:satOff val="5175"/>
                <a:lumOff val="2285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6941" tIns="206941" rIns="206941" bIns="206941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/>
                <a:t>DML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029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Populando</a:t>
            </a:r>
            <a:r>
              <a:rPr lang="pt-BR" dirty="0"/>
              <a:t> tabelas</a:t>
            </a:r>
            <a:br>
              <a:rPr lang="pt-BR" dirty="0"/>
            </a:br>
            <a:r>
              <a:rPr lang="pt-BR" dirty="0"/>
              <a:t>Funções de Manipulação</a:t>
            </a:r>
            <a:br>
              <a:rPr lang="pt-BR" dirty="0"/>
            </a:br>
            <a:r>
              <a:rPr lang="pt-BR" dirty="0"/>
              <a:t>DML 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/>
              <a:t>Roberto Harkovsky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A0A1C-040E-447A-BA99-D692AF6AFFDC}" type="slidenum">
              <a:rPr lang="pt-BR" altLang="en-US" smtClean="0"/>
              <a:pPr>
                <a:defRPr/>
              </a:pPr>
              <a:t>4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113246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manipulação da Dados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5</a:t>
            </a:fld>
            <a:endParaRPr lang="pt-BR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961364745"/>
              </p:ext>
            </p:extLst>
          </p:nvPr>
        </p:nvGraphicFramePr>
        <p:xfrm>
          <a:off x="2963652" y="1427953"/>
          <a:ext cx="6264696" cy="519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314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Consultas SQL (Leitura)</a:t>
            </a:r>
            <a:br>
              <a:rPr lang="pt-BR" dirty="0"/>
            </a:br>
            <a:r>
              <a:rPr lang="pt-BR" dirty="0"/>
              <a:t>Comando SELECT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2121407"/>
            <a:ext cx="10363200" cy="451650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Estrutura básica de consultas SQL </a:t>
            </a:r>
            <a:r>
              <a:rPr lang="pt-BR" dirty="0" err="1"/>
              <a:t>select-from-where</a:t>
            </a:r>
            <a:r>
              <a:rPr lang="pt-BR" dirty="0"/>
              <a:t> (SFW):</a:t>
            </a:r>
          </a:p>
          <a:p>
            <a:pPr lvl="2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solidFill>
                  <a:srgbClr val="C00000"/>
                </a:solidFill>
              </a:rPr>
              <a:t>SELECT</a:t>
            </a:r>
          </a:p>
          <a:p>
            <a:pPr lvl="1"/>
            <a:r>
              <a:rPr lang="pt-BR" dirty="0"/>
              <a:t>Seleciona as colunas (atributos) da(s) tabela(s)</a:t>
            </a:r>
          </a:p>
          <a:p>
            <a:r>
              <a:rPr lang="pt-BR" dirty="0">
                <a:solidFill>
                  <a:srgbClr val="C00000"/>
                </a:solidFill>
              </a:rPr>
              <a:t>FROM</a:t>
            </a:r>
          </a:p>
          <a:p>
            <a:pPr lvl="1"/>
            <a:r>
              <a:rPr lang="pt-BR" dirty="0"/>
              <a:t>Especifica a(s) tabela(s) para a consulta</a:t>
            </a:r>
          </a:p>
          <a:p>
            <a:r>
              <a:rPr lang="pt-BR" dirty="0">
                <a:solidFill>
                  <a:srgbClr val="C00000"/>
                </a:solidFill>
              </a:rPr>
              <a:t>WHERE</a:t>
            </a:r>
          </a:p>
          <a:p>
            <a:pPr lvl="1"/>
            <a:r>
              <a:rPr lang="pt-BR" dirty="0"/>
              <a:t>Estabelece as restrições para esta consulta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2639616" y="2823189"/>
            <a:ext cx="4717958" cy="1200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atributos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uma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ou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mais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relações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condições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8854327" y="4379658"/>
            <a:ext cx="2255746" cy="9233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medicos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idade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50</a:t>
            </a:r>
          </a:p>
        </p:txBody>
      </p:sp>
    </p:spTree>
    <p:extLst>
      <p:ext uri="{BB962C8B-B14F-4D97-AF65-F5344CB8AC3E}">
        <p14:creationId xmlns:p14="http://schemas.microsoft.com/office/powerpoint/2010/main" val="415527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Consultas SQL (Inserção)</a:t>
            </a:r>
            <a:br>
              <a:rPr lang="pt-BR" dirty="0"/>
            </a:br>
            <a:r>
              <a:rPr lang="pt-BR" dirty="0"/>
              <a:t>Comando INSERT 	</a:t>
            </a:r>
          </a:p>
        </p:txBody>
      </p:sp>
      <p:sp>
        <p:nvSpPr>
          <p:cNvPr id="72602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3140969"/>
            <a:ext cx="9525000" cy="35032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400" dirty="0"/>
              <a:t>Exemplo: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t-BR" sz="1800" dirty="0">
              <a:latin typeface="Bookman Old Style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t-BR" sz="1800" dirty="0">
              <a:latin typeface="Bookman Old Style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800" b="1" dirty="0">
                <a:solidFill>
                  <a:srgbClr val="002060"/>
                </a:solidFill>
                <a:latin typeface="Bookman Old Style" pitchFamily="18" charset="0"/>
              </a:rPr>
              <a:t>INSERT INTO pessoa(nome, Sobrenome, </a:t>
            </a:r>
            <a:r>
              <a:rPr lang="pt-BR" sz="1800" b="1" dirty="0" err="1">
                <a:solidFill>
                  <a:srgbClr val="002060"/>
                </a:solidFill>
                <a:latin typeface="Bookman Old Style" pitchFamily="18" charset="0"/>
              </a:rPr>
              <a:t>end</a:t>
            </a:r>
            <a:r>
              <a:rPr lang="pt-BR" sz="1800" b="1" dirty="0">
                <a:solidFill>
                  <a:srgbClr val="002060"/>
                </a:solidFill>
                <a:latin typeface="Bookman Old Style" pitchFamily="18" charset="0"/>
              </a:rPr>
              <a:t>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800" b="1" dirty="0">
                <a:solidFill>
                  <a:srgbClr val="002060"/>
                </a:solidFill>
                <a:latin typeface="Bookman Old Style" pitchFamily="18" charset="0"/>
              </a:rPr>
              <a:t>	VALUES (‘Roberto’, ‘Harkovsky', ‘rua ABC 100')</a:t>
            </a:r>
          </a:p>
          <a:p>
            <a:pPr lvl="1" eaLnBrk="1" hangingPunct="1">
              <a:lnSpc>
                <a:spcPct val="80000"/>
              </a:lnSpc>
            </a:pPr>
            <a:endParaRPr lang="pt-BR" b="1" dirty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pt-BR" sz="1800" b="1" dirty="0">
                <a:solidFill>
                  <a:srgbClr val="002060"/>
                </a:solidFill>
                <a:latin typeface="Bookman Old Style" pitchFamily="18" charset="0"/>
              </a:rPr>
              <a:t>INSERT INTO pessoas VALUES (‘Roberto’, ‘Harkovsky', ‘rua ABC 100')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t-BR" sz="18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726018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altLang="en-US">
                <a:latin typeface="Arial" charset="0"/>
              </a:rPr>
              <a:t>Roberto Harkovsky</a:t>
            </a:r>
          </a:p>
        </p:txBody>
      </p:sp>
      <p:sp>
        <p:nvSpPr>
          <p:cNvPr id="726019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fld id="{AFEB15F1-0F9D-4EBF-8F70-AA980FBB54D3}" type="slidenum">
              <a:rPr lang="pt-BR" altLang="en-US" smtClean="0">
                <a:latin typeface="Arial" charset="0"/>
              </a:rPr>
              <a:pPr/>
              <a:t>7</a:t>
            </a:fld>
            <a:endParaRPr lang="pt-BR" altLang="en-US"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9801" y="1766668"/>
            <a:ext cx="6262393" cy="640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pt-BR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INTO </a:t>
            </a:r>
            <a:r>
              <a:rPr lang="pt-BR" sz="2000" dirty="0"/>
              <a:t>tabela (coluna1, coluna2,...) </a:t>
            </a:r>
            <a:r>
              <a:rPr lang="pt-BR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r>
              <a:rPr lang="pt-BR" sz="2000" dirty="0"/>
              <a:t> (valor1, valor2,....)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26612" y="2482823"/>
            <a:ext cx="6262393" cy="6832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pt-BR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INTO </a:t>
            </a:r>
            <a:r>
              <a:rPr lang="pt-BR" sz="2000" dirty="0"/>
              <a:t>tabela </a:t>
            </a:r>
          </a:p>
          <a:p>
            <a:pPr>
              <a:lnSpc>
                <a:spcPct val="80000"/>
              </a:lnSpc>
            </a:pPr>
            <a:r>
              <a:rPr lang="pt-BR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r>
              <a:rPr lang="pt-BR" sz="2000" dirty="0"/>
              <a:t> (valor1, valor2,....) 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8904312" y="2470512"/>
            <a:ext cx="2725999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i="1" dirty="0">
                <a:latin typeface="+mj-lt"/>
              </a:rPr>
              <a:t>caso a lista de colunas seja a mesma da tabela</a:t>
            </a: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2278072" y="3646297"/>
            <a:ext cx="3966649" cy="45653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Pessoa(</a:t>
            </a:r>
            <a:r>
              <a:rPr lang="en-US" b="1" u="sng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nome</a:t>
            </a:r>
            <a:r>
              <a:rPr lang="en-US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sobrenome</a:t>
            </a:r>
            <a:r>
              <a:rPr lang="en-US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, end)</a:t>
            </a:r>
          </a:p>
        </p:txBody>
      </p:sp>
    </p:spTree>
    <p:extLst>
      <p:ext uri="{BB962C8B-B14F-4D97-AF65-F5344CB8AC3E}">
        <p14:creationId xmlns:p14="http://schemas.microsoft.com/office/powerpoint/2010/main" val="93799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Consultas SQL (Atualização)</a:t>
            </a:r>
            <a:br>
              <a:rPr lang="pt-BR" dirty="0"/>
            </a:br>
            <a:r>
              <a:rPr lang="pt-BR" dirty="0"/>
              <a:t>Comando UPDATE</a:t>
            </a:r>
          </a:p>
        </p:txBody>
      </p:sp>
      <p:sp>
        <p:nvSpPr>
          <p:cNvPr id="72806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3044622"/>
            <a:ext cx="10150152" cy="320891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pt-BR" dirty="0"/>
              <a:t>Exemplo</a:t>
            </a:r>
          </a:p>
          <a:p>
            <a:pPr eaLnBrk="1" hangingPunct="1">
              <a:lnSpc>
                <a:spcPct val="80000"/>
              </a:lnSpc>
            </a:pPr>
            <a:endParaRPr lang="pt-BR" dirty="0"/>
          </a:p>
          <a:p>
            <a:pPr eaLnBrk="1" hangingPunct="1">
              <a:lnSpc>
                <a:spcPct val="80000"/>
              </a:lnSpc>
            </a:pPr>
            <a:endParaRPr lang="pt-BR" dirty="0"/>
          </a:p>
          <a:p>
            <a:pPr marL="0" indent="0">
              <a:lnSpc>
                <a:spcPct val="80000"/>
              </a:lnSpc>
              <a:buNone/>
            </a:pPr>
            <a:r>
              <a:rPr lang="pt-BR" sz="1800" b="1" dirty="0">
                <a:solidFill>
                  <a:srgbClr val="002060"/>
                </a:solidFill>
                <a:latin typeface="Bookman Old Style" pitchFamily="18" charset="0"/>
              </a:rPr>
              <a:t>UPDATE pessoa SET </a:t>
            </a:r>
            <a:r>
              <a:rPr lang="pt-BR" sz="1800" b="1" dirty="0" err="1">
                <a:solidFill>
                  <a:srgbClr val="002060"/>
                </a:solidFill>
                <a:latin typeface="Bookman Old Style" pitchFamily="18" charset="0"/>
              </a:rPr>
              <a:t>end</a:t>
            </a:r>
            <a:r>
              <a:rPr lang="pt-BR" sz="1800" b="1" dirty="0">
                <a:solidFill>
                  <a:srgbClr val="002060"/>
                </a:solidFill>
                <a:latin typeface="Bookman Old Style" pitchFamily="18" charset="0"/>
              </a:rPr>
              <a:t>= ‘Rua Santa Luzia' WHERE Sobrenome = ‘Harkovsky' </a:t>
            </a:r>
          </a:p>
          <a:p>
            <a:pPr eaLnBrk="1" hangingPunct="1">
              <a:lnSpc>
                <a:spcPct val="80000"/>
              </a:lnSpc>
            </a:pPr>
            <a:endParaRPr lang="pt-BR" sz="1800" b="1" dirty="0">
              <a:solidFill>
                <a:srgbClr val="002060"/>
              </a:solidFill>
              <a:latin typeface="Bookman Old Style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pt-BR" sz="1800" b="1" dirty="0">
                <a:solidFill>
                  <a:srgbClr val="002060"/>
                </a:solidFill>
                <a:latin typeface="Bookman Old Style" pitchFamily="18" charset="0"/>
              </a:rPr>
              <a:t>UPDATE pessoa SET </a:t>
            </a:r>
            <a:r>
              <a:rPr lang="pt-BR" sz="1800" b="1" dirty="0" err="1">
                <a:solidFill>
                  <a:srgbClr val="002060"/>
                </a:solidFill>
                <a:latin typeface="Bookman Old Style" pitchFamily="18" charset="0"/>
              </a:rPr>
              <a:t>end</a:t>
            </a:r>
            <a:r>
              <a:rPr lang="pt-BR" sz="1800" b="1" dirty="0">
                <a:solidFill>
                  <a:srgbClr val="002060"/>
                </a:solidFill>
                <a:latin typeface="Bookman Old Style" pitchFamily="18" charset="0"/>
              </a:rPr>
              <a:t> = ‘Rua Santa Luzia’ , Cidade = ‘Rio'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sz="1800" b="1" dirty="0">
                <a:solidFill>
                  <a:srgbClr val="002060"/>
                </a:solidFill>
                <a:latin typeface="Bookman Old Style" pitchFamily="18" charset="0"/>
              </a:rPr>
              <a:t>WHERE Sobrenome = ‘Harkovsky' </a:t>
            </a:r>
          </a:p>
          <a:p>
            <a:pPr eaLnBrk="1" hangingPunct="1">
              <a:lnSpc>
                <a:spcPct val="80000"/>
              </a:lnSpc>
            </a:pPr>
            <a:endParaRPr lang="pt-BR" dirty="0">
              <a:solidFill>
                <a:srgbClr val="000099"/>
              </a:solidFill>
              <a:latin typeface="Bookman Old Style" pitchFamily="18" charset="0"/>
            </a:endParaRPr>
          </a:p>
        </p:txBody>
      </p:sp>
      <p:sp>
        <p:nvSpPr>
          <p:cNvPr id="728066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altLang="en-US" dirty="0">
                <a:latin typeface="Arial" charset="0"/>
              </a:rPr>
              <a:t>Roberto Harkovsky</a:t>
            </a:r>
          </a:p>
        </p:txBody>
      </p:sp>
      <p:sp>
        <p:nvSpPr>
          <p:cNvPr id="728067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fld id="{EBE15561-E130-4162-9CD1-923582407206}" type="slidenum">
              <a:rPr lang="pt-BR" altLang="en-US" smtClean="0">
                <a:latin typeface="Arial" charset="0"/>
              </a:rPr>
              <a:pPr/>
              <a:t>8</a:t>
            </a:fld>
            <a:endParaRPr lang="pt-BR" altLang="en-US"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7568" y="1804424"/>
            <a:ext cx="5616624" cy="9787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1440" lvl="1">
              <a:lnSpc>
                <a:spcPct val="80000"/>
              </a:lnSpc>
            </a:pPr>
            <a:r>
              <a:rPr lang="pt-BR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dirty="0"/>
              <a:t>tabela </a:t>
            </a:r>
          </a:p>
          <a:p>
            <a:pPr marL="91440" lvl="1">
              <a:lnSpc>
                <a:spcPct val="80000"/>
              </a:lnSpc>
            </a:pPr>
            <a:r>
              <a:rPr lang="pt-BR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dirty="0"/>
              <a:t>coluna = </a:t>
            </a:r>
            <a:r>
              <a:rPr lang="pt-BR" sz="2400" dirty="0" err="1"/>
              <a:t>novo_valor</a:t>
            </a:r>
            <a:r>
              <a:rPr lang="pt-BR" sz="2400" i="1" dirty="0"/>
              <a:t> </a:t>
            </a:r>
          </a:p>
          <a:p>
            <a:pPr marL="91440" lvl="1">
              <a:lnSpc>
                <a:spcPct val="80000"/>
              </a:lnSpc>
            </a:pPr>
            <a:r>
              <a:rPr lang="pt-BR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dirty="0"/>
              <a:t>coluna = </a:t>
            </a:r>
            <a:r>
              <a:rPr lang="pt-BR" sz="2400" dirty="0" err="1"/>
              <a:t>algum_valor</a:t>
            </a:r>
            <a:endParaRPr lang="pt-BR" sz="2400" dirty="0"/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2351584" y="3621704"/>
            <a:ext cx="5616624" cy="45653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Pessoa(</a:t>
            </a:r>
            <a:r>
              <a:rPr lang="en-US" b="1" u="sng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nome</a:t>
            </a:r>
            <a:r>
              <a:rPr lang="en-US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sobrenome</a:t>
            </a:r>
            <a:r>
              <a:rPr lang="en-US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, end, </a:t>
            </a:r>
            <a:r>
              <a:rPr lang="en-US" b="1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cidade</a:t>
            </a:r>
            <a:r>
              <a:rPr lang="en-US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estado</a:t>
            </a:r>
            <a:r>
              <a:rPr lang="en-US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757391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Consultas SQL (Deleção)</a:t>
            </a:r>
            <a:br>
              <a:rPr lang="pt-BR" dirty="0"/>
            </a:br>
            <a:r>
              <a:rPr lang="pt-BR" dirty="0"/>
              <a:t>Comando DELETE</a:t>
            </a:r>
          </a:p>
        </p:txBody>
      </p:sp>
      <p:sp>
        <p:nvSpPr>
          <p:cNvPr id="73011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852936"/>
            <a:ext cx="9332976" cy="360241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pt-BR" dirty="0"/>
              <a:t>Apagando uma(s) linha(s) de uma tabela</a:t>
            </a:r>
          </a:p>
          <a:p>
            <a:pPr lvl="1" eaLnBrk="1" hangingPunct="1"/>
            <a:r>
              <a:rPr lang="pt-BR" sz="2200" dirty="0" err="1"/>
              <a:t>Ex</a:t>
            </a:r>
            <a:r>
              <a:rPr lang="pt-BR" sz="2200" dirty="0"/>
              <a:t>: </a:t>
            </a:r>
            <a:r>
              <a:rPr lang="pt-BR" sz="1900" b="1" dirty="0">
                <a:solidFill>
                  <a:srgbClr val="002060"/>
                </a:solidFill>
                <a:latin typeface="Bookman Old Style" pitchFamily="18" charset="0"/>
              </a:rPr>
              <a:t>Delete </a:t>
            </a:r>
            <a:r>
              <a:rPr lang="pt-BR" sz="1900" b="1" dirty="0" err="1">
                <a:solidFill>
                  <a:srgbClr val="002060"/>
                </a:solidFill>
                <a:latin typeface="Bookman Old Style" pitchFamily="18" charset="0"/>
              </a:rPr>
              <a:t>from</a:t>
            </a:r>
            <a:r>
              <a:rPr lang="pt-BR" sz="1900" b="1" dirty="0">
                <a:solidFill>
                  <a:srgbClr val="002060"/>
                </a:solidFill>
                <a:latin typeface="Bookman Old Style" pitchFamily="18" charset="0"/>
              </a:rPr>
              <a:t> </a:t>
            </a:r>
            <a:r>
              <a:rPr lang="pt-BR" sz="1900" b="1" dirty="0" err="1">
                <a:solidFill>
                  <a:srgbClr val="002060"/>
                </a:solidFill>
                <a:latin typeface="Bookman Old Style" pitchFamily="18" charset="0"/>
              </a:rPr>
              <a:t>Medicos</a:t>
            </a:r>
            <a:r>
              <a:rPr lang="pt-BR" sz="1900" b="1" dirty="0">
                <a:solidFill>
                  <a:srgbClr val="002060"/>
                </a:solidFill>
                <a:latin typeface="Bookman Old Style" pitchFamily="18" charset="0"/>
              </a:rPr>
              <a:t> </a:t>
            </a:r>
            <a:r>
              <a:rPr lang="pt-BR" sz="1900" b="1" dirty="0" err="1">
                <a:solidFill>
                  <a:srgbClr val="002060"/>
                </a:solidFill>
                <a:latin typeface="Bookman Old Style" pitchFamily="18" charset="0"/>
              </a:rPr>
              <a:t>Where</a:t>
            </a:r>
            <a:r>
              <a:rPr lang="pt-BR" sz="1900" b="1" dirty="0">
                <a:solidFill>
                  <a:srgbClr val="002060"/>
                </a:solidFill>
                <a:latin typeface="Bookman Old Style" pitchFamily="18" charset="0"/>
              </a:rPr>
              <a:t> idade &gt; 50</a:t>
            </a:r>
          </a:p>
          <a:p>
            <a:pPr eaLnBrk="1" hangingPunct="1"/>
            <a:r>
              <a:rPr lang="pt-BR" dirty="0"/>
              <a:t>Apagando todas as linhas de uma tabela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sz="2000" b="1" dirty="0">
                <a:solidFill>
                  <a:srgbClr val="002060"/>
                </a:solidFill>
                <a:latin typeface="Bookman Old Style" pitchFamily="18" charset="0"/>
              </a:rPr>
              <a:t>DELETE FROM tabela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sz="2000" b="1" dirty="0">
                <a:solidFill>
                  <a:srgbClr val="002060"/>
                </a:solidFill>
                <a:latin typeface="Bookman Old Style" pitchFamily="18" charset="0"/>
              </a:rPr>
              <a:t>DELETE * FROM tabela </a:t>
            </a:r>
          </a:p>
          <a:p>
            <a:pPr lvl="1"/>
            <a:r>
              <a:rPr lang="pt-BR" dirty="0" err="1">
                <a:latin typeface="Bookman Old Style" pitchFamily="18" charset="0"/>
              </a:rPr>
              <a:t>Ex</a:t>
            </a:r>
            <a:r>
              <a:rPr lang="pt-BR" dirty="0">
                <a:latin typeface="Bookman Old Style" pitchFamily="18" charset="0"/>
              </a:rPr>
              <a:t>:</a:t>
            </a:r>
            <a:r>
              <a:rPr lang="pt-BR" sz="2000" b="1" dirty="0">
                <a:solidFill>
                  <a:srgbClr val="002060"/>
                </a:solidFill>
                <a:latin typeface="Bookman Old Style" pitchFamily="18" charset="0"/>
              </a:rPr>
              <a:t> Delete * </a:t>
            </a:r>
            <a:r>
              <a:rPr lang="pt-BR" sz="2000" b="1" dirty="0" err="1">
                <a:solidFill>
                  <a:srgbClr val="002060"/>
                </a:solidFill>
                <a:latin typeface="Bookman Old Style" pitchFamily="18" charset="0"/>
              </a:rPr>
              <a:t>from</a:t>
            </a:r>
            <a:r>
              <a:rPr lang="pt-BR" sz="2000" b="1" dirty="0">
                <a:solidFill>
                  <a:srgbClr val="002060"/>
                </a:solidFill>
                <a:latin typeface="Bookman Old Style" pitchFamily="18" charset="0"/>
              </a:rPr>
              <a:t> Consultas</a:t>
            </a:r>
          </a:p>
          <a:p>
            <a:r>
              <a:rPr lang="pt-BR" sz="2400" dirty="0"/>
              <a:t>Outros exemplos: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itchFamily="18" charset="0"/>
              </a:rPr>
              <a:t> Delete from </a:t>
            </a:r>
            <a:r>
              <a:rPr lang="en-US" sz="2000" b="1" dirty="0" err="1">
                <a:solidFill>
                  <a:srgbClr val="002060"/>
                </a:solidFill>
                <a:latin typeface="Bookman Old Style" pitchFamily="18" charset="0"/>
              </a:rPr>
              <a:t>contas</a:t>
            </a:r>
            <a:endParaRPr lang="en-US" sz="2000" b="1" dirty="0">
              <a:solidFill>
                <a:srgbClr val="002060"/>
              </a:solidFill>
              <a:latin typeface="Bookman Old Style" pitchFamily="18" charset="0"/>
            </a:endParaRPr>
          </a:p>
          <a:p>
            <a:pPr lvl="1">
              <a:spcBef>
                <a:spcPts val="1200"/>
              </a:spcBef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itchFamily="18" charset="0"/>
              </a:rPr>
              <a:t>		    where </a:t>
            </a:r>
            <a:r>
              <a:rPr lang="en-US" sz="2000" b="1" dirty="0" err="1">
                <a:solidFill>
                  <a:srgbClr val="002060"/>
                </a:solidFill>
                <a:latin typeface="Bookman Old Style" pitchFamily="18" charset="0"/>
              </a:rPr>
              <a:t>Saldo</a:t>
            </a:r>
            <a:r>
              <a:rPr lang="en-US" sz="2000" b="1" dirty="0">
                <a:solidFill>
                  <a:srgbClr val="002060"/>
                </a:solidFill>
                <a:latin typeface="Bookman Old Style" pitchFamily="18" charset="0"/>
              </a:rPr>
              <a:t> &lt; (select </a:t>
            </a:r>
            <a:r>
              <a:rPr lang="en-US" sz="2000" b="1" dirty="0" err="1">
                <a:solidFill>
                  <a:srgbClr val="002060"/>
                </a:solidFill>
                <a:latin typeface="Bookman Old Style" pitchFamily="18" charset="0"/>
              </a:rPr>
              <a:t>avg</a:t>
            </a:r>
            <a:r>
              <a:rPr lang="en-US" sz="2000" b="1" dirty="0">
                <a:solidFill>
                  <a:srgbClr val="002060"/>
                </a:solidFill>
                <a:latin typeface="Bookman Old Style" pitchFamily="18" charset="0"/>
              </a:rPr>
              <a:t> (</a:t>
            </a:r>
            <a:r>
              <a:rPr lang="en-US" sz="2000" b="1" dirty="0" err="1">
                <a:solidFill>
                  <a:srgbClr val="002060"/>
                </a:solidFill>
                <a:latin typeface="Bookman Old Style" pitchFamily="18" charset="0"/>
              </a:rPr>
              <a:t>saldo</a:t>
            </a:r>
            <a:r>
              <a:rPr lang="en-US" sz="2000" b="1" dirty="0">
                <a:solidFill>
                  <a:srgbClr val="002060"/>
                </a:solidFill>
                <a:latin typeface="Bookman Old Style" pitchFamily="18" charset="0"/>
              </a:rPr>
              <a:t>) from </a:t>
            </a:r>
            <a:r>
              <a:rPr lang="en-US" sz="2000" b="1" dirty="0" err="1">
                <a:solidFill>
                  <a:srgbClr val="002060"/>
                </a:solidFill>
                <a:latin typeface="Bookman Old Style" pitchFamily="18" charset="0"/>
              </a:rPr>
              <a:t>contas</a:t>
            </a:r>
            <a:r>
              <a:rPr lang="en-US" sz="2000" b="1" dirty="0">
                <a:solidFill>
                  <a:srgbClr val="002060"/>
                </a:solidFill>
                <a:latin typeface="Bookman Old Style" pitchFamily="18" charset="0"/>
              </a:rPr>
              <a:t>)</a:t>
            </a:r>
            <a:endParaRPr lang="pt-BR" sz="20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730114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altLang="en-US">
                <a:latin typeface="Arial" charset="0"/>
              </a:rPr>
              <a:t>Roberto Harkovsky</a:t>
            </a:r>
          </a:p>
        </p:txBody>
      </p:sp>
      <p:sp>
        <p:nvSpPr>
          <p:cNvPr id="730115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fld id="{3B69A678-AB44-4A56-B633-D374573A20EF}" type="slidenum">
              <a:rPr lang="pt-BR" altLang="en-US" smtClean="0">
                <a:latin typeface="Arial" charset="0"/>
              </a:rPr>
              <a:pPr/>
              <a:t>9</a:t>
            </a:fld>
            <a:endParaRPr lang="pt-BR" altLang="en-US"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48640" y="1822748"/>
            <a:ext cx="4464496" cy="7903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1440" lvl="1">
              <a:lnSpc>
                <a:spcPct val="80000"/>
              </a:lnSpc>
            </a:pPr>
            <a:r>
              <a:rPr lang="pt-BR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</a:t>
            </a:r>
            <a:r>
              <a:rPr lang="pt-BR" sz="2800" dirty="0"/>
              <a:t>FROM tabela </a:t>
            </a:r>
          </a:p>
          <a:p>
            <a:pPr marL="91440" lvl="1">
              <a:lnSpc>
                <a:spcPct val="80000"/>
              </a:lnSpc>
            </a:pPr>
            <a:r>
              <a:rPr lang="pt-BR" sz="2800" dirty="0"/>
              <a:t>WHERE coluna = valor </a:t>
            </a:r>
          </a:p>
        </p:txBody>
      </p:sp>
    </p:spTree>
    <p:extLst>
      <p:ext uri="{BB962C8B-B14F-4D97-AF65-F5344CB8AC3E}">
        <p14:creationId xmlns:p14="http://schemas.microsoft.com/office/powerpoint/2010/main" val="13052959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17179</TotalTime>
  <Words>574</Words>
  <Application>Microsoft Office PowerPoint</Application>
  <PresentationFormat>Widescreen</PresentationFormat>
  <Paragraphs>111</Paragraphs>
  <Slides>11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Calibri</vt:lpstr>
      <vt:lpstr>Calibri Light</vt:lpstr>
      <vt:lpstr>Menlo</vt:lpstr>
      <vt:lpstr>Wingdings</vt:lpstr>
      <vt:lpstr>Tema do Office</vt:lpstr>
      <vt:lpstr>Banco de Dados I Linguagem DML</vt:lpstr>
      <vt:lpstr>Referência</vt:lpstr>
      <vt:lpstr>Linguagens de Definição SQL DDL</vt:lpstr>
      <vt:lpstr>Populando tabelas Funções de Manipulação DML </vt:lpstr>
      <vt:lpstr>Funções de manipulação da Dados</vt:lpstr>
      <vt:lpstr>Consultas SQL (Leitura) Comando SELECT</vt:lpstr>
      <vt:lpstr>Consultas SQL (Inserção) Comando INSERT  </vt:lpstr>
      <vt:lpstr>Consultas SQL (Atualização) Comando UPDATE</vt:lpstr>
      <vt:lpstr>Consultas SQL (Deleção) Comando DELETE</vt:lpstr>
      <vt:lpstr>Agora é com vocês...</vt:lpstr>
      <vt:lpstr>Atividade</vt:lpstr>
    </vt:vector>
  </TitlesOfParts>
  <Company>Petrobras Distribuidora S. 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e Engenharia de Software</dc:title>
  <dc:creator>zcqa</dc:creator>
  <cp:lastModifiedBy>Roberto Harkovsky da Cunha</cp:lastModifiedBy>
  <cp:revision>420</cp:revision>
  <dcterms:created xsi:type="dcterms:W3CDTF">2010-12-21T20:18:02Z</dcterms:created>
  <dcterms:modified xsi:type="dcterms:W3CDTF">2021-09-30T23:01:48Z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2021-09-30T23:01:48Z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e92a7307-9384-4ebe-a888-93c14b7af80a</vt:lpwstr>
  </property>
  <property fmtid="{D5CDD505-2E9C-101B-9397-08002B2CF9AE}" pid="8" name="MSIP_Label_22deaceb-9851-4663-bccf-596767454be3_ContentBits">
    <vt:lpwstr>2</vt:lpwstr>
  </property>
</Properties>
</file>