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3" r:id="rId4"/>
    <p:sldId id="275" r:id="rId5"/>
    <p:sldId id="276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B8633-EB1A-492D-A03C-802AE2E70A7A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6953-1E61-411D-BDDE-5587F56CF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3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 SELECT </a:t>
            </a:r>
            <a:r>
              <a:rPr lang="pt-BR" dirty="0" err="1"/>
              <a:t>nroa</a:t>
            </a:r>
            <a:r>
              <a:rPr lang="pt-BR" dirty="0"/>
              <a:t>, andar, capacidade</a:t>
            </a:r>
          </a:p>
          <a:p>
            <a:r>
              <a:rPr lang="pt-BR" dirty="0"/>
              <a:t>FROM </a:t>
            </a:r>
            <a:r>
              <a:rPr lang="pt-BR" dirty="0" err="1"/>
              <a:t>ambulatorio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nroa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(SELECT DISTINCT </a:t>
            </a:r>
            <a:r>
              <a:rPr lang="pt-BR" dirty="0" err="1"/>
              <a:t>nroa</a:t>
            </a:r>
            <a:r>
              <a:rPr lang="pt-BR" dirty="0"/>
              <a:t> FROM </a:t>
            </a:r>
            <a:r>
              <a:rPr lang="pt-BR" dirty="0" err="1"/>
              <a:t>medicos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0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 SELECT </a:t>
            </a:r>
            <a:r>
              <a:rPr lang="pt-BR" dirty="0" err="1"/>
              <a:t>nroa</a:t>
            </a:r>
            <a:r>
              <a:rPr lang="pt-BR" dirty="0"/>
              <a:t>, andar, capacidade</a:t>
            </a:r>
          </a:p>
          <a:p>
            <a:r>
              <a:rPr lang="pt-BR" dirty="0"/>
              <a:t>FROM </a:t>
            </a:r>
            <a:r>
              <a:rPr lang="pt-BR" dirty="0" err="1"/>
              <a:t>ambulatorio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nroa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(SELECT DISTINCT </a:t>
            </a:r>
            <a:r>
              <a:rPr lang="pt-BR" dirty="0" err="1"/>
              <a:t>nroa</a:t>
            </a:r>
            <a:r>
              <a:rPr lang="pt-BR" dirty="0"/>
              <a:t> FROM </a:t>
            </a:r>
            <a:r>
              <a:rPr lang="pt-BR" dirty="0" err="1"/>
              <a:t>medicos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5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2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62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56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3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AC3B-B746-49DE-980A-1E9C88206699}" type="datetimeFigureOut">
              <a:rPr lang="pt-BR" smtClean="0"/>
              <a:t>21/06/2022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2265-3076-4801-B12E-46BECDF7E92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C9660F09-84F6-438E-A853-B98F2400AC23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64411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2ª 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BANCO DE DADOS I</a:t>
            </a:r>
          </a:p>
        </p:txBody>
      </p:sp>
    </p:spTree>
    <p:extLst>
      <p:ext uri="{BB962C8B-B14F-4D97-AF65-F5344CB8AC3E}">
        <p14:creationId xmlns:p14="http://schemas.microsoft.com/office/powerpoint/2010/main" val="23880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diversas com funções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96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798224" cy="3751312"/>
          </a:xfrm>
        </p:spPr>
        <p:txBody>
          <a:bodyPr>
            <a:normAutofit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médicos tem a mesma especialidade do medico Daniel?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Qual o nome do Ortopedista mais novo?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Quantos cardiologistas existem no hospital?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Qual a capacidade de leitos do 5º andar?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ambulatórios não tem médicos alocados?</a:t>
            </a: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089DA5-1972-4824-BC9D-873DAEB5182B}"/>
              </a:ext>
            </a:extLst>
          </p:cNvPr>
          <p:cNvSpPr txBox="1"/>
          <p:nvPr/>
        </p:nvSpPr>
        <p:spPr>
          <a:xfrm>
            <a:off x="9982200" y="6123543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Respostas: DML2.txt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E4EBA5D8-8C80-4517-9CE6-F427F5E1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31359"/>
            <a:ext cx="6696743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</p:spTree>
    <p:extLst>
      <p:ext uri="{BB962C8B-B14F-4D97-AF65-F5344CB8AC3E}">
        <p14:creationId xmlns:p14="http://schemas.microsoft.com/office/powerpoint/2010/main" val="3971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Predicados</a:t>
            </a:r>
            <a:br>
              <a:rPr lang="pt-BR" dirty="0"/>
            </a:br>
            <a:r>
              <a:rPr lang="pt-BR" dirty="0"/>
              <a:t>cláusulas adicionais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33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798224" cy="3751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Quantos pacientes existem por doença?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médicos e especialidades em ordem crescente de especialidade;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Pacientes e sua doença em ordem crescente de doença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quantidade de médicos por Especialidade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especialidades tem mais de um médico?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doenças aparecem mais de 3 vezes?</a:t>
            </a:r>
          </a:p>
          <a:p>
            <a:pPr lvl="1">
              <a:buNone/>
            </a:pPr>
            <a:endParaRPr lang="pt-BR" sz="2000" b="1" dirty="0">
              <a:solidFill>
                <a:srgbClr val="C00000"/>
              </a:solidFill>
              <a:latin typeface="Bookman Old Style" pitchFamily="18" charset="0"/>
            </a:endParaRP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927649" y="1729373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089DA5-1972-4824-BC9D-873DAEB5182B}"/>
              </a:ext>
            </a:extLst>
          </p:cNvPr>
          <p:cNvSpPr txBox="1"/>
          <p:nvPr/>
        </p:nvSpPr>
        <p:spPr>
          <a:xfrm>
            <a:off x="9982200" y="6123543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Respostas: DML3.txt</a:t>
            </a:r>
          </a:p>
        </p:txBody>
      </p:sp>
    </p:spTree>
    <p:extLst>
      <p:ext uri="{BB962C8B-B14F-4D97-AF65-F5344CB8AC3E}">
        <p14:creationId xmlns:p14="http://schemas.microsoft.com/office/powerpoint/2010/main" val="87891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junções Internas e Externas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8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729332"/>
            <a:ext cx="10870232" cy="362701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Listar o nome do medico, o andar e número de ambulatório onde presta atendimento, ordenado por andar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 o nome dos pacientes que têm consulta marcada, com a respectiva data e hora, ordenado por data/hora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 ordenado por data/hora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Buscar, para as consultas marcadas para o período da manhã (7hs-12hs) do dia 07/10/2015,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Buscar, para as consultas marcadas para o período da manhã (7hs-12hs) do dia 07/10/2015, o nome do médico, o nome do paciente e a </a:t>
            </a:r>
            <a:r>
              <a:rPr lang="pt-BR" dirty="0" err="1"/>
              <a:t>data&amp;hora</a:t>
            </a:r>
            <a:r>
              <a:rPr lang="pt-BR" dirty="0"/>
              <a:t> da consulta e o ambulatório e respectivo andar onde será realizada a consulta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67608" y="1412776"/>
            <a:ext cx="6696743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07C05-B21D-48BE-96BA-77369E8C8DF1}"/>
              </a:ext>
            </a:extLst>
          </p:cNvPr>
          <p:cNvSpPr txBox="1"/>
          <p:nvPr/>
        </p:nvSpPr>
        <p:spPr>
          <a:xfrm>
            <a:off x="9982200" y="6123543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Respostas: DML4.txt</a:t>
            </a:r>
          </a:p>
        </p:txBody>
      </p:sp>
    </p:spTree>
    <p:extLst>
      <p:ext uri="{BB962C8B-B14F-4D97-AF65-F5344CB8AC3E}">
        <p14:creationId xmlns:p14="http://schemas.microsoft.com/office/powerpoint/2010/main" val="194364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38200" y="2527970"/>
            <a:ext cx="10363200" cy="3637334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suas respectivas consultas, incluindo médicos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Pacientes e suas respectivas consultas, incluindo pacientes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TODOS os paciente e suas respectivas consultas, incluindo médicos e pacientes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os ambulatórios onde atendem, inclusive aqueles que não tem ambulatório associado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ambulatórios, inclusive aqueles vazios, isto é, que não tem médicos associados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80F99D-4EFE-417E-B5B7-9D236B39991D}"/>
              </a:ext>
            </a:extLst>
          </p:cNvPr>
          <p:cNvSpPr txBox="1"/>
          <p:nvPr/>
        </p:nvSpPr>
        <p:spPr>
          <a:xfrm>
            <a:off x="9982200" y="6123543"/>
            <a:ext cx="21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Respostas: DML5.txt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5C1B0646-F1CF-46F4-B6C2-9D448C85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58" y="1336969"/>
            <a:ext cx="6696743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  <a:p>
            <a:pPr>
              <a:lnSpc>
                <a:spcPct val="90000"/>
              </a:lnSpc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</p:spTree>
    <p:extLst>
      <p:ext uri="{BB962C8B-B14F-4D97-AF65-F5344CB8AC3E}">
        <p14:creationId xmlns:p14="http://schemas.microsoft.com/office/powerpoint/2010/main" val="2293141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675</Words>
  <Application>Microsoft Office PowerPoint</Application>
  <PresentationFormat>Widescreen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Menlo</vt:lpstr>
      <vt:lpstr>Tema do Office</vt:lpstr>
      <vt:lpstr>2ª REVISÃO</vt:lpstr>
      <vt:lpstr>Consultas diversas com funções</vt:lpstr>
      <vt:lpstr>Agora é com vocês...</vt:lpstr>
      <vt:lpstr>Predicados cláusulas adicionais</vt:lpstr>
      <vt:lpstr>Agora é com vocês...</vt:lpstr>
      <vt:lpstr>junções Internas e Externas</vt:lpstr>
      <vt:lpstr>Agora é com vocês...</vt:lpstr>
      <vt:lpstr>Agora é com vocês...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Roberto Harkovsky da Cunha</dc:creator>
  <cp:lastModifiedBy>Roberto Harkovsky da Cunha</cp:lastModifiedBy>
  <cp:revision>26</cp:revision>
  <dcterms:created xsi:type="dcterms:W3CDTF">2019-06-26T23:16:44Z</dcterms:created>
  <dcterms:modified xsi:type="dcterms:W3CDTF">2022-06-21T22:59:10Z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2022-06-21T22:59:10Z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7cd1319d-3fbb-43c8-9458-b2bbe061ca7e</vt:lpwstr>
  </property>
  <property fmtid="{D5CDD505-2E9C-101B-9397-08002B2CF9AE}" pid="8" name="MSIP_Label_22deaceb-9851-4663-bccf-596767454be3_ContentBits">
    <vt:lpwstr>2</vt:lpwstr>
  </property>
</Properties>
</file>