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5F42"/>
    <a:srgbClr val="387E78"/>
    <a:srgbClr val="409E96"/>
    <a:srgbClr val="272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27DC1-0339-4DCA-BBCA-3938442BC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9F0A62-60ED-4D97-822B-D08157AEE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5DD41B-B143-427A-AE77-39E19D36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8A7C-3F22-4F28-8E00-E4C2C1E2BCB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FABAF5-378B-4549-B1FD-2D228B95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9228BF-A537-4A28-9731-B0EE8572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D8D1-82BA-4CFE-AF1E-1297B64EA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46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101B2-54F7-42DD-AA3F-2BBD8CCB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A13637-5C20-4F38-8BE8-BC669ECE1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693D64-8A6B-4B94-B9A8-C0975411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8A7C-3F22-4F28-8E00-E4C2C1E2BCB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77D219-A14A-4676-A858-DBE288F3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300B6C-2D99-4DAA-A62A-C9742E4D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D8D1-82BA-4CFE-AF1E-1297B64EA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62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A14B52-0A40-42DA-83DD-675D43A28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7A0CB7-9785-4C5F-B930-7E894A6BB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4B0C43-29D5-490A-9C00-B4580918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8A7C-3F22-4F28-8E00-E4C2C1E2BCB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B99CAD-3458-4D3D-8AD4-A5262932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F3D81D-1A2F-4D0B-887B-0B658DF5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D8D1-82BA-4CFE-AF1E-1297B64EA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86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A96C2-8765-47B1-97D9-DBB59613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3F8BFB-6174-462F-BC6F-AED245D1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73EBED-8432-4EDB-8C9F-27F7B7FD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8A7C-3F22-4F28-8E00-E4C2C1E2BCB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41F280-0AF4-4E92-A50B-06BD56BF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ED5B44-4BF9-469F-8DA2-05833CF3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D8D1-82BA-4CFE-AF1E-1297B64EA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61F9C-3251-446C-8399-E0AA883A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DC2B5C-B2D1-472E-8495-C38141B09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D33A12-1D66-4AAE-A2CE-A9842F8A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8A7C-3F22-4F28-8E00-E4C2C1E2BCB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BFFF7-E203-4004-82DB-E1EE1810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034A2E-A903-4CB7-84E5-47050E27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D8D1-82BA-4CFE-AF1E-1297B64EA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95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C8388-59AD-4021-8C30-FC7E462E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B5C002-932E-4D90-AAC8-51B4B947B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25BA7A-8346-4EC6-ADAB-659EBFF29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6BFBC1-26B3-4674-8C3C-181F7A55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8A7C-3F22-4F28-8E00-E4C2C1E2BCB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ECE250-FAFE-4D9F-A10D-A8C88F7F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E91E21-9B6F-41B8-874D-1927DDE6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D8D1-82BA-4CFE-AF1E-1297B64EA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68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3F08E-C905-43E8-8459-81DF99B2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AC217E-F0BA-4008-9D3E-AFC0CD07F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9FE908-191C-4999-A570-D4BEEE1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B10F47-7A7F-4D33-91A2-28BEC11D9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405059D-B915-4CDB-8934-82D0B8F72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4D49F0A-A088-4B87-8268-92479D82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8A7C-3F22-4F28-8E00-E4C2C1E2BCB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679EBD-67A8-4ACA-90D7-9F93F767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7BA4FFE-6323-4133-9404-A2905EC9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D8D1-82BA-4CFE-AF1E-1297B64EA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13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31E26-13A2-42E1-9F96-95AE0233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C72BB1-0B91-40E7-AEBA-A5BA4392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8A7C-3F22-4F28-8E00-E4C2C1E2BCB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FB65E1-BA43-4052-A14C-68B4A699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3D7D94-5933-4D2A-AD7A-F75D064A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D8D1-82BA-4CFE-AF1E-1297B64EA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8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7077738-59BD-4352-A4B9-CEFA1199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8A7C-3F22-4F28-8E00-E4C2C1E2BCB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A26A7A-4BAA-4B92-A21C-14A034E9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45EB6A-BF05-48F3-A8FF-A7A4FC25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D8D1-82BA-4CFE-AF1E-1297B64EA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37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3255C-BACA-4259-86E8-B1A9F2C3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2C91ED-2F67-42D2-A670-008703DE5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D58C46-11F4-4EA0-8B65-C66881567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FBF740-C984-4120-B2BC-A5A588AB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8A7C-3F22-4F28-8E00-E4C2C1E2BCB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5E0C04-31CA-4C9A-8C81-C977C665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9C4747-4675-4B72-A9A6-0B4B3008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D8D1-82BA-4CFE-AF1E-1297B64EA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13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D7248-894C-4C15-B58C-ED030284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182B82-AACE-49BE-B0CC-AB6D9BC10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0C71B2-B138-4D51-BE50-0BEAC20BF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4AD61E-3AFA-411E-A71E-FDACD6C3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8A7C-3F22-4F28-8E00-E4C2C1E2BCB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2EFCF2-484F-4012-93E9-D6A24CB1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3BD7E3-975D-4B99-B62D-A9FA0696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D8D1-82BA-4CFE-AF1E-1297B64EA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79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8D2940-754C-4F94-9AB6-2BC1AE37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E5E131-6D10-4651-A233-4B6D2D008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02AB5-33FA-45AF-9954-03972CE16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E8A7C-3F22-4F28-8E00-E4C2C1E2BCB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D8AC53-F526-42C0-BB41-A3B147C3D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B2DBF8-E3AA-4359-8788-3EB619E7D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D8D1-82BA-4CFE-AF1E-1297B64EAD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36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23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A64853-BAD8-436B-83F4-E64E444E5C1E}"/>
              </a:ext>
            </a:extLst>
          </p:cNvPr>
          <p:cNvSpPr/>
          <p:nvPr/>
        </p:nvSpPr>
        <p:spPr>
          <a:xfrm>
            <a:off x="272955" y="1491176"/>
            <a:ext cx="11627893" cy="4684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5EEBD7-29FE-423D-9670-6C9FC2483280}"/>
              </a:ext>
            </a:extLst>
          </p:cNvPr>
          <p:cNvSpPr txBox="1"/>
          <p:nvPr/>
        </p:nvSpPr>
        <p:spPr>
          <a:xfrm>
            <a:off x="422032" y="523482"/>
            <a:ext cx="947209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>
                <a:solidFill>
                  <a:srgbClr val="409E96"/>
                </a:solidFill>
                <a:latin typeface="Trebuchet MS" pitchFamily="34" charset="0"/>
              </a:rPr>
              <a:t>PROTÓTIPOS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0FC51D8-3531-47E7-8AC4-45235565A91B}"/>
              </a:ext>
            </a:extLst>
          </p:cNvPr>
          <p:cNvSpPr txBox="1"/>
          <p:nvPr/>
        </p:nvSpPr>
        <p:spPr>
          <a:xfrm>
            <a:off x="422032" y="1794186"/>
            <a:ext cx="11240086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pt-B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itchFamily="34" charset="0"/>
              </a:rPr>
              <a:t>Protótipo é um modelo inicial de um produto que está em fase de desenvolvimento e testes.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Trebuchet MS" pitchFamily="34" charset="0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pt-B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itchFamily="34" charset="0"/>
              </a:rPr>
              <a:t>Essas versões são muito utilizadas para testar funcionalidades, captar a opinião de pessoas usuárias em pesquisas e testar e estudar a usabilidade</a:t>
            </a:r>
          </a:p>
        </p:txBody>
      </p:sp>
    </p:spTree>
    <p:extLst>
      <p:ext uri="{BB962C8B-B14F-4D97-AF65-F5344CB8AC3E}">
        <p14:creationId xmlns:p14="http://schemas.microsoft.com/office/powerpoint/2010/main" val="6118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A64853-BAD8-436B-83F4-E64E444E5C1E}"/>
              </a:ext>
            </a:extLst>
          </p:cNvPr>
          <p:cNvSpPr/>
          <p:nvPr/>
        </p:nvSpPr>
        <p:spPr>
          <a:xfrm>
            <a:off x="272955" y="1491176"/>
            <a:ext cx="11627893" cy="4684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5EEBD7-29FE-423D-9670-6C9FC2483280}"/>
              </a:ext>
            </a:extLst>
          </p:cNvPr>
          <p:cNvSpPr txBox="1"/>
          <p:nvPr/>
        </p:nvSpPr>
        <p:spPr>
          <a:xfrm>
            <a:off x="422032" y="523482"/>
            <a:ext cx="947209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>
                <a:solidFill>
                  <a:srgbClr val="409E96"/>
                </a:solidFill>
                <a:latin typeface="Trebuchet MS" pitchFamily="34" charset="0"/>
              </a:rPr>
              <a:t>PROTÓTIPOS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0FC51D8-3531-47E7-8AC4-45235565A91B}"/>
              </a:ext>
            </a:extLst>
          </p:cNvPr>
          <p:cNvSpPr txBox="1"/>
          <p:nvPr/>
        </p:nvSpPr>
        <p:spPr>
          <a:xfrm>
            <a:off x="422032" y="1794186"/>
            <a:ext cx="11240086" cy="1686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pt-B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itchFamily="34" charset="0"/>
              </a:rPr>
              <a:t>O seu usuário consegue navegar bem no seu site?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Trebuchet MS" pitchFamily="34" charset="0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pt-B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itchFamily="34" charset="0"/>
              </a:rPr>
              <a:t>E se você der uma tarefa específica pra ele?</a:t>
            </a:r>
          </a:p>
        </p:txBody>
      </p:sp>
    </p:spTree>
    <p:extLst>
      <p:ext uri="{BB962C8B-B14F-4D97-AF65-F5344CB8AC3E}">
        <p14:creationId xmlns:p14="http://schemas.microsoft.com/office/powerpoint/2010/main" val="356780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A64853-BAD8-436B-83F4-E64E444E5C1E}"/>
              </a:ext>
            </a:extLst>
          </p:cNvPr>
          <p:cNvSpPr/>
          <p:nvPr/>
        </p:nvSpPr>
        <p:spPr>
          <a:xfrm>
            <a:off x="272955" y="1491176"/>
            <a:ext cx="11627893" cy="4684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5EEBD7-29FE-423D-9670-6C9FC2483280}"/>
              </a:ext>
            </a:extLst>
          </p:cNvPr>
          <p:cNvSpPr txBox="1"/>
          <p:nvPr/>
        </p:nvSpPr>
        <p:spPr>
          <a:xfrm>
            <a:off x="422032" y="523482"/>
            <a:ext cx="947209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>
                <a:solidFill>
                  <a:srgbClr val="409E96"/>
                </a:solidFill>
                <a:latin typeface="Trebuchet MS" pitchFamily="34" charset="0"/>
              </a:rPr>
              <a:t>PROTÓTIPOS </a:t>
            </a:r>
            <a:r>
              <a:rPr lang="pt-BR" sz="4000">
                <a:solidFill>
                  <a:srgbClr val="409E96"/>
                </a:solidFill>
                <a:latin typeface="Trebuchet MS" pitchFamily="34" charset="0"/>
              </a:rPr>
              <a:t>- FIGMA</a:t>
            </a:r>
            <a:endParaRPr lang="pt-BR" sz="4000" dirty="0">
              <a:solidFill>
                <a:srgbClr val="409E96"/>
              </a:solidFill>
              <a:latin typeface="Trebuchet MS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B4ED65-9B08-6273-2FA9-6EFFB1C96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30" r="43694" b="65778"/>
          <a:stretch/>
        </p:blipFill>
        <p:spPr>
          <a:xfrm>
            <a:off x="647495" y="2018189"/>
            <a:ext cx="6864824" cy="166513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377E0A1-E480-4838-AB38-2B50E30802B4}"/>
              </a:ext>
            </a:extLst>
          </p:cNvPr>
          <p:cNvSpPr txBox="1"/>
          <p:nvPr/>
        </p:nvSpPr>
        <p:spPr>
          <a:xfrm>
            <a:off x="516793" y="4118055"/>
            <a:ext cx="11240086" cy="1686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pt-B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itchFamily="34" charset="0"/>
              </a:rPr>
              <a:t>Vamos relembrar usando algumas telas prontas do </a:t>
            </a:r>
            <a:r>
              <a:rPr lang="pt-BR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itchFamily="34" charset="0"/>
              </a:rPr>
              <a:t>Figma</a:t>
            </a:r>
            <a:r>
              <a:rPr lang="pt-B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itchFamily="34" charset="0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pt-B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itchFamily="34" charset="0"/>
              </a:rPr>
              <a:t>&gt; Community &gt; mobile design &gt; </a:t>
            </a:r>
            <a:r>
              <a:rPr lang="pt-BR" sz="2400" b="1" i="0" u="none" strike="noStrike" dirty="0" err="1">
                <a:effectLst/>
                <a:latin typeface="Inter"/>
              </a:rPr>
              <a:t>Masmas</a:t>
            </a:r>
            <a:r>
              <a:rPr lang="pt-BR" sz="2400" b="1" i="0" u="none" strike="noStrike" dirty="0">
                <a:effectLst/>
                <a:latin typeface="Inter"/>
              </a:rPr>
              <a:t> </a:t>
            </a:r>
            <a:r>
              <a:rPr lang="pt-BR" sz="2400" b="1" i="0" u="none" strike="noStrike" dirty="0" err="1">
                <a:effectLst/>
                <a:latin typeface="Inter"/>
              </a:rPr>
              <a:t>Crypto</a:t>
            </a:r>
            <a:r>
              <a:rPr lang="pt-BR" sz="2400" b="1" i="0" u="none" strike="noStrike" dirty="0">
                <a:effectLst/>
                <a:latin typeface="Inter"/>
              </a:rPr>
              <a:t> Mobile App UI Kit</a:t>
            </a:r>
          </a:p>
          <a:p>
            <a:pPr lvl="0">
              <a:lnSpc>
                <a:spcPct val="150000"/>
              </a:lnSpc>
              <a:defRPr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5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32669EC-84A5-0464-604E-79EB4DC1B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37" t="16501" b="9929"/>
          <a:stretch/>
        </p:blipFill>
        <p:spPr>
          <a:xfrm>
            <a:off x="272955" y="1311970"/>
            <a:ext cx="9749051" cy="504295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9A8E0E-4459-F289-B28A-D70C67AE6CDB}"/>
              </a:ext>
            </a:extLst>
          </p:cNvPr>
          <p:cNvSpPr txBox="1"/>
          <p:nvPr/>
        </p:nvSpPr>
        <p:spPr>
          <a:xfrm>
            <a:off x="272955" y="323977"/>
            <a:ext cx="3222694" cy="113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pt-BR" sz="2400" dirty="0" err="1">
                <a:solidFill>
                  <a:schemeClr val="bg1"/>
                </a:solidFill>
                <a:latin typeface="Trebuchet MS" pitchFamily="34" charset="0"/>
              </a:rPr>
              <a:t>Prototype</a:t>
            </a:r>
            <a:r>
              <a:rPr lang="pt-BR" sz="2400" dirty="0">
                <a:solidFill>
                  <a:schemeClr val="bg1"/>
                </a:solidFill>
                <a:latin typeface="Trebuchet MS" pitchFamily="34" charset="0"/>
              </a:rPr>
              <a:t>!!!</a:t>
            </a:r>
            <a:endParaRPr lang="pt-BR" sz="2400" b="1" i="0" u="none" strike="noStrike" dirty="0">
              <a:solidFill>
                <a:schemeClr val="bg1"/>
              </a:solidFill>
              <a:effectLst/>
              <a:latin typeface="Inter"/>
            </a:endParaRPr>
          </a:p>
          <a:p>
            <a:pPr lvl="0">
              <a:lnSpc>
                <a:spcPct val="150000"/>
              </a:lnSpc>
              <a:defRPr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Trebuchet MS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5212EAB-C3E7-DACC-0638-08B4D05CE8D0}"/>
              </a:ext>
            </a:extLst>
          </p:cNvPr>
          <p:cNvSpPr/>
          <p:nvPr/>
        </p:nvSpPr>
        <p:spPr>
          <a:xfrm>
            <a:off x="7738281" y="4148919"/>
            <a:ext cx="2797791" cy="13971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4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75EEBD7-29FE-423D-9670-6C9FC2483280}"/>
              </a:ext>
            </a:extLst>
          </p:cNvPr>
          <p:cNvSpPr txBox="1"/>
          <p:nvPr/>
        </p:nvSpPr>
        <p:spPr>
          <a:xfrm>
            <a:off x="392535" y="3015960"/>
            <a:ext cx="947209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 smtClean="0">
                <a:solidFill>
                  <a:srgbClr val="409E96"/>
                </a:solidFill>
                <a:latin typeface="Trebuchet MS" pitchFamily="34" charset="0"/>
              </a:rPr>
              <a:t>Vamos juntos?</a:t>
            </a:r>
            <a:endParaRPr lang="pt-BR" sz="4000" dirty="0">
              <a:solidFill>
                <a:srgbClr val="409E96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07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A64853-BAD8-436B-83F4-E64E444E5C1E}"/>
              </a:ext>
            </a:extLst>
          </p:cNvPr>
          <p:cNvSpPr/>
          <p:nvPr/>
        </p:nvSpPr>
        <p:spPr>
          <a:xfrm>
            <a:off x="272955" y="1491176"/>
            <a:ext cx="11627893" cy="5366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5EEBD7-29FE-423D-9670-6C9FC2483280}"/>
              </a:ext>
            </a:extLst>
          </p:cNvPr>
          <p:cNvSpPr txBox="1"/>
          <p:nvPr/>
        </p:nvSpPr>
        <p:spPr>
          <a:xfrm>
            <a:off x="422032" y="523482"/>
            <a:ext cx="947209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 smtClean="0">
                <a:solidFill>
                  <a:srgbClr val="409E96"/>
                </a:solidFill>
                <a:latin typeface="Trebuchet MS" pitchFamily="34" charset="0"/>
              </a:rPr>
              <a:t>CICLO 02:</a:t>
            </a:r>
            <a:endParaRPr lang="pt-BR" sz="4000" dirty="0">
              <a:solidFill>
                <a:srgbClr val="409E96"/>
              </a:solidFill>
              <a:latin typeface="Trebuchet MS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0FC51D8-3531-47E7-8AC4-45235565A91B}"/>
              </a:ext>
            </a:extLst>
          </p:cNvPr>
          <p:cNvSpPr txBox="1"/>
          <p:nvPr/>
        </p:nvSpPr>
        <p:spPr>
          <a:xfrm>
            <a:off x="422032" y="1794186"/>
            <a:ext cx="59935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pt-B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itchFamily="34" charset="0"/>
              </a:rPr>
              <a:t>Apresentação com:</a:t>
            </a:r>
            <a:endParaRPr lang="pt-BR" sz="2400" b="1" dirty="0">
              <a:solidFill>
                <a:prstClr val="black">
                  <a:lumMod val="75000"/>
                  <a:lumOff val="25000"/>
                </a:prstClr>
              </a:solidFill>
              <a:latin typeface="Trebuchet MS" pitchFamily="34" charset="0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Trebuchet MS" pitchFamily="34" charset="0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pt-B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itchFamily="34" charset="0"/>
              </a:rPr>
              <a:t>Nome da empresa e objetivos dela;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Trebuchet MS" pitchFamily="34" charset="0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pt-B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itchFamily="34" charset="0"/>
              </a:rPr>
              <a:t>Site de referência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Trebuchet MS" pitchFamily="34" charset="0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pt-B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itchFamily="34" charset="0"/>
              </a:rPr>
              <a:t>Mapa do </a:t>
            </a: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itchFamily="34" charset="0"/>
              </a:rPr>
              <a:t>site</a:t>
            </a: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Trebuchet MS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FC51D8-3531-47E7-8AC4-45235565A91B}"/>
              </a:ext>
            </a:extLst>
          </p:cNvPr>
          <p:cNvSpPr txBox="1"/>
          <p:nvPr/>
        </p:nvSpPr>
        <p:spPr>
          <a:xfrm>
            <a:off x="6198484" y="1669351"/>
            <a:ext cx="5993516" cy="501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pt-B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itchFamily="34" charset="0"/>
              </a:rPr>
              <a:t>Grid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Trebuchet MS" pitchFamily="34" charset="0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pt-BR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itchFamily="34" charset="0"/>
              </a:rPr>
              <a:t>Wireframes</a:t>
            </a: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Trebuchet MS" pitchFamily="34" charset="0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Trebuchet MS" pitchFamily="34" charset="0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pt-B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itchFamily="34" charset="0"/>
              </a:rPr>
              <a:t>Design System/Guia de estilo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Trebuchet MS" pitchFamily="34" charset="0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pt-B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itchFamily="34" charset="0"/>
              </a:rPr>
              <a:t>Tarefa para o usuário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Trebuchet MS" pitchFamily="34" charset="0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pt-BR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itchFamily="34" charset="0"/>
              </a:rPr>
              <a:t>Prototipo</a:t>
            </a:r>
            <a:r>
              <a:rPr lang="pt-B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itchFamily="34" charset="0"/>
              </a:rPr>
              <a:t> navegável</a:t>
            </a:r>
          </a:p>
        </p:txBody>
      </p:sp>
    </p:spTree>
    <p:extLst>
      <p:ext uri="{BB962C8B-B14F-4D97-AF65-F5344CB8AC3E}">
        <p14:creationId xmlns:p14="http://schemas.microsoft.com/office/powerpoint/2010/main" val="35529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122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Inter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Silveira</dc:creator>
  <cp:lastModifiedBy>ADS 2021.2N</cp:lastModifiedBy>
  <cp:revision>40</cp:revision>
  <dcterms:created xsi:type="dcterms:W3CDTF">2022-02-20T17:22:56Z</dcterms:created>
  <dcterms:modified xsi:type="dcterms:W3CDTF">2022-06-20T21:57:00Z</dcterms:modified>
</cp:coreProperties>
</file>