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5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81059-D5F2-E04B-A5CD-326E25E4C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C7751-FA73-492D-1A98-1C56EFC67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1A2DF-F51E-BDA0-2CA4-980FD358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E8CBC-06F7-8137-242A-8C31A66F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9A0AF-E8F2-71D1-7AE6-E35F6F78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6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FB700-0083-791E-BF4A-6A19EB0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EAEBF5-E712-4511-1961-022861C6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267250-4188-775F-2C32-EAE0E342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B41E0-9C8A-D077-3222-8276F1FE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3A45F3-F14D-193D-D6B7-5ADB0D55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23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6289E-967E-B069-3803-237F22DC8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4A4078-C947-F138-E8DA-D461E6C6F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4CE06E-F5BE-FF14-88F8-241996C6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06FE27-33B2-56EB-7191-23EE8118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90D886-1C07-A824-89FC-921857B2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0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6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4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5AD7D-E351-4829-1B28-688E49BD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E0D30-9061-E22D-B750-27AFDFBF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6B442-BE23-672D-F210-6BDBE078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A55F82-47CF-9CD9-4024-FB0C11A7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DAE96-50EC-E356-E3FE-9B7017C2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5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7E8BF-55B7-C4D8-F42D-300C430E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43C44A-864A-1CAA-8676-F91DB7FA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08DAE-6950-2ADF-2AB9-D183F563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4BB28-8DC7-2488-F942-DD4FAC25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AA471-66A7-078D-3D84-A601EC9E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8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EB725-2C15-9888-9F0C-C28892DA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F3243-6E14-98EF-00C2-0253344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8383B5-2AA4-E488-CF11-79F4F805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925D61-F77A-3133-6B7E-758580F6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100E8-DAAD-D53C-74B4-27B510EB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5D3CC8-D2C2-F388-984D-3D4B2CA3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21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D983A-B80A-F861-45E0-01F20D2E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63886A-F0B0-E5BF-99C0-05433014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D12099-ED57-B2B2-9F8A-B4012FBAB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87EAC6-E2FE-9691-D3DF-0829B690A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DE3B0E-9241-88E3-3CCD-1616E5819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3D9747-028B-8586-A028-244608F7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8AF40A-CDC6-4AF5-0265-430559CC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CF7FE7-87B9-29A9-067B-E24416F7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47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F17EA-ADAE-AA41-0D23-C2B6E142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FAEC0F-AE6C-178C-5C58-3A734CDC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81D7E3-006D-4926-BE69-7347170F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695EEA-95EB-BB86-39E5-C26CCEC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32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726AB7-BA5E-BADB-9605-A190AA6F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1788A4-729C-B7CA-F6C0-0C6ABF99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39E293-D3D4-91FD-55D1-4C304E9D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AD627-8EB8-2ACB-2D55-21AAB811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C47D8-FA78-E38F-B385-A7877CEFF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278E6C-D587-EDF8-3B13-C7E6971D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B9691B-300C-6150-46B7-D94B8C15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70A3A6-7204-68E7-557B-6CE9A38B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82292A-0D52-C484-2E1D-B6777A5F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38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8E9B4-91A5-5FEC-FDC3-60F47835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C701A1-AD50-0C96-5920-FE59FF404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DC1C02-33EA-9D27-76FA-E1422A1B8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3BE90C-5726-7523-0AD4-193A80D0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206812-4E60-893E-1DC8-1B2F1957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9531C5-6A59-18AE-4E39-E846F97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9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A6CE93-419A-FA2F-80E8-BFC37627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4683A0-44D2-69A4-7C2D-EC65CC45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4ACA5-7146-CDF1-9C6C-85DCEBC44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075C-D865-4A6C-9719-7A89BD1F6B0C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F35AC1-D220-DDCB-17A5-519C1AB49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6E3DB-495F-1C1C-6E2C-D6F966E13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1427-5C12-4927-B955-D39D6DBC4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23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43400" y="2667000"/>
            <a:ext cx="274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CRUD em Angular – Parte 1</a:t>
            </a:r>
          </a:p>
        </p:txBody>
      </p:sp>
    </p:spTree>
    <p:extLst>
      <p:ext uri="{BB962C8B-B14F-4D97-AF65-F5344CB8AC3E}">
        <p14:creationId xmlns:p14="http://schemas.microsoft.com/office/powerpoint/2010/main" val="261218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882358"/>
            <a:ext cx="9113050" cy="49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771843"/>
            <a:ext cx="9011170" cy="49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355" y="1010159"/>
            <a:ext cx="9143276" cy="49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6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361" y="839877"/>
            <a:ext cx="9107271" cy="49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0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1" y="899643"/>
            <a:ext cx="9143631" cy="49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6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1" y="829437"/>
            <a:ext cx="8994597" cy="50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2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1" y="806044"/>
            <a:ext cx="9053639" cy="49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2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361" y="899643"/>
            <a:ext cx="9107271" cy="49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5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085" y="950761"/>
            <a:ext cx="8944546" cy="49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763563"/>
            <a:ext cx="9019438" cy="49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9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355" y="807124"/>
            <a:ext cx="9143276" cy="49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1" y="712445"/>
            <a:ext cx="9143631" cy="49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26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de Almeida Estruc</dc:creator>
  <cp:lastModifiedBy>Marcelo de Almeida Estruc</cp:lastModifiedBy>
  <cp:revision>1</cp:revision>
  <dcterms:created xsi:type="dcterms:W3CDTF">2022-11-23T22:47:19Z</dcterms:created>
  <dcterms:modified xsi:type="dcterms:W3CDTF">2022-11-23T22:48:31Z</dcterms:modified>
</cp:coreProperties>
</file>