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5" r:id="rId1"/>
  </p:sldMasterIdLst>
  <p:notesMasterIdLst>
    <p:notesMasterId r:id="rId24"/>
  </p:notesMasterIdLst>
  <p:sldIdLst>
    <p:sldId id="338" r:id="rId2"/>
    <p:sldId id="416" r:id="rId3"/>
    <p:sldId id="431" r:id="rId4"/>
    <p:sldId id="423" r:id="rId5"/>
    <p:sldId id="422" r:id="rId6"/>
    <p:sldId id="340" r:id="rId7"/>
    <p:sldId id="429" r:id="rId8"/>
    <p:sldId id="315" r:id="rId9"/>
    <p:sldId id="425" r:id="rId10"/>
    <p:sldId id="347" r:id="rId11"/>
    <p:sldId id="426" r:id="rId12"/>
    <p:sldId id="420" r:id="rId13"/>
    <p:sldId id="432" r:id="rId14"/>
    <p:sldId id="392" r:id="rId15"/>
    <p:sldId id="393" r:id="rId16"/>
    <p:sldId id="427" r:id="rId17"/>
    <p:sldId id="395" r:id="rId18"/>
    <p:sldId id="428" r:id="rId19"/>
    <p:sldId id="397" r:id="rId20"/>
    <p:sldId id="398" r:id="rId21"/>
    <p:sldId id="399" r:id="rId22"/>
    <p:sldId id="413" r:id="rId23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Harkovsky da Cunha" initials="RHdC" lastIdx="1" clrIdx="0">
    <p:extLst>
      <p:ext uri="{19B8F6BF-5375-455C-9EA6-DF929625EA0E}">
        <p15:presenceInfo xmlns:p15="http://schemas.microsoft.com/office/powerpoint/2012/main" userId="S-1-5-21-1644491937-152049171-682003330-57369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93"/>
    <a:srgbClr val="FFD890"/>
    <a:srgbClr val="C5E0B4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76" autoAdjust="0"/>
    <p:restoredTop sz="94660"/>
  </p:normalViewPr>
  <p:slideViewPr>
    <p:cSldViewPr>
      <p:cViewPr>
        <p:scale>
          <a:sx n="60" d="100"/>
          <a:sy n="60" d="100"/>
        </p:scale>
        <p:origin x="-336" y="-1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Harkovsky" userId="f2c5d9e3-e1cd-491b-8eea-425a4d9cf1c2" providerId="ADAL" clId="{DD8F1388-3910-45D9-AD3E-CE6447D3DAC3}"/>
    <pc:docChg chg="undo modSld sldOrd">
      <pc:chgData name="Roberto Harkovsky" userId="f2c5d9e3-e1cd-491b-8eea-425a4d9cf1c2" providerId="ADAL" clId="{DD8F1388-3910-45D9-AD3E-CE6447D3DAC3}" dt="2022-10-10T21:59:43.812" v="171"/>
      <pc:docMkLst>
        <pc:docMk/>
      </pc:docMkLst>
      <pc:sldChg chg="addSp modSp modAnim">
        <pc:chgData name="Roberto Harkovsky" userId="f2c5d9e3-e1cd-491b-8eea-425a4d9cf1c2" providerId="ADAL" clId="{DD8F1388-3910-45D9-AD3E-CE6447D3DAC3}" dt="2022-10-10T21:59:43.812" v="171"/>
        <pc:sldMkLst>
          <pc:docMk/>
          <pc:sldMk cId="2193499614" sldId="347"/>
        </pc:sldMkLst>
        <pc:spChg chg="add mod">
          <ac:chgData name="Roberto Harkovsky" userId="f2c5d9e3-e1cd-491b-8eea-425a4d9cf1c2" providerId="ADAL" clId="{DD8F1388-3910-45D9-AD3E-CE6447D3DAC3}" dt="2022-10-10T21:57:42.461" v="92" actId="20577"/>
          <ac:spMkLst>
            <pc:docMk/>
            <pc:sldMk cId="2193499614" sldId="347"/>
            <ac:spMk id="7" creationId="{F8145B84-9867-4699-BD01-5980556EB21F}"/>
          </ac:spMkLst>
        </pc:spChg>
        <pc:spChg chg="add mod">
          <ac:chgData name="Roberto Harkovsky" userId="f2c5d9e3-e1cd-491b-8eea-425a4d9cf1c2" providerId="ADAL" clId="{DD8F1388-3910-45D9-AD3E-CE6447D3DAC3}" dt="2022-10-10T21:59:17.811" v="167" actId="20577"/>
          <ac:spMkLst>
            <pc:docMk/>
            <pc:sldMk cId="2193499614" sldId="347"/>
            <ac:spMk id="8" creationId="{B835FC40-D77E-4518-9B7C-4BCBA8C5C774}"/>
          </ac:spMkLst>
        </pc:spChg>
        <pc:spChg chg="add mod">
          <ac:chgData name="Roberto Harkovsky" userId="f2c5d9e3-e1cd-491b-8eea-425a4d9cf1c2" providerId="ADAL" clId="{DD8F1388-3910-45D9-AD3E-CE6447D3DAC3}" dt="2022-10-10T21:59:20.019" v="169" actId="20577"/>
          <ac:spMkLst>
            <pc:docMk/>
            <pc:sldMk cId="2193499614" sldId="347"/>
            <ac:spMk id="9" creationId="{82FE0CD4-84DD-41E9-A78D-1DC96CE9511F}"/>
          </ac:spMkLst>
        </pc:spChg>
        <pc:spChg chg="mod">
          <ac:chgData name="Roberto Harkovsky" userId="f2c5d9e3-e1cd-491b-8eea-425a4d9cf1c2" providerId="ADAL" clId="{DD8F1388-3910-45D9-AD3E-CE6447D3DAC3}" dt="2022-10-10T21:57:30.481" v="76" actId="1076"/>
          <ac:spMkLst>
            <pc:docMk/>
            <pc:sldMk cId="2193499614" sldId="347"/>
            <ac:spMk id="11" creationId="{00000000-0000-0000-0000-000000000000}"/>
          </ac:spMkLst>
        </pc:spChg>
      </pc:sldChg>
      <pc:sldChg chg="modSp ord modTransition">
        <pc:chgData name="Roberto Harkovsky" userId="f2c5d9e3-e1cd-491b-8eea-425a4d9cf1c2" providerId="ADAL" clId="{DD8F1388-3910-45D9-AD3E-CE6447D3DAC3}" dt="2022-10-10T21:25:52.176" v="40" actId="20577"/>
        <pc:sldMkLst>
          <pc:docMk/>
          <pc:sldMk cId="1499270826" sldId="423"/>
        </pc:sldMkLst>
        <pc:spChg chg="mod">
          <ac:chgData name="Roberto Harkovsky" userId="f2c5d9e3-e1cd-491b-8eea-425a4d9cf1c2" providerId="ADAL" clId="{DD8F1388-3910-45D9-AD3E-CE6447D3DAC3}" dt="2022-10-10T21:25:52.176" v="40" actId="20577"/>
          <ac:spMkLst>
            <pc:docMk/>
            <pc:sldMk cId="1499270826" sldId="423"/>
            <ac:spMk id="3" creationId="{3583379A-5DB4-49AE-A508-AA1BC4614546}"/>
          </ac:spMkLst>
        </pc:spChg>
      </pc:sldChg>
      <pc:sldChg chg="modSp">
        <pc:chgData name="Roberto Harkovsky" userId="f2c5d9e3-e1cd-491b-8eea-425a4d9cf1c2" providerId="ADAL" clId="{DD8F1388-3910-45D9-AD3E-CE6447D3DAC3}" dt="2022-10-10T21:28:55.979" v="75" actId="20577"/>
        <pc:sldMkLst>
          <pc:docMk/>
          <pc:sldMk cId="1445416746" sldId="425"/>
        </pc:sldMkLst>
        <pc:spChg chg="mod">
          <ac:chgData name="Roberto Harkovsky" userId="f2c5d9e3-e1cd-491b-8eea-425a4d9cf1c2" providerId="ADAL" clId="{DD8F1388-3910-45D9-AD3E-CE6447D3DAC3}" dt="2022-10-10T21:28:55.979" v="75" actId="20577"/>
          <ac:spMkLst>
            <pc:docMk/>
            <pc:sldMk cId="1445416746" sldId="425"/>
            <ac:spMk id="448515" creationId="{00000000-0000-0000-0000-000000000000}"/>
          </ac:spMkLst>
        </pc:spChg>
      </pc:sldChg>
      <pc:sldChg chg="modSp">
        <pc:chgData name="Roberto Harkovsky" userId="f2c5d9e3-e1cd-491b-8eea-425a4d9cf1c2" providerId="ADAL" clId="{DD8F1388-3910-45D9-AD3E-CE6447D3DAC3}" dt="2022-10-10T21:28:13.579" v="53" actId="207"/>
        <pc:sldMkLst>
          <pc:docMk/>
          <pc:sldMk cId="640344716" sldId="429"/>
        </pc:sldMkLst>
        <pc:spChg chg="mod">
          <ac:chgData name="Roberto Harkovsky" userId="f2c5d9e3-e1cd-491b-8eea-425a4d9cf1c2" providerId="ADAL" clId="{DD8F1388-3910-45D9-AD3E-CE6447D3DAC3}" dt="2022-10-10T21:28:13.579" v="53" actId="207"/>
          <ac:spMkLst>
            <pc:docMk/>
            <pc:sldMk cId="640344716" sldId="429"/>
            <ac:spMk id="3" creationId="{52FC61FF-7A95-459E-8AFF-8ECEA9AF1A90}"/>
          </ac:spMkLst>
        </pc:spChg>
        <pc:spChg chg="mod">
          <ac:chgData name="Roberto Harkovsky" userId="f2c5d9e3-e1cd-491b-8eea-425a4d9cf1c2" providerId="ADAL" clId="{DD8F1388-3910-45D9-AD3E-CE6447D3DAC3}" dt="2022-10-10T21:28:10.143" v="52" actId="207"/>
          <ac:spMkLst>
            <pc:docMk/>
            <pc:sldMk cId="640344716" sldId="429"/>
            <ac:spMk id="7" creationId="{955F8FB2-9C0C-4A4C-8DF4-6D0512AF42F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4E124-5997-4C6F-9B20-07494760BEB4}" type="doc">
      <dgm:prSet loTypeId="urn:microsoft.com/office/officeart/2005/8/layout/matrix1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4C750FC0-D41C-4D03-9073-A72B0EF18D1E}">
      <dgm:prSet phldrT="[Texto]"/>
      <dgm:spPr/>
      <dgm:t>
        <a:bodyPr/>
        <a:lstStyle/>
        <a:p>
          <a:r>
            <a:rPr lang="pt-BR" b="1" dirty="0">
              <a:solidFill>
                <a:srgbClr val="C00000"/>
              </a:solidFill>
            </a:rPr>
            <a:t>Transação</a:t>
          </a:r>
        </a:p>
      </dgm:t>
    </dgm:pt>
    <dgm:pt modelId="{9A3D8D3F-0C65-4D53-8776-413007CEFFB0}" type="parTrans" cxnId="{14C9476F-06D4-4A11-83C5-DB74D530A327}">
      <dgm:prSet/>
      <dgm:spPr/>
      <dgm:t>
        <a:bodyPr/>
        <a:lstStyle/>
        <a:p>
          <a:endParaRPr lang="pt-BR"/>
        </a:p>
      </dgm:t>
    </dgm:pt>
    <dgm:pt modelId="{D446C478-8220-46C2-988D-F8F363049AB1}" type="sibTrans" cxnId="{14C9476F-06D4-4A11-83C5-DB74D530A327}">
      <dgm:prSet/>
      <dgm:spPr/>
      <dgm:t>
        <a:bodyPr/>
        <a:lstStyle/>
        <a:p>
          <a:endParaRPr lang="pt-BR"/>
        </a:p>
      </dgm:t>
    </dgm:pt>
    <dgm:pt modelId="{824BE125-13E4-4F4A-BB54-7EA78AC75B82}">
      <dgm:prSet phldrT="[Texto]"/>
      <dgm:spPr/>
      <dgm:t>
        <a:bodyPr/>
        <a:lstStyle/>
        <a:p>
          <a:r>
            <a:rPr lang="pt-BR" dirty="0"/>
            <a:t>Atomicidade</a:t>
          </a:r>
        </a:p>
      </dgm:t>
    </dgm:pt>
    <dgm:pt modelId="{773E9EB1-29FB-4C27-9A6D-60DAF6E75EAE}" type="parTrans" cxnId="{1F56DC31-03F5-4E05-B776-23DEAED2E2F7}">
      <dgm:prSet/>
      <dgm:spPr/>
      <dgm:t>
        <a:bodyPr/>
        <a:lstStyle/>
        <a:p>
          <a:endParaRPr lang="pt-BR"/>
        </a:p>
      </dgm:t>
    </dgm:pt>
    <dgm:pt modelId="{50FF9E34-8936-472F-B00A-E4365A50A2C0}" type="sibTrans" cxnId="{1F56DC31-03F5-4E05-B776-23DEAED2E2F7}">
      <dgm:prSet/>
      <dgm:spPr/>
      <dgm:t>
        <a:bodyPr/>
        <a:lstStyle/>
        <a:p>
          <a:endParaRPr lang="pt-BR"/>
        </a:p>
      </dgm:t>
    </dgm:pt>
    <dgm:pt modelId="{450BBC8F-0021-4389-B928-B348F20A1EB5}">
      <dgm:prSet phldrT="[Texto]"/>
      <dgm:spPr/>
      <dgm:t>
        <a:bodyPr/>
        <a:lstStyle/>
        <a:p>
          <a:r>
            <a:rPr lang="pt-BR" dirty="0"/>
            <a:t>Consistência</a:t>
          </a:r>
        </a:p>
      </dgm:t>
    </dgm:pt>
    <dgm:pt modelId="{E74A060E-7B23-469F-996C-308D57C415E6}" type="parTrans" cxnId="{A9092B61-0F29-4AE4-9B1A-C0EEB29E466F}">
      <dgm:prSet/>
      <dgm:spPr/>
      <dgm:t>
        <a:bodyPr/>
        <a:lstStyle/>
        <a:p>
          <a:endParaRPr lang="pt-BR"/>
        </a:p>
      </dgm:t>
    </dgm:pt>
    <dgm:pt modelId="{E64F9EDA-F37C-4D48-98CE-E45F903C2AD4}" type="sibTrans" cxnId="{A9092B61-0F29-4AE4-9B1A-C0EEB29E466F}">
      <dgm:prSet/>
      <dgm:spPr/>
      <dgm:t>
        <a:bodyPr/>
        <a:lstStyle/>
        <a:p>
          <a:endParaRPr lang="pt-BR"/>
        </a:p>
      </dgm:t>
    </dgm:pt>
    <dgm:pt modelId="{5AF301EB-7FD7-44FB-BE52-235FD8162A90}">
      <dgm:prSet phldrT="[Texto]"/>
      <dgm:spPr/>
      <dgm:t>
        <a:bodyPr/>
        <a:lstStyle/>
        <a:p>
          <a:r>
            <a:rPr lang="pt-BR" dirty="0"/>
            <a:t>Isolamento</a:t>
          </a:r>
        </a:p>
      </dgm:t>
    </dgm:pt>
    <dgm:pt modelId="{01B0B1EF-75B1-43EB-84F8-B4F4C975BE91}" type="parTrans" cxnId="{78BDFE03-B853-4D62-A2E7-0E91E4DF5362}">
      <dgm:prSet/>
      <dgm:spPr/>
      <dgm:t>
        <a:bodyPr/>
        <a:lstStyle/>
        <a:p>
          <a:endParaRPr lang="pt-BR"/>
        </a:p>
      </dgm:t>
    </dgm:pt>
    <dgm:pt modelId="{E693AA23-7EB9-40A1-BEAB-22CC0E0BF7BE}" type="sibTrans" cxnId="{78BDFE03-B853-4D62-A2E7-0E91E4DF5362}">
      <dgm:prSet/>
      <dgm:spPr/>
      <dgm:t>
        <a:bodyPr/>
        <a:lstStyle/>
        <a:p>
          <a:endParaRPr lang="pt-BR"/>
        </a:p>
      </dgm:t>
    </dgm:pt>
    <dgm:pt modelId="{A823CE2B-8B28-41D8-A630-15CD5F05FD92}">
      <dgm:prSet phldrT="[Texto]"/>
      <dgm:spPr/>
      <dgm:t>
        <a:bodyPr/>
        <a:lstStyle/>
        <a:p>
          <a:r>
            <a:rPr lang="pt-BR" dirty="0"/>
            <a:t>Durabilidade</a:t>
          </a:r>
        </a:p>
      </dgm:t>
    </dgm:pt>
    <dgm:pt modelId="{A273DBD1-3911-4C84-9F3A-B38D87534788}" type="parTrans" cxnId="{215F5D5C-3969-44DE-92F4-2CD7D335ED56}">
      <dgm:prSet/>
      <dgm:spPr/>
      <dgm:t>
        <a:bodyPr/>
        <a:lstStyle/>
        <a:p>
          <a:endParaRPr lang="pt-BR"/>
        </a:p>
      </dgm:t>
    </dgm:pt>
    <dgm:pt modelId="{05AAE4AD-BDD6-44AA-AFE2-3D9BBDFABEBE}" type="sibTrans" cxnId="{215F5D5C-3969-44DE-92F4-2CD7D335ED56}">
      <dgm:prSet/>
      <dgm:spPr/>
      <dgm:t>
        <a:bodyPr/>
        <a:lstStyle/>
        <a:p>
          <a:endParaRPr lang="pt-BR"/>
        </a:p>
      </dgm:t>
    </dgm:pt>
    <dgm:pt modelId="{FEFB1199-950D-45A1-8E19-54D79D1F4E43}" type="pres">
      <dgm:prSet presAssocID="{0924E124-5997-4C6F-9B20-07494760BEB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C788293-1E20-499C-A7A5-7D1CA8B3FBCB}" type="pres">
      <dgm:prSet presAssocID="{0924E124-5997-4C6F-9B20-07494760BEB4}" presName="matrix" presStyleCnt="0"/>
      <dgm:spPr/>
    </dgm:pt>
    <dgm:pt modelId="{44C13E42-6CB4-4823-AB69-19653E319AA9}" type="pres">
      <dgm:prSet presAssocID="{0924E124-5997-4C6F-9B20-07494760BEB4}" presName="tile1" presStyleLbl="node1" presStyleIdx="0" presStyleCnt="4"/>
      <dgm:spPr/>
    </dgm:pt>
    <dgm:pt modelId="{AD27BA7B-03B3-4C5D-9286-604F2611DBCE}" type="pres">
      <dgm:prSet presAssocID="{0924E124-5997-4C6F-9B20-07494760BEB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B481C91-86C2-4025-80D9-DFD61336B9C5}" type="pres">
      <dgm:prSet presAssocID="{0924E124-5997-4C6F-9B20-07494760BEB4}" presName="tile2" presStyleLbl="node1" presStyleIdx="1" presStyleCnt="4" custLinFactNeighborX="22672" custLinFactNeighborY="-47467"/>
      <dgm:spPr/>
    </dgm:pt>
    <dgm:pt modelId="{82E28A8A-3DA9-4E9D-833D-13076324F748}" type="pres">
      <dgm:prSet presAssocID="{0924E124-5997-4C6F-9B20-07494760BEB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3FB63A7-5D7B-4142-809E-F5B475E5C405}" type="pres">
      <dgm:prSet presAssocID="{0924E124-5997-4C6F-9B20-07494760BEB4}" presName="tile3" presStyleLbl="node1" presStyleIdx="2" presStyleCnt="4"/>
      <dgm:spPr/>
    </dgm:pt>
    <dgm:pt modelId="{D291AE07-ADCC-4749-A20F-ED8B4945B3BC}" type="pres">
      <dgm:prSet presAssocID="{0924E124-5997-4C6F-9B20-07494760BEB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1745F2-4017-4C62-914E-B1350CB9991A}" type="pres">
      <dgm:prSet presAssocID="{0924E124-5997-4C6F-9B20-07494760BEB4}" presName="tile4" presStyleLbl="node1" presStyleIdx="3" presStyleCnt="4"/>
      <dgm:spPr/>
    </dgm:pt>
    <dgm:pt modelId="{B0030EDC-5E82-47F1-9EB9-829BC35840AA}" type="pres">
      <dgm:prSet presAssocID="{0924E124-5997-4C6F-9B20-07494760BEB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C753E3C-32EE-483A-B109-183DB72F2A5C}" type="pres">
      <dgm:prSet presAssocID="{0924E124-5997-4C6F-9B20-07494760BEB4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26A9C00-1D02-46DD-8159-A5030AAEE80A}" type="presOf" srcId="{450BBC8F-0021-4389-B928-B348F20A1EB5}" destId="{8B481C91-86C2-4025-80D9-DFD61336B9C5}" srcOrd="0" destOrd="0" presId="urn:microsoft.com/office/officeart/2005/8/layout/matrix1"/>
    <dgm:cxn modelId="{78BDFE03-B853-4D62-A2E7-0E91E4DF5362}" srcId="{4C750FC0-D41C-4D03-9073-A72B0EF18D1E}" destId="{5AF301EB-7FD7-44FB-BE52-235FD8162A90}" srcOrd="2" destOrd="0" parTransId="{01B0B1EF-75B1-43EB-84F8-B4F4C975BE91}" sibTransId="{E693AA23-7EB9-40A1-BEAB-22CC0E0BF7BE}"/>
    <dgm:cxn modelId="{E00CE608-5C31-40FE-9F5E-9346720E445B}" type="presOf" srcId="{450BBC8F-0021-4389-B928-B348F20A1EB5}" destId="{82E28A8A-3DA9-4E9D-833D-13076324F748}" srcOrd="1" destOrd="0" presId="urn:microsoft.com/office/officeart/2005/8/layout/matrix1"/>
    <dgm:cxn modelId="{940F8212-EC26-401B-9EBD-78E56A36EF58}" type="presOf" srcId="{A823CE2B-8B28-41D8-A630-15CD5F05FD92}" destId="{591745F2-4017-4C62-914E-B1350CB9991A}" srcOrd="0" destOrd="0" presId="urn:microsoft.com/office/officeart/2005/8/layout/matrix1"/>
    <dgm:cxn modelId="{EFB19C16-F948-4075-948D-B6C98E22EDCF}" type="presOf" srcId="{A823CE2B-8B28-41D8-A630-15CD5F05FD92}" destId="{B0030EDC-5E82-47F1-9EB9-829BC35840AA}" srcOrd="1" destOrd="0" presId="urn:microsoft.com/office/officeart/2005/8/layout/matrix1"/>
    <dgm:cxn modelId="{1F56DC31-03F5-4E05-B776-23DEAED2E2F7}" srcId="{4C750FC0-D41C-4D03-9073-A72B0EF18D1E}" destId="{824BE125-13E4-4F4A-BB54-7EA78AC75B82}" srcOrd="0" destOrd="0" parTransId="{773E9EB1-29FB-4C27-9A6D-60DAF6E75EAE}" sibTransId="{50FF9E34-8936-472F-B00A-E4365A50A2C0}"/>
    <dgm:cxn modelId="{6BA9B13F-9AEE-46FF-8CDC-5EE5BE51D7F9}" type="presOf" srcId="{824BE125-13E4-4F4A-BB54-7EA78AC75B82}" destId="{AD27BA7B-03B3-4C5D-9286-604F2611DBCE}" srcOrd="1" destOrd="0" presId="urn:microsoft.com/office/officeart/2005/8/layout/matrix1"/>
    <dgm:cxn modelId="{215F5D5C-3969-44DE-92F4-2CD7D335ED56}" srcId="{4C750FC0-D41C-4D03-9073-A72B0EF18D1E}" destId="{A823CE2B-8B28-41D8-A630-15CD5F05FD92}" srcOrd="3" destOrd="0" parTransId="{A273DBD1-3911-4C84-9F3A-B38D87534788}" sibTransId="{05AAE4AD-BDD6-44AA-AFE2-3D9BBDFABEBE}"/>
    <dgm:cxn modelId="{A9092B61-0F29-4AE4-9B1A-C0EEB29E466F}" srcId="{4C750FC0-D41C-4D03-9073-A72B0EF18D1E}" destId="{450BBC8F-0021-4389-B928-B348F20A1EB5}" srcOrd="1" destOrd="0" parTransId="{E74A060E-7B23-469F-996C-308D57C415E6}" sibTransId="{E64F9EDA-F37C-4D48-98CE-E45F903C2AD4}"/>
    <dgm:cxn modelId="{981F4263-1F89-4457-98CF-D83B4BDF5C42}" type="presOf" srcId="{0924E124-5997-4C6F-9B20-07494760BEB4}" destId="{FEFB1199-950D-45A1-8E19-54D79D1F4E43}" srcOrd="0" destOrd="0" presId="urn:microsoft.com/office/officeart/2005/8/layout/matrix1"/>
    <dgm:cxn modelId="{F6A84465-9183-44E0-A05D-1C2EB9594B0E}" type="presOf" srcId="{4C750FC0-D41C-4D03-9073-A72B0EF18D1E}" destId="{CC753E3C-32EE-483A-B109-183DB72F2A5C}" srcOrd="0" destOrd="0" presId="urn:microsoft.com/office/officeart/2005/8/layout/matrix1"/>
    <dgm:cxn modelId="{14C9476F-06D4-4A11-83C5-DB74D530A327}" srcId="{0924E124-5997-4C6F-9B20-07494760BEB4}" destId="{4C750FC0-D41C-4D03-9073-A72B0EF18D1E}" srcOrd="0" destOrd="0" parTransId="{9A3D8D3F-0C65-4D53-8776-413007CEFFB0}" sibTransId="{D446C478-8220-46C2-988D-F8F363049AB1}"/>
    <dgm:cxn modelId="{388B3F77-6DE2-4BBD-9A9B-DCA58303A91B}" type="presOf" srcId="{5AF301EB-7FD7-44FB-BE52-235FD8162A90}" destId="{D291AE07-ADCC-4749-A20F-ED8B4945B3BC}" srcOrd="1" destOrd="0" presId="urn:microsoft.com/office/officeart/2005/8/layout/matrix1"/>
    <dgm:cxn modelId="{1131F17B-7CC2-418D-98FC-D96A8415454E}" type="presOf" srcId="{824BE125-13E4-4F4A-BB54-7EA78AC75B82}" destId="{44C13E42-6CB4-4823-AB69-19653E319AA9}" srcOrd="0" destOrd="0" presId="urn:microsoft.com/office/officeart/2005/8/layout/matrix1"/>
    <dgm:cxn modelId="{225932D2-519F-4C1A-A731-474A1A576B43}" type="presOf" srcId="{5AF301EB-7FD7-44FB-BE52-235FD8162A90}" destId="{13FB63A7-5D7B-4142-809E-F5B475E5C405}" srcOrd="0" destOrd="0" presId="urn:microsoft.com/office/officeart/2005/8/layout/matrix1"/>
    <dgm:cxn modelId="{644BFCB3-1396-4AA3-BAF5-3A04946C8E20}" type="presParOf" srcId="{FEFB1199-950D-45A1-8E19-54D79D1F4E43}" destId="{8C788293-1E20-499C-A7A5-7D1CA8B3FBCB}" srcOrd="0" destOrd="0" presId="urn:microsoft.com/office/officeart/2005/8/layout/matrix1"/>
    <dgm:cxn modelId="{1D292D27-08F2-48A1-8D56-7EE8D732409B}" type="presParOf" srcId="{8C788293-1E20-499C-A7A5-7D1CA8B3FBCB}" destId="{44C13E42-6CB4-4823-AB69-19653E319AA9}" srcOrd="0" destOrd="0" presId="urn:microsoft.com/office/officeart/2005/8/layout/matrix1"/>
    <dgm:cxn modelId="{42238A6D-FD6A-49EC-850F-726081009D4E}" type="presParOf" srcId="{8C788293-1E20-499C-A7A5-7D1CA8B3FBCB}" destId="{AD27BA7B-03B3-4C5D-9286-604F2611DBCE}" srcOrd="1" destOrd="0" presId="urn:microsoft.com/office/officeart/2005/8/layout/matrix1"/>
    <dgm:cxn modelId="{5A3C3AB5-B27A-470C-9CDD-458B031436F6}" type="presParOf" srcId="{8C788293-1E20-499C-A7A5-7D1CA8B3FBCB}" destId="{8B481C91-86C2-4025-80D9-DFD61336B9C5}" srcOrd="2" destOrd="0" presId="urn:microsoft.com/office/officeart/2005/8/layout/matrix1"/>
    <dgm:cxn modelId="{B0698C66-85FE-4EE1-A82A-6EA8A48099F4}" type="presParOf" srcId="{8C788293-1E20-499C-A7A5-7D1CA8B3FBCB}" destId="{82E28A8A-3DA9-4E9D-833D-13076324F748}" srcOrd="3" destOrd="0" presId="urn:microsoft.com/office/officeart/2005/8/layout/matrix1"/>
    <dgm:cxn modelId="{E7E90172-DC4D-460E-A130-F33B81A992C6}" type="presParOf" srcId="{8C788293-1E20-499C-A7A5-7D1CA8B3FBCB}" destId="{13FB63A7-5D7B-4142-809E-F5B475E5C405}" srcOrd="4" destOrd="0" presId="urn:microsoft.com/office/officeart/2005/8/layout/matrix1"/>
    <dgm:cxn modelId="{74C780F7-4F11-40AE-87FD-5C88979267D4}" type="presParOf" srcId="{8C788293-1E20-499C-A7A5-7D1CA8B3FBCB}" destId="{D291AE07-ADCC-4749-A20F-ED8B4945B3BC}" srcOrd="5" destOrd="0" presId="urn:microsoft.com/office/officeart/2005/8/layout/matrix1"/>
    <dgm:cxn modelId="{849CC920-59A4-490E-A8DB-2CA7C72330C0}" type="presParOf" srcId="{8C788293-1E20-499C-A7A5-7D1CA8B3FBCB}" destId="{591745F2-4017-4C62-914E-B1350CB9991A}" srcOrd="6" destOrd="0" presId="urn:microsoft.com/office/officeart/2005/8/layout/matrix1"/>
    <dgm:cxn modelId="{68F84F40-19CE-4FE6-917F-FE9EB7DC4AFE}" type="presParOf" srcId="{8C788293-1E20-499C-A7A5-7D1CA8B3FBCB}" destId="{B0030EDC-5E82-47F1-9EB9-829BC35840AA}" srcOrd="7" destOrd="0" presId="urn:microsoft.com/office/officeart/2005/8/layout/matrix1"/>
    <dgm:cxn modelId="{807D22C6-B840-471B-924A-1DC6B715F235}" type="presParOf" srcId="{FEFB1199-950D-45A1-8E19-54D79D1F4E43}" destId="{CC753E3C-32EE-483A-B109-183DB72F2A5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24E124-5997-4C6F-9B20-07494760BEB4}" type="doc">
      <dgm:prSet loTypeId="urn:microsoft.com/office/officeart/2005/8/layout/matrix1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4C750FC0-D41C-4D03-9073-A72B0EF18D1E}">
      <dgm:prSet phldrT="[Texto]"/>
      <dgm:spPr/>
      <dgm:t>
        <a:bodyPr/>
        <a:lstStyle/>
        <a:p>
          <a:r>
            <a:rPr lang="pt-BR" b="1" dirty="0">
              <a:solidFill>
                <a:srgbClr val="C00000"/>
              </a:solidFill>
            </a:rPr>
            <a:t>Transação</a:t>
          </a:r>
        </a:p>
      </dgm:t>
    </dgm:pt>
    <dgm:pt modelId="{9A3D8D3F-0C65-4D53-8776-413007CEFFB0}" type="parTrans" cxnId="{14C9476F-06D4-4A11-83C5-DB74D530A327}">
      <dgm:prSet/>
      <dgm:spPr/>
      <dgm:t>
        <a:bodyPr/>
        <a:lstStyle/>
        <a:p>
          <a:endParaRPr lang="pt-BR"/>
        </a:p>
      </dgm:t>
    </dgm:pt>
    <dgm:pt modelId="{D446C478-8220-46C2-988D-F8F363049AB1}" type="sibTrans" cxnId="{14C9476F-06D4-4A11-83C5-DB74D530A327}">
      <dgm:prSet/>
      <dgm:spPr/>
      <dgm:t>
        <a:bodyPr/>
        <a:lstStyle/>
        <a:p>
          <a:endParaRPr lang="pt-BR"/>
        </a:p>
      </dgm:t>
    </dgm:pt>
    <dgm:pt modelId="{824BE125-13E4-4F4A-BB54-7EA78AC75B82}">
      <dgm:prSet phldrT="[Texto]" custT="1"/>
      <dgm:spPr/>
      <dgm:t>
        <a:bodyPr/>
        <a:lstStyle/>
        <a:p>
          <a:r>
            <a:rPr lang="pt-BR" sz="1800" b="1" dirty="0"/>
            <a:t>Atomicidade</a:t>
          </a:r>
          <a:endParaRPr lang="pt-BR" sz="1400" b="1" dirty="0"/>
        </a:p>
      </dgm:t>
    </dgm:pt>
    <dgm:pt modelId="{773E9EB1-29FB-4C27-9A6D-60DAF6E75EAE}" type="parTrans" cxnId="{1F56DC31-03F5-4E05-B776-23DEAED2E2F7}">
      <dgm:prSet/>
      <dgm:spPr/>
      <dgm:t>
        <a:bodyPr/>
        <a:lstStyle/>
        <a:p>
          <a:endParaRPr lang="pt-BR"/>
        </a:p>
      </dgm:t>
    </dgm:pt>
    <dgm:pt modelId="{50FF9E34-8936-472F-B00A-E4365A50A2C0}" type="sibTrans" cxnId="{1F56DC31-03F5-4E05-B776-23DEAED2E2F7}">
      <dgm:prSet/>
      <dgm:spPr/>
      <dgm:t>
        <a:bodyPr/>
        <a:lstStyle/>
        <a:p>
          <a:endParaRPr lang="pt-BR"/>
        </a:p>
      </dgm:t>
    </dgm:pt>
    <dgm:pt modelId="{450BBC8F-0021-4389-B928-B348F20A1EB5}">
      <dgm:prSet phldrT="[Texto]"/>
      <dgm:spPr/>
      <dgm:t>
        <a:bodyPr/>
        <a:lstStyle/>
        <a:p>
          <a:r>
            <a:rPr lang="pt-BR" dirty="0"/>
            <a:t>Consistência</a:t>
          </a:r>
        </a:p>
      </dgm:t>
    </dgm:pt>
    <dgm:pt modelId="{E74A060E-7B23-469F-996C-308D57C415E6}" type="parTrans" cxnId="{A9092B61-0F29-4AE4-9B1A-C0EEB29E466F}">
      <dgm:prSet/>
      <dgm:spPr/>
      <dgm:t>
        <a:bodyPr/>
        <a:lstStyle/>
        <a:p>
          <a:endParaRPr lang="pt-BR"/>
        </a:p>
      </dgm:t>
    </dgm:pt>
    <dgm:pt modelId="{E64F9EDA-F37C-4D48-98CE-E45F903C2AD4}" type="sibTrans" cxnId="{A9092B61-0F29-4AE4-9B1A-C0EEB29E466F}">
      <dgm:prSet/>
      <dgm:spPr/>
      <dgm:t>
        <a:bodyPr/>
        <a:lstStyle/>
        <a:p>
          <a:endParaRPr lang="pt-BR"/>
        </a:p>
      </dgm:t>
    </dgm:pt>
    <dgm:pt modelId="{5AF301EB-7FD7-44FB-BE52-235FD8162A90}">
      <dgm:prSet phldrT="[Texto]"/>
      <dgm:spPr/>
      <dgm:t>
        <a:bodyPr/>
        <a:lstStyle/>
        <a:p>
          <a:r>
            <a:rPr lang="pt-BR" dirty="0"/>
            <a:t>Isolamento</a:t>
          </a:r>
        </a:p>
      </dgm:t>
    </dgm:pt>
    <dgm:pt modelId="{01B0B1EF-75B1-43EB-84F8-B4F4C975BE91}" type="parTrans" cxnId="{78BDFE03-B853-4D62-A2E7-0E91E4DF5362}">
      <dgm:prSet/>
      <dgm:spPr/>
      <dgm:t>
        <a:bodyPr/>
        <a:lstStyle/>
        <a:p>
          <a:endParaRPr lang="pt-BR"/>
        </a:p>
      </dgm:t>
    </dgm:pt>
    <dgm:pt modelId="{E693AA23-7EB9-40A1-BEAB-22CC0E0BF7BE}" type="sibTrans" cxnId="{78BDFE03-B853-4D62-A2E7-0E91E4DF5362}">
      <dgm:prSet/>
      <dgm:spPr/>
      <dgm:t>
        <a:bodyPr/>
        <a:lstStyle/>
        <a:p>
          <a:endParaRPr lang="pt-BR"/>
        </a:p>
      </dgm:t>
    </dgm:pt>
    <dgm:pt modelId="{A823CE2B-8B28-41D8-A630-15CD5F05FD92}">
      <dgm:prSet phldrT="[Texto]"/>
      <dgm:spPr/>
      <dgm:t>
        <a:bodyPr/>
        <a:lstStyle/>
        <a:p>
          <a:r>
            <a:rPr lang="pt-BR" dirty="0"/>
            <a:t>Durabilidade</a:t>
          </a:r>
        </a:p>
      </dgm:t>
    </dgm:pt>
    <dgm:pt modelId="{A273DBD1-3911-4C84-9F3A-B38D87534788}" type="parTrans" cxnId="{215F5D5C-3969-44DE-92F4-2CD7D335ED56}">
      <dgm:prSet/>
      <dgm:spPr/>
      <dgm:t>
        <a:bodyPr/>
        <a:lstStyle/>
        <a:p>
          <a:endParaRPr lang="pt-BR"/>
        </a:p>
      </dgm:t>
    </dgm:pt>
    <dgm:pt modelId="{05AAE4AD-BDD6-44AA-AFE2-3D9BBDFABEBE}" type="sibTrans" cxnId="{215F5D5C-3969-44DE-92F4-2CD7D335ED56}">
      <dgm:prSet/>
      <dgm:spPr/>
      <dgm:t>
        <a:bodyPr/>
        <a:lstStyle/>
        <a:p>
          <a:endParaRPr lang="pt-BR"/>
        </a:p>
      </dgm:t>
    </dgm:pt>
    <dgm:pt modelId="{FEFB1199-950D-45A1-8E19-54D79D1F4E43}" type="pres">
      <dgm:prSet presAssocID="{0924E124-5997-4C6F-9B20-07494760BEB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C788293-1E20-499C-A7A5-7D1CA8B3FBCB}" type="pres">
      <dgm:prSet presAssocID="{0924E124-5997-4C6F-9B20-07494760BEB4}" presName="matrix" presStyleCnt="0"/>
      <dgm:spPr/>
    </dgm:pt>
    <dgm:pt modelId="{44C13E42-6CB4-4823-AB69-19653E319AA9}" type="pres">
      <dgm:prSet presAssocID="{0924E124-5997-4C6F-9B20-07494760BEB4}" presName="tile1" presStyleLbl="node1" presStyleIdx="0" presStyleCnt="4"/>
      <dgm:spPr/>
    </dgm:pt>
    <dgm:pt modelId="{AD27BA7B-03B3-4C5D-9286-604F2611DBCE}" type="pres">
      <dgm:prSet presAssocID="{0924E124-5997-4C6F-9B20-07494760BEB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B481C91-86C2-4025-80D9-DFD61336B9C5}" type="pres">
      <dgm:prSet presAssocID="{0924E124-5997-4C6F-9B20-07494760BEB4}" presName="tile2" presStyleLbl="node1" presStyleIdx="1" presStyleCnt="4" custLinFactNeighborX="22672" custLinFactNeighborY="-47467"/>
      <dgm:spPr/>
    </dgm:pt>
    <dgm:pt modelId="{82E28A8A-3DA9-4E9D-833D-13076324F748}" type="pres">
      <dgm:prSet presAssocID="{0924E124-5997-4C6F-9B20-07494760BEB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3FB63A7-5D7B-4142-809E-F5B475E5C405}" type="pres">
      <dgm:prSet presAssocID="{0924E124-5997-4C6F-9B20-07494760BEB4}" presName="tile3" presStyleLbl="node1" presStyleIdx="2" presStyleCnt="4"/>
      <dgm:spPr/>
    </dgm:pt>
    <dgm:pt modelId="{D291AE07-ADCC-4749-A20F-ED8B4945B3BC}" type="pres">
      <dgm:prSet presAssocID="{0924E124-5997-4C6F-9B20-07494760BEB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1745F2-4017-4C62-914E-B1350CB9991A}" type="pres">
      <dgm:prSet presAssocID="{0924E124-5997-4C6F-9B20-07494760BEB4}" presName="tile4" presStyleLbl="node1" presStyleIdx="3" presStyleCnt="4"/>
      <dgm:spPr/>
    </dgm:pt>
    <dgm:pt modelId="{B0030EDC-5E82-47F1-9EB9-829BC35840AA}" type="pres">
      <dgm:prSet presAssocID="{0924E124-5997-4C6F-9B20-07494760BEB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C753E3C-32EE-483A-B109-183DB72F2A5C}" type="pres">
      <dgm:prSet presAssocID="{0924E124-5997-4C6F-9B20-07494760BEB4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26A9C00-1D02-46DD-8159-A5030AAEE80A}" type="presOf" srcId="{450BBC8F-0021-4389-B928-B348F20A1EB5}" destId="{8B481C91-86C2-4025-80D9-DFD61336B9C5}" srcOrd="0" destOrd="0" presId="urn:microsoft.com/office/officeart/2005/8/layout/matrix1"/>
    <dgm:cxn modelId="{78BDFE03-B853-4D62-A2E7-0E91E4DF5362}" srcId="{4C750FC0-D41C-4D03-9073-A72B0EF18D1E}" destId="{5AF301EB-7FD7-44FB-BE52-235FD8162A90}" srcOrd="2" destOrd="0" parTransId="{01B0B1EF-75B1-43EB-84F8-B4F4C975BE91}" sibTransId="{E693AA23-7EB9-40A1-BEAB-22CC0E0BF7BE}"/>
    <dgm:cxn modelId="{E00CE608-5C31-40FE-9F5E-9346720E445B}" type="presOf" srcId="{450BBC8F-0021-4389-B928-B348F20A1EB5}" destId="{82E28A8A-3DA9-4E9D-833D-13076324F748}" srcOrd="1" destOrd="0" presId="urn:microsoft.com/office/officeart/2005/8/layout/matrix1"/>
    <dgm:cxn modelId="{940F8212-EC26-401B-9EBD-78E56A36EF58}" type="presOf" srcId="{A823CE2B-8B28-41D8-A630-15CD5F05FD92}" destId="{591745F2-4017-4C62-914E-B1350CB9991A}" srcOrd="0" destOrd="0" presId="urn:microsoft.com/office/officeart/2005/8/layout/matrix1"/>
    <dgm:cxn modelId="{EFB19C16-F948-4075-948D-B6C98E22EDCF}" type="presOf" srcId="{A823CE2B-8B28-41D8-A630-15CD5F05FD92}" destId="{B0030EDC-5E82-47F1-9EB9-829BC35840AA}" srcOrd="1" destOrd="0" presId="urn:microsoft.com/office/officeart/2005/8/layout/matrix1"/>
    <dgm:cxn modelId="{1F56DC31-03F5-4E05-B776-23DEAED2E2F7}" srcId="{4C750FC0-D41C-4D03-9073-A72B0EF18D1E}" destId="{824BE125-13E4-4F4A-BB54-7EA78AC75B82}" srcOrd="0" destOrd="0" parTransId="{773E9EB1-29FB-4C27-9A6D-60DAF6E75EAE}" sibTransId="{50FF9E34-8936-472F-B00A-E4365A50A2C0}"/>
    <dgm:cxn modelId="{6BA9B13F-9AEE-46FF-8CDC-5EE5BE51D7F9}" type="presOf" srcId="{824BE125-13E4-4F4A-BB54-7EA78AC75B82}" destId="{AD27BA7B-03B3-4C5D-9286-604F2611DBCE}" srcOrd="1" destOrd="0" presId="urn:microsoft.com/office/officeart/2005/8/layout/matrix1"/>
    <dgm:cxn modelId="{215F5D5C-3969-44DE-92F4-2CD7D335ED56}" srcId="{4C750FC0-D41C-4D03-9073-A72B0EF18D1E}" destId="{A823CE2B-8B28-41D8-A630-15CD5F05FD92}" srcOrd="3" destOrd="0" parTransId="{A273DBD1-3911-4C84-9F3A-B38D87534788}" sibTransId="{05AAE4AD-BDD6-44AA-AFE2-3D9BBDFABEBE}"/>
    <dgm:cxn modelId="{A9092B61-0F29-4AE4-9B1A-C0EEB29E466F}" srcId="{4C750FC0-D41C-4D03-9073-A72B0EF18D1E}" destId="{450BBC8F-0021-4389-B928-B348F20A1EB5}" srcOrd="1" destOrd="0" parTransId="{E74A060E-7B23-469F-996C-308D57C415E6}" sibTransId="{E64F9EDA-F37C-4D48-98CE-E45F903C2AD4}"/>
    <dgm:cxn modelId="{981F4263-1F89-4457-98CF-D83B4BDF5C42}" type="presOf" srcId="{0924E124-5997-4C6F-9B20-07494760BEB4}" destId="{FEFB1199-950D-45A1-8E19-54D79D1F4E43}" srcOrd="0" destOrd="0" presId="urn:microsoft.com/office/officeart/2005/8/layout/matrix1"/>
    <dgm:cxn modelId="{F6A84465-9183-44E0-A05D-1C2EB9594B0E}" type="presOf" srcId="{4C750FC0-D41C-4D03-9073-A72B0EF18D1E}" destId="{CC753E3C-32EE-483A-B109-183DB72F2A5C}" srcOrd="0" destOrd="0" presId="urn:microsoft.com/office/officeart/2005/8/layout/matrix1"/>
    <dgm:cxn modelId="{14C9476F-06D4-4A11-83C5-DB74D530A327}" srcId="{0924E124-5997-4C6F-9B20-07494760BEB4}" destId="{4C750FC0-D41C-4D03-9073-A72B0EF18D1E}" srcOrd="0" destOrd="0" parTransId="{9A3D8D3F-0C65-4D53-8776-413007CEFFB0}" sibTransId="{D446C478-8220-46C2-988D-F8F363049AB1}"/>
    <dgm:cxn modelId="{388B3F77-6DE2-4BBD-9A9B-DCA58303A91B}" type="presOf" srcId="{5AF301EB-7FD7-44FB-BE52-235FD8162A90}" destId="{D291AE07-ADCC-4749-A20F-ED8B4945B3BC}" srcOrd="1" destOrd="0" presId="urn:microsoft.com/office/officeart/2005/8/layout/matrix1"/>
    <dgm:cxn modelId="{1131F17B-7CC2-418D-98FC-D96A8415454E}" type="presOf" srcId="{824BE125-13E4-4F4A-BB54-7EA78AC75B82}" destId="{44C13E42-6CB4-4823-AB69-19653E319AA9}" srcOrd="0" destOrd="0" presId="urn:microsoft.com/office/officeart/2005/8/layout/matrix1"/>
    <dgm:cxn modelId="{225932D2-519F-4C1A-A731-474A1A576B43}" type="presOf" srcId="{5AF301EB-7FD7-44FB-BE52-235FD8162A90}" destId="{13FB63A7-5D7B-4142-809E-F5B475E5C405}" srcOrd="0" destOrd="0" presId="urn:microsoft.com/office/officeart/2005/8/layout/matrix1"/>
    <dgm:cxn modelId="{644BFCB3-1396-4AA3-BAF5-3A04946C8E20}" type="presParOf" srcId="{FEFB1199-950D-45A1-8E19-54D79D1F4E43}" destId="{8C788293-1E20-499C-A7A5-7D1CA8B3FBCB}" srcOrd="0" destOrd="0" presId="urn:microsoft.com/office/officeart/2005/8/layout/matrix1"/>
    <dgm:cxn modelId="{1D292D27-08F2-48A1-8D56-7EE8D732409B}" type="presParOf" srcId="{8C788293-1E20-499C-A7A5-7D1CA8B3FBCB}" destId="{44C13E42-6CB4-4823-AB69-19653E319AA9}" srcOrd="0" destOrd="0" presId="urn:microsoft.com/office/officeart/2005/8/layout/matrix1"/>
    <dgm:cxn modelId="{42238A6D-FD6A-49EC-850F-726081009D4E}" type="presParOf" srcId="{8C788293-1E20-499C-A7A5-7D1CA8B3FBCB}" destId="{AD27BA7B-03B3-4C5D-9286-604F2611DBCE}" srcOrd="1" destOrd="0" presId="urn:microsoft.com/office/officeart/2005/8/layout/matrix1"/>
    <dgm:cxn modelId="{5A3C3AB5-B27A-470C-9CDD-458B031436F6}" type="presParOf" srcId="{8C788293-1E20-499C-A7A5-7D1CA8B3FBCB}" destId="{8B481C91-86C2-4025-80D9-DFD61336B9C5}" srcOrd="2" destOrd="0" presId="urn:microsoft.com/office/officeart/2005/8/layout/matrix1"/>
    <dgm:cxn modelId="{B0698C66-85FE-4EE1-A82A-6EA8A48099F4}" type="presParOf" srcId="{8C788293-1E20-499C-A7A5-7D1CA8B3FBCB}" destId="{82E28A8A-3DA9-4E9D-833D-13076324F748}" srcOrd="3" destOrd="0" presId="urn:microsoft.com/office/officeart/2005/8/layout/matrix1"/>
    <dgm:cxn modelId="{E7E90172-DC4D-460E-A130-F33B81A992C6}" type="presParOf" srcId="{8C788293-1E20-499C-A7A5-7D1CA8B3FBCB}" destId="{13FB63A7-5D7B-4142-809E-F5B475E5C405}" srcOrd="4" destOrd="0" presId="urn:microsoft.com/office/officeart/2005/8/layout/matrix1"/>
    <dgm:cxn modelId="{74C780F7-4F11-40AE-87FD-5C88979267D4}" type="presParOf" srcId="{8C788293-1E20-499C-A7A5-7D1CA8B3FBCB}" destId="{D291AE07-ADCC-4749-A20F-ED8B4945B3BC}" srcOrd="5" destOrd="0" presId="urn:microsoft.com/office/officeart/2005/8/layout/matrix1"/>
    <dgm:cxn modelId="{849CC920-59A4-490E-A8DB-2CA7C72330C0}" type="presParOf" srcId="{8C788293-1E20-499C-A7A5-7D1CA8B3FBCB}" destId="{591745F2-4017-4C62-914E-B1350CB9991A}" srcOrd="6" destOrd="0" presId="urn:microsoft.com/office/officeart/2005/8/layout/matrix1"/>
    <dgm:cxn modelId="{68F84F40-19CE-4FE6-917F-FE9EB7DC4AFE}" type="presParOf" srcId="{8C788293-1E20-499C-A7A5-7D1CA8B3FBCB}" destId="{B0030EDC-5E82-47F1-9EB9-829BC35840AA}" srcOrd="7" destOrd="0" presId="urn:microsoft.com/office/officeart/2005/8/layout/matrix1"/>
    <dgm:cxn modelId="{807D22C6-B840-471B-924A-1DC6B715F235}" type="presParOf" srcId="{FEFB1199-950D-45A1-8E19-54D79D1F4E43}" destId="{CC753E3C-32EE-483A-B109-183DB72F2A5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24E124-5997-4C6F-9B20-07494760BEB4}" type="doc">
      <dgm:prSet loTypeId="urn:microsoft.com/office/officeart/2005/8/layout/matrix1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4C750FC0-D41C-4D03-9073-A72B0EF18D1E}">
      <dgm:prSet phldrT="[Texto]"/>
      <dgm:spPr/>
      <dgm:t>
        <a:bodyPr/>
        <a:lstStyle/>
        <a:p>
          <a:r>
            <a:rPr lang="pt-BR" b="1" dirty="0">
              <a:solidFill>
                <a:srgbClr val="C00000"/>
              </a:solidFill>
            </a:rPr>
            <a:t>Transação</a:t>
          </a:r>
        </a:p>
      </dgm:t>
    </dgm:pt>
    <dgm:pt modelId="{9A3D8D3F-0C65-4D53-8776-413007CEFFB0}" type="parTrans" cxnId="{14C9476F-06D4-4A11-83C5-DB74D530A327}">
      <dgm:prSet/>
      <dgm:spPr/>
      <dgm:t>
        <a:bodyPr/>
        <a:lstStyle/>
        <a:p>
          <a:endParaRPr lang="pt-BR"/>
        </a:p>
      </dgm:t>
    </dgm:pt>
    <dgm:pt modelId="{D446C478-8220-46C2-988D-F8F363049AB1}" type="sibTrans" cxnId="{14C9476F-06D4-4A11-83C5-DB74D530A327}">
      <dgm:prSet/>
      <dgm:spPr/>
      <dgm:t>
        <a:bodyPr/>
        <a:lstStyle/>
        <a:p>
          <a:endParaRPr lang="pt-BR"/>
        </a:p>
      </dgm:t>
    </dgm:pt>
    <dgm:pt modelId="{824BE125-13E4-4F4A-BB54-7EA78AC75B82}">
      <dgm:prSet phldrT="[Texto]"/>
      <dgm:spPr/>
      <dgm:t>
        <a:bodyPr/>
        <a:lstStyle/>
        <a:p>
          <a:r>
            <a:rPr lang="pt-BR" dirty="0"/>
            <a:t>Atomicidade</a:t>
          </a:r>
        </a:p>
      </dgm:t>
    </dgm:pt>
    <dgm:pt modelId="{773E9EB1-29FB-4C27-9A6D-60DAF6E75EAE}" type="parTrans" cxnId="{1F56DC31-03F5-4E05-B776-23DEAED2E2F7}">
      <dgm:prSet/>
      <dgm:spPr/>
      <dgm:t>
        <a:bodyPr/>
        <a:lstStyle/>
        <a:p>
          <a:endParaRPr lang="pt-BR"/>
        </a:p>
      </dgm:t>
    </dgm:pt>
    <dgm:pt modelId="{50FF9E34-8936-472F-B00A-E4365A50A2C0}" type="sibTrans" cxnId="{1F56DC31-03F5-4E05-B776-23DEAED2E2F7}">
      <dgm:prSet/>
      <dgm:spPr/>
      <dgm:t>
        <a:bodyPr/>
        <a:lstStyle/>
        <a:p>
          <a:endParaRPr lang="pt-BR"/>
        </a:p>
      </dgm:t>
    </dgm:pt>
    <dgm:pt modelId="{450BBC8F-0021-4389-B928-B348F20A1EB5}">
      <dgm:prSet phldrT="[Texto]" custT="1"/>
      <dgm:spPr/>
      <dgm:t>
        <a:bodyPr/>
        <a:lstStyle/>
        <a:p>
          <a:r>
            <a:rPr lang="pt-BR" sz="1800" b="1" dirty="0"/>
            <a:t>Consistência</a:t>
          </a:r>
          <a:endParaRPr lang="pt-BR" sz="1400" b="1" dirty="0"/>
        </a:p>
      </dgm:t>
    </dgm:pt>
    <dgm:pt modelId="{E74A060E-7B23-469F-996C-308D57C415E6}" type="parTrans" cxnId="{A9092B61-0F29-4AE4-9B1A-C0EEB29E466F}">
      <dgm:prSet/>
      <dgm:spPr/>
      <dgm:t>
        <a:bodyPr/>
        <a:lstStyle/>
        <a:p>
          <a:endParaRPr lang="pt-BR"/>
        </a:p>
      </dgm:t>
    </dgm:pt>
    <dgm:pt modelId="{E64F9EDA-F37C-4D48-98CE-E45F903C2AD4}" type="sibTrans" cxnId="{A9092B61-0F29-4AE4-9B1A-C0EEB29E466F}">
      <dgm:prSet/>
      <dgm:spPr/>
      <dgm:t>
        <a:bodyPr/>
        <a:lstStyle/>
        <a:p>
          <a:endParaRPr lang="pt-BR"/>
        </a:p>
      </dgm:t>
    </dgm:pt>
    <dgm:pt modelId="{5AF301EB-7FD7-44FB-BE52-235FD8162A90}">
      <dgm:prSet phldrT="[Texto]"/>
      <dgm:spPr/>
      <dgm:t>
        <a:bodyPr/>
        <a:lstStyle/>
        <a:p>
          <a:r>
            <a:rPr lang="pt-BR" dirty="0"/>
            <a:t>Isolamento</a:t>
          </a:r>
        </a:p>
      </dgm:t>
    </dgm:pt>
    <dgm:pt modelId="{01B0B1EF-75B1-43EB-84F8-B4F4C975BE91}" type="parTrans" cxnId="{78BDFE03-B853-4D62-A2E7-0E91E4DF5362}">
      <dgm:prSet/>
      <dgm:spPr/>
      <dgm:t>
        <a:bodyPr/>
        <a:lstStyle/>
        <a:p>
          <a:endParaRPr lang="pt-BR"/>
        </a:p>
      </dgm:t>
    </dgm:pt>
    <dgm:pt modelId="{E693AA23-7EB9-40A1-BEAB-22CC0E0BF7BE}" type="sibTrans" cxnId="{78BDFE03-B853-4D62-A2E7-0E91E4DF5362}">
      <dgm:prSet/>
      <dgm:spPr/>
      <dgm:t>
        <a:bodyPr/>
        <a:lstStyle/>
        <a:p>
          <a:endParaRPr lang="pt-BR"/>
        </a:p>
      </dgm:t>
    </dgm:pt>
    <dgm:pt modelId="{A823CE2B-8B28-41D8-A630-15CD5F05FD92}">
      <dgm:prSet phldrT="[Texto]"/>
      <dgm:spPr/>
      <dgm:t>
        <a:bodyPr/>
        <a:lstStyle/>
        <a:p>
          <a:r>
            <a:rPr lang="pt-BR" dirty="0"/>
            <a:t>Durabilidade</a:t>
          </a:r>
        </a:p>
      </dgm:t>
    </dgm:pt>
    <dgm:pt modelId="{A273DBD1-3911-4C84-9F3A-B38D87534788}" type="parTrans" cxnId="{215F5D5C-3969-44DE-92F4-2CD7D335ED56}">
      <dgm:prSet/>
      <dgm:spPr/>
      <dgm:t>
        <a:bodyPr/>
        <a:lstStyle/>
        <a:p>
          <a:endParaRPr lang="pt-BR"/>
        </a:p>
      </dgm:t>
    </dgm:pt>
    <dgm:pt modelId="{05AAE4AD-BDD6-44AA-AFE2-3D9BBDFABEBE}" type="sibTrans" cxnId="{215F5D5C-3969-44DE-92F4-2CD7D335ED56}">
      <dgm:prSet/>
      <dgm:spPr/>
      <dgm:t>
        <a:bodyPr/>
        <a:lstStyle/>
        <a:p>
          <a:endParaRPr lang="pt-BR"/>
        </a:p>
      </dgm:t>
    </dgm:pt>
    <dgm:pt modelId="{FEFB1199-950D-45A1-8E19-54D79D1F4E43}" type="pres">
      <dgm:prSet presAssocID="{0924E124-5997-4C6F-9B20-07494760BEB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C788293-1E20-499C-A7A5-7D1CA8B3FBCB}" type="pres">
      <dgm:prSet presAssocID="{0924E124-5997-4C6F-9B20-07494760BEB4}" presName="matrix" presStyleCnt="0"/>
      <dgm:spPr/>
    </dgm:pt>
    <dgm:pt modelId="{44C13E42-6CB4-4823-AB69-19653E319AA9}" type="pres">
      <dgm:prSet presAssocID="{0924E124-5997-4C6F-9B20-07494760BEB4}" presName="tile1" presStyleLbl="node1" presStyleIdx="0" presStyleCnt="4"/>
      <dgm:spPr/>
    </dgm:pt>
    <dgm:pt modelId="{AD27BA7B-03B3-4C5D-9286-604F2611DBCE}" type="pres">
      <dgm:prSet presAssocID="{0924E124-5997-4C6F-9B20-07494760BEB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B481C91-86C2-4025-80D9-DFD61336B9C5}" type="pres">
      <dgm:prSet presAssocID="{0924E124-5997-4C6F-9B20-07494760BEB4}" presName="tile2" presStyleLbl="node1" presStyleIdx="1" presStyleCnt="4" custLinFactNeighborX="22672" custLinFactNeighborY="-47467"/>
      <dgm:spPr/>
    </dgm:pt>
    <dgm:pt modelId="{82E28A8A-3DA9-4E9D-833D-13076324F748}" type="pres">
      <dgm:prSet presAssocID="{0924E124-5997-4C6F-9B20-07494760BEB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3FB63A7-5D7B-4142-809E-F5B475E5C405}" type="pres">
      <dgm:prSet presAssocID="{0924E124-5997-4C6F-9B20-07494760BEB4}" presName="tile3" presStyleLbl="node1" presStyleIdx="2" presStyleCnt="4"/>
      <dgm:spPr/>
    </dgm:pt>
    <dgm:pt modelId="{D291AE07-ADCC-4749-A20F-ED8B4945B3BC}" type="pres">
      <dgm:prSet presAssocID="{0924E124-5997-4C6F-9B20-07494760BEB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1745F2-4017-4C62-914E-B1350CB9991A}" type="pres">
      <dgm:prSet presAssocID="{0924E124-5997-4C6F-9B20-07494760BEB4}" presName="tile4" presStyleLbl="node1" presStyleIdx="3" presStyleCnt="4"/>
      <dgm:spPr/>
    </dgm:pt>
    <dgm:pt modelId="{B0030EDC-5E82-47F1-9EB9-829BC35840AA}" type="pres">
      <dgm:prSet presAssocID="{0924E124-5997-4C6F-9B20-07494760BEB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C753E3C-32EE-483A-B109-183DB72F2A5C}" type="pres">
      <dgm:prSet presAssocID="{0924E124-5997-4C6F-9B20-07494760BEB4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26A9C00-1D02-46DD-8159-A5030AAEE80A}" type="presOf" srcId="{450BBC8F-0021-4389-B928-B348F20A1EB5}" destId="{8B481C91-86C2-4025-80D9-DFD61336B9C5}" srcOrd="0" destOrd="0" presId="urn:microsoft.com/office/officeart/2005/8/layout/matrix1"/>
    <dgm:cxn modelId="{78BDFE03-B853-4D62-A2E7-0E91E4DF5362}" srcId="{4C750FC0-D41C-4D03-9073-A72B0EF18D1E}" destId="{5AF301EB-7FD7-44FB-BE52-235FD8162A90}" srcOrd="2" destOrd="0" parTransId="{01B0B1EF-75B1-43EB-84F8-B4F4C975BE91}" sibTransId="{E693AA23-7EB9-40A1-BEAB-22CC0E0BF7BE}"/>
    <dgm:cxn modelId="{E00CE608-5C31-40FE-9F5E-9346720E445B}" type="presOf" srcId="{450BBC8F-0021-4389-B928-B348F20A1EB5}" destId="{82E28A8A-3DA9-4E9D-833D-13076324F748}" srcOrd="1" destOrd="0" presId="urn:microsoft.com/office/officeart/2005/8/layout/matrix1"/>
    <dgm:cxn modelId="{940F8212-EC26-401B-9EBD-78E56A36EF58}" type="presOf" srcId="{A823CE2B-8B28-41D8-A630-15CD5F05FD92}" destId="{591745F2-4017-4C62-914E-B1350CB9991A}" srcOrd="0" destOrd="0" presId="urn:microsoft.com/office/officeart/2005/8/layout/matrix1"/>
    <dgm:cxn modelId="{EFB19C16-F948-4075-948D-B6C98E22EDCF}" type="presOf" srcId="{A823CE2B-8B28-41D8-A630-15CD5F05FD92}" destId="{B0030EDC-5E82-47F1-9EB9-829BC35840AA}" srcOrd="1" destOrd="0" presId="urn:microsoft.com/office/officeart/2005/8/layout/matrix1"/>
    <dgm:cxn modelId="{1F56DC31-03F5-4E05-B776-23DEAED2E2F7}" srcId="{4C750FC0-D41C-4D03-9073-A72B0EF18D1E}" destId="{824BE125-13E4-4F4A-BB54-7EA78AC75B82}" srcOrd="0" destOrd="0" parTransId="{773E9EB1-29FB-4C27-9A6D-60DAF6E75EAE}" sibTransId="{50FF9E34-8936-472F-B00A-E4365A50A2C0}"/>
    <dgm:cxn modelId="{6BA9B13F-9AEE-46FF-8CDC-5EE5BE51D7F9}" type="presOf" srcId="{824BE125-13E4-4F4A-BB54-7EA78AC75B82}" destId="{AD27BA7B-03B3-4C5D-9286-604F2611DBCE}" srcOrd="1" destOrd="0" presId="urn:microsoft.com/office/officeart/2005/8/layout/matrix1"/>
    <dgm:cxn modelId="{215F5D5C-3969-44DE-92F4-2CD7D335ED56}" srcId="{4C750FC0-D41C-4D03-9073-A72B0EF18D1E}" destId="{A823CE2B-8B28-41D8-A630-15CD5F05FD92}" srcOrd="3" destOrd="0" parTransId="{A273DBD1-3911-4C84-9F3A-B38D87534788}" sibTransId="{05AAE4AD-BDD6-44AA-AFE2-3D9BBDFABEBE}"/>
    <dgm:cxn modelId="{A9092B61-0F29-4AE4-9B1A-C0EEB29E466F}" srcId="{4C750FC0-D41C-4D03-9073-A72B0EF18D1E}" destId="{450BBC8F-0021-4389-B928-B348F20A1EB5}" srcOrd="1" destOrd="0" parTransId="{E74A060E-7B23-469F-996C-308D57C415E6}" sibTransId="{E64F9EDA-F37C-4D48-98CE-E45F903C2AD4}"/>
    <dgm:cxn modelId="{981F4263-1F89-4457-98CF-D83B4BDF5C42}" type="presOf" srcId="{0924E124-5997-4C6F-9B20-07494760BEB4}" destId="{FEFB1199-950D-45A1-8E19-54D79D1F4E43}" srcOrd="0" destOrd="0" presId="urn:microsoft.com/office/officeart/2005/8/layout/matrix1"/>
    <dgm:cxn modelId="{F6A84465-9183-44E0-A05D-1C2EB9594B0E}" type="presOf" srcId="{4C750FC0-D41C-4D03-9073-A72B0EF18D1E}" destId="{CC753E3C-32EE-483A-B109-183DB72F2A5C}" srcOrd="0" destOrd="0" presId="urn:microsoft.com/office/officeart/2005/8/layout/matrix1"/>
    <dgm:cxn modelId="{14C9476F-06D4-4A11-83C5-DB74D530A327}" srcId="{0924E124-5997-4C6F-9B20-07494760BEB4}" destId="{4C750FC0-D41C-4D03-9073-A72B0EF18D1E}" srcOrd="0" destOrd="0" parTransId="{9A3D8D3F-0C65-4D53-8776-413007CEFFB0}" sibTransId="{D446C478-8220-46C2-988D-F8F363049AB1}"/>
    <dgm:cxn modelId="{388B3F77-6DE2-4BBD-9A9B-DCA58303A91B}" type="presOf" srcId="{5AF301EB-7FD7-44FB-BE52-235FD8162A90}" destId="{D291AE07-ADCC-4749-A20F-ED8B4945B3BC}" srcOrd="1" destOrd="0" presId="urn:microsoft.com/office/officeart/2005/8/layout/matrix1"/>
    <dgm:cxn modelId="{1131F17B-7CC2-418D-98FC-D96A8415454E}" type="presOf" srcId="{824BE125-13E4-4F4A-BB54-7EA78AC75B82}" destId="{44C13E42-6CB4-4823-AB69-19653E319AA9}" srcOrd="0" destOrd="0" presId="urn:microsoft.com/office/officeart/2005/8/layout/matrix1"/>
    <dgm:cxn modelId="{225932D2-519F-4C1A-A731-474A1A576B43}" type="presOf" srcId="{5AF301EB-7FD7-44FB-BE52-235FD8162A90}" destId="{13FB63A7-5D7B-4142-809E-F5B475E5C405}" srcOrd="0" destOrd="0" presId="urn:microsoft.com/office/officeart/2005/8/layout/matrix1"/>
    <dgm:cxn modelId="{644BFCB3-1396-4AA3-BAF5-3A04946C8E20}" type="presParOf" srcId="{FEFB1199-950D-45A1-8E19-54D79D1F4E43}" destId="{8C788293-1E20-499C-A7A5-7D1CA8B3FBCB}" srcOrd="0" destOrd="0" presId="urn:microsoft.com/office/officeart/2005/8/layout/matrix1"/>
    <dgm:cxn modelId="{1D292D27-08F2-48A1-8D56-7EE8D732409B}" type="presParOf" srcId="{8C788293-1E20-499C-A7A5-7D1CA8B3FBCB}" destId="{44C13E42-6CB4-4823-AB69-19653E319AA9}" srcOrd="0" destOrd="0" presId="urn:microsoft.com/office/officeart/2005/8/layout/matrix1"/>
    <dgm:cxn modelId="{42238A6D-FD6A-49EC-850F-726081009D4E}" type="presParOf" srcId="{8C788293-1E20-499C-A7A5-7D1CA8B3FBCB}" destId="{AD27BA7B-03B3-4C5D-9286-604F2611DBCE}" srcOrd="1" destOrd="0" presId="urn:microsoft.com/office/officeart/2005/8/layout/matrix1"/>
    <dgm:cxn modelId="{5A3C3AB5-B27A-470C-9CDD-458B031436F6}" type="presParOf" srcId="{8C788293-1E20-499C-A7A5-7D1CA8B3FBCB}" destId="{8B481C91-86C2-4025-80D9-DFD61336B9C5}" srcOrd="2" destOrd="0" presId="urn:microsoft.com/office/officeart/2005/8/layout/matrix1"/>
    <dgm:cxn modelId="{B0698C66-85FE-4EE1-A82A-6EA8A48099F4}" type="presParOf" srcId="{8C788293-1E20-499C-A7A5-7D1CA8B3FBCB}" destId="{82E28A8A-3DA9-4E9D-833D-13076324F748}" srcOrd="3" destOrd="0" presId="urn:microsoft.com/office/officeart/2005/8/layout/matrix1"/>
    <dgm:cxn modelId="{E7E90172-DC4D-460E-A130-F33B81A992C6}" type="presParOf" srcId="{8C788293-1E20-499C-A7A5-7D1CA8B3FBCB}" destId="{13FB63A7-5D7B-4142-809E-F5B475E5C405}" srcOrd="4" destOrd="0" presId="urn:microsoft.com/office/officeart/2005/8/layout/matrix1"/>
    <dgm:cxn modelId="{74C780F7-4F11-40AE-87FD-5C88979267D4}" type="presParOf" srcId="{8C788293-1E20-499C-A7A5-7D1CA8B3FBCB}" destId="{D291AE07-ADCC-4749-A20F-ED8B4945B3BC}" srcOrd="5" destOrd="0" presId="urn:microsoft.com/office/officeart/2005/8/layout/matrix1"/>
    <dgm:cxn modelId="{849CC920-59A4-490E-A8DB-2CA7C72330C0}" type="presParOf" srcId="{8C788293-1E20-499C-A7A5-7D1CA8B3FBCB}" destId="{591745F2-4017-4C62-914E-B1350CB9991A}" srcOrd="6" destOrd="0" presId="urn:microsoft.com/office/officeart/2005/8/layout/matrix1"/>
    <dgm:cxn modelId="{68F84F40-19CE-4FE6-917F-FE9EB7DC4AFE}" type="presParOf" srcId="{8C788293-1E20-499C-A7A5-7D1CA8B3FBCB}" destId="{B0030EDC-5E82-47F1-9EB9-829BC35840AA}" srcOrd="7" destOrd="0" presId="urn:microsoft.com/office/officeart/2005/8/layout/matrix1"/>
    <dgm:cxn modelId="{807D22C6-B840-471B-924A-1DC6B715F235}" type="presParOf" srcId="{FEFB1199-950D-45A1-8E19-54D79D1F4E43}" destId="{CC753E3C-32EE-483A-B109-183DB72F2A5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24E124-5997-4C6F-9B20-07494760BEB4}" type="doc">
      <dgm:prSet loTypeId="urn:microsoft.com/office/officeart/2005/8/layout/matrix1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4C750FC0-D41C-4D03-9073-A72B0EF18D1E}">
      <dgm:prSet phldrT="[Texto]"/>
      <dgm:spPr/>
      <dgm:t>
        <a:bodyPr/>
        <a:lstStyle/>
        <a:p>
          <a:r>
            <a:rPr lang="pt-BR" b="1" dirty="0">
              <a:solidFill>
                <a:srgbClr val="C00000"/>
              </a:solidFill>
            </a:rPr>
            <a:t>Transação</a:t>
          </a:r>
        </a:p>
      </dgm:t>
    </dgm:pt>
    <dgm:pt modelId="{9A3D8D3F-0C65-4D53-8776-413007CEFFB0}" type="parTrans" cxnId="{14C9476F-06D4-4A11-83C5-DB74D530A327}">
      <dgm:prSet/>
      <dgm:spPr/>
      <dgm:t>
        <a:bodyPr/>
        <a:lstStyle/>
        <a:p>
          <a:endParaRPr lang="pt-BR"/>
        </a:p>
      </dgm:t>
    </dgm:pt>
    <dgm:pt modelId="{D446C478-8220-46C2-988D-F8F363049AB1}" type="sibTrans" cxnId="{14C9476F-06D4-4A11-83C5-DB74D530A327}">
      <dgm:prSet/>
      <dgm:spPr/>
      <dgm:t>
        <a:bodyPr/>
        <a:lstStyle/>
        <a:p>
          <a:endParaRPr lang="pt-BR"/>
        </a:p>
      </dgm:t>
    </dgm:pt>
    <dgm:pt modelId="{824BE125-13E4-4F4A-BB54-7EA78AC75B82}">
      <dgm:prSet phldrT="[Texto]"/>
      <dgm:spPr/>
      <dgm:t>
        <a:bodyPr/>
        <a:lstStyle/>
        <a:p>
          <a:r>
            <a:rPr lang="pt-BR" dirty="0"/>
            <a:t>Atomicidade</a:t>
          </a:r>
        </a:p>
      </dgm:t>
    </dgm:pt>
    <dgm:pt modelId="{773E9EB1-29FB-4C27-9A6D-60DAF6E75EAE}" type="parTrans" cxnId="{1F56DC31-03F5-4E05-B776-23DEAED2E2F7}">
      <dgm:prSet/>
      <dgm:spPr/>
      <dgm:t>
        <a:bodyPr/>
        <a:lstStyle/>
        <a:p>
          <a:endParaRPr lang="pt-BR"/>
        </a:p>
      </dgm:t>
    </dgm:pt>
    <dgm:pt modelId="{50FF9E34-8936-472F-B00A-E4365A50A2C0}" type="sibTrans" cxnId="{1F56DC31-03F5-4E05-B776-23DEAED2E2F7}">
      <dgm:prSet/>
      <dgm:spPr/>
      <dgm:t>
        <a:bodyPr/>
        <a:lstStyle/>
        <a:p>
          <a:endParaRPr lang="pt-BR"/>
        </a:p>
      </dgm:t>
    </dgm:pt>
    <dgm:pt modelId="{450BBC8F-0021-4389-B928-B348F20A1EB5}">
      <dgm:prSet phldrT="[Texto]"/>
      <dgm:spPr/>
      <dgm:t>
        <a:bodyPr/>
        <a:lstStyle/>
        <a:p>
          <a:r>
            <a:rPr lang="pt-BR" dirty="0"/>
            <a:t>Consistência</a:t>
          </a:r>
        </a:p>
      </dgm:t>
    </dgm:pt>
    <dgm:pt modelId="{E74A060E-7B23-469F-996C-308D57C415E6}" type="parTrans" cxnId="{A9092B61-0F29-4AE4-9B1A-C0EEB29E466F}">
      <dgm:prSet/>
      <dgm:spPr/>
      <dgm:t>
        <a:bodyPr/>
        <a:lstStyle/>
        <a:p>
          <a:endParaRPr lang="pt-BR"/>
        </a:p>
      </dgm:t>
    </dgm:pt>
    <dgm:pt modelId="{E64F9EDA-F37C-4D48-98CE-E45F903C2AD4}" type="sibTrans" cxnId="{A9092B61-0F29-4AE4-9B1A-C0EEB29E466F}">
      <dgm:prSet/>
      <dgm:spPr/>
      <dgm:t>
        <a:bodyPr/>
        <a:lstStyle/>
        <a:p>
          <a:endParaRPr lang="pt-BR"/>
        </a:p>
      </dgm:t>
    </dgm:pt>
    <dgm:pt modelId="{5AF301EB-7FD7-44FB-BE52-235FD8162A90}">
      <dgm:prSet phldrT="[Texto]" custT="1"/>
      <dgm:spPr/>
      <dgm:t>
        <a:bodyPr/>
        <a:lstStyle/>
        <a:p>
          <a:r>
            <a:rPr lang="pt-BR" sz="1800" b="1" dirty="0"/>
            <a:t>Isolamento</a:t>
          </a:r>
          <a:endParaRPr lang="pt-BR" sz="1400" b="1" dirty="0"/>
        </a:p>
      </dgm:t>
    </dgm:pt>
    <dgm:pt modelId="{01B0B1EF-75B1-43EB-84F8-B4F4C975BE91}" type="parTrans" cxnId="{78BDFE03-B853-4D62-A2E7-0E91E4DF5362}">
      <dgm:prSet/>
      <dgm:spPr/>
      <dgm:t>
        <a:bodyPr/>
        <a:lstStyle/>
        <a:p>
          <a:endParaRPr lang="pt-BR"/>
        </a:p>
      </dgm:t>
    </dgm:pt>
    <dgm:pt modelId="{E693AA23-7EB9-40A1-BEAB-22CC0E0BF7BE}" type="sibTrans" cxnId="{78BDFE03-B853-4D62-A2E7-0E91E4DF5362}">
      <dgm:prSet/>
      <dgm:spPr/>
      <dgm:t>
        <a:bodyPr/>
        <a:lstStyle/>
        <a:p>
          <a:endParaRPr lang="pt-BR"/>
        </a:p>
      </dgm:t>
    </dgm:pt>
    <dgm:pt modelId="{A823CE2B-8B28-41D8-A630-15CD5F05FD92}">
      <dgm:prSet phldrT="[Texto]"/>
      <dgm:spPr/>
      <dgm:t>
        <a:bodyPr/>
        <a:lstStyle/>
        <a:p>
          <a:r>
            <a:rPr lang="pt-BR" dirty="0"/>
            <a:t>Durabilidade</a:t>
          </a:r>
        </a:p>
      </dgm:t>
    </dgm:pt>
    <dgm:pt modelId="{A273DBD1-3911-4C84-9F3A-B38D87534788}" type="parTrans" cxnId="{215F5D5C-3969-44DE-92F4-2CD7D335ED56}">
      <dgm:prSet/>
      <dgm:spPr/>
      <dgm:t>
        <a:bodyPr/>
        <a:lstStyle/>
        <a:p>
          <a:endParaRPr lang="pt-BR"/>
        </a:p>
      </dgm:t>
    </dgm:pt>
    <dgm:pt modelId="{05AAE4AD-BDD6-44AA-AFE2-3D9BBDFABEBE}" type="sibTrans" cxnId="{215F5D5C-3969-44DE-92F4-2CD7D335ED56}">
      <dgm:prSet/>
      <dgm:spPr/>
      <dgm:t>
        <a:bodyPr/>
        <a:lstStyle/>
        <a:p>
          <a:endParaRPr lang="pt-BR"/>
        </a:p>
      </dgm:t>
    </dgm:pt>
    <dgm:pt modelId="{FEFB1199-950D-45A1-8E19-54D79D1F4E43}" type="pres">
      <dgm:prSet presAssocID="{0924E124-5997-4C6F-9B20-07494760BEB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C788293-1E20-499C-A7A5-7D1CA8B3FBCB}" type="pres">
      <dgm:prSet presAssocID="{0924E124-5997-4C6F-9B20-07494760BEB4}" presName="matrix" presStyleCnt="0"/>
      <dgm:spPr/>
    </dgm:pt>
    <dgm:pt modelId="{44C13E42-6CB4-4823-AB69-19653E319AA9}" type="pres">
      <dgm:prSet presAssocID="{0924E124-5997-4C6F-9B20-07494760BEB4}" presName="tile1" presStyleLbl="node1" presStyleIdx="0" presStyleCnt="4"/>
      <dgm:spPr/>
    </dgm:pt>
    <dgm:pt modelId="{AD27BA7B-03B3-4C5D-9286-604F2611DBCE}" type="pres">
      <dgm:prSet presAssocID="{0924E124-5997-4C6F-9B20-07494760BEB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B481C91-86C2-4025-80D9-DFD61336B9C5}" type="pres">
      <dgm:prSet presAssocID="{0924E124-5997-4C6F-9B20-07494760BEB4}" presName="tile2" presStyleLbl="node1" presStyleIdx="1" presStyleCnt="4" custLinFactNeighborX="22672" custLinFactNeighborY="-47467"/>
      <dgm:spPr/>
    </dgm:pt>
    <dgm:pt modelId="{82E28A8A-3DA9-4E9D-833D-13076324F748}" type="pres">
      <dgm:prSet presAssocID="{0924E124-5997-4C6F-9B20-07494760BEB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3FB63A7-5D7B-4142-809E-F5B475E5C405}" type="pres">
      <dgm:prSet presAssocID="{0924E124-5997-4C6F-9B20-07494760BEB4}" presName="tile3" presStyleLbl="node1" presStyleIdx="2" presStyleCnt="4"/>
      <dgm:spPr/>
    </dgm:pt>
    <dgm:pt modelId="{D291AE07-ADCC-4749-A20F-ED8B4945B3BC}" type="pres">
      <dgm:prSet presAssocID="{0924E124-5997-4C6F-9B20-07494760BEB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1745F2-4017-4C62-914E-B1350CB9991A}" type="pres">
      <dgm:prSet presAssocID="{0924E124-5997-4C6F-9B20-07494760BEB4}" presName="tile4" presStyleLbl="node1" presStyleIdx="3" presStyleCnt="4"/>
      <dgm:spPr/>
    </dgm:pt>
    <dgm:pt modelId="{B0030EDC-5E82-47F1-9EB9-829BC35840AA}" type="pres">
      <dgm:prSet presAssocID="{0924E124-5997-4C6F-9B20-07494760BEB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C753E3C-32EE-483A-B109-183DB72F2A5C}" type="pres">
      <dgm:prSet presAssocID="{0924E124-5997-4C6F-9B20-07494760BEB4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26A9C00-1D02-46DD-8159-A5030AAEE80A}" type="presOf" srcId="{450BBC8F-0021-4389-B928-B348F20A1EB5}" destId="{8B481C91-86C2-4025-80D9-DFD61336B9C5}" srcOrd="0" destOrd="0" presId="urn:microsoft.com/office/officeart/2005/8/layout/matrix1"/>
    <dgm:cxn modelId="{78BDFE03-B853-4D62-A2E7-0E91E4DF5362}" srcId="{4C750FC0-D41C-4D03-9073-A72B0EF18D1E}" destId="{5AF301EB-7FD7-44FB-BE52-235FD8162A90}" srcOrd="2" destOrd="0" parTransId="{01B0B1EF-75B1-43EB-84F8-B4F4C975BE91}" sibTransId="{E693AA23-7EB9-40A1-BEAB-22CC0E0BF7BE}"/>
    <dgm:cxn modelId="{E00CE608-5C31-40FE-9F5E-9346720E445B}" type="presOf" srcId="{450BBC8F-0021-4389-B928-B348F20A1EB5}" destId="{82E28A8A-3DA9-4E9D-833D-13076324F748}" srcOrd="1" destOrd="0" presId="urn:microsoft.com/office/officeart/2005/8/layout/matrix1"/>
    <dgm:cxn modelId="{940F8212-EC26-401B-9EBD-78E56A36EF58}" type="presOf" srcId="{A823CE2B-8B28-41D8-A630-15CD5F05FD92}" destId="{591745F2-4017-4C62-914E-B1350CB9991A}" srcOrd="0" destOrd="0" presId="urn:microsoft.com/office/officeart/2005/8/layout/matrix1"/>
    <dgm:cxn modelId="{EFB19C16-F948-4075-948D-B6C98E22EDCF}" type="presOf" srcId="{A823CE2B-8B28-41D8-A630-15CD5F05FD92}" destId="{B0030EDC-5E82-47F1-9EB9-829BC35840AA}" srcOrd="1" destOrd="0" presId="urn:microsoft.com/office/officeart/2005/8/layout/matrix1"/>
    <dgm:cxn modelId="{1F56DC31-03F5-4E05-B776-23DEAED2E2F7}" srcId="{4C750FC0-D41C-4D03-9073-A72B0EF18D1E}" destId="{824BE125-13E4-4F4A-BB54-7EA78AC75B82}" srcOrd="0" destOrd="0" parTransId="{773E9EB1-29FB-4C27-9A6D-60DAF6E75EAE}" sibTransId="{50FF9E34-8936-472F-B00A-E4365A50A2C0}"/>
    <dgm:cxn modelId="{6BA9B13F-9AEE-46FF-8CDC-5EE5BE51D7F9}" type="presOf" srcId="{824BE125-13E4-4F4A-BB54-7EA78AC75B82}" destId="{AD27BA7B-03B3-4C5D-9286-604F2611DBCE}" srcOrd="1" destOrd="0" presId="urn:microsoft.com/office/officeart/2005/8/layout/matrix1"/>
    <dgm:cxn modelId="{215F5D5C-3969-44DE-92F4-2CD7D335ED56}" srcId="{4C750FC0-D41C-4D03-9073-A72B0EF18D1E}" destId="{A823CE2B-8B28-41D8-A630-15CD5F05FD92}" srcOrd="3" destOrd="0" parTransId="{A273DBD1-3911-4C84-9F3A-B38D87534788}" sibTransId="{05AAE4AD-BDD6-44AA-AFE2-3D9BBDFABEBE}"/>
    <dgm:cxn modelId="{A9092B61-0F29-4AE4-9B1A-C0EEB29E466F}" srcId="{4C750FC0-D41C-4D03-9073-A72B0EF18D1E}" destId="{450BBC8F-0021-4389-B928-B348F20A1EB5}" srcOrd="1" destOrd="0" parTransId="{E74A060E-7B23-469F-996C-308D57C415E6}" sibTransId="{E64F9EDA-F37C-4D48-98CE-E45F903C2AD4}"/>
    <dgm:cxn modelId="{981F4263-1F89-4457-98CF-D83B4BDF5C42}" type="presOf" srcId="{0924E124-5997-4C6F-9B20-07494760BEB4}" destId="{FEFB1199-950D-45A1-8E19-54D79D1F4E43}" srcOrd="0" destOrd="0" presId="urn:microsoft.com/office/officeart/2005/8/layout/matrix1"/>
    <dgm:cxn modelId="{F6A84465-9183-44E0-A05D-1C2EB9594B0E}" type="presOf" srcId="{4C750FC0-D41C-4D03-9073-A72B0EF18D1E}" destId="{CC753E3C-32EE-483A-B109-183DB72F2A5C}" srcOrd="0" destOrd="0" presId="urn:microsoft.com/office/officeart/2005/8/layout/matrix1"/>
    <dgm:cxn modelId="{14C9476F-06D4-4A11-83C5-DB74D530A327}" srcId="{0924E124-5997-4C6F-9B20-07494760BEB4}" destId="{4C750FC0-D41C-4D03-9073-A72B0EF18D1E}" srcOrd="0" destOrd="0" parTransId="{9A3D8D3F-0C65-4D53-8776-413007CEFFB0}" sibTransId="{D446C478-8220-46C2-988D-F8F363049AB1}"/>
    <dgm:cxn modelId="{388B3F77-6DE2-4BBD-9A9B-DCA58303A91B}" type="presOf" srcId="{5AF301EB-7FD7-44FB-BE52-235FD8162A90}" destId="{D291AE07-ADCC-4749-A20F-ED8B4945B3BC}" srcOrd="1" destOrd="0" presId="urn:microsoft.com/office/officeart/2005/8/layout/matrix1"/>
    <dgm:cxn modelId="{1131F17B-7CC2-418D-98FC-D96A8415454E}" type="presOf" srcId="{824BE125-13E4-4F4A-BB54-7EA78AC75B82}" destId="{44C13E42-6CB4-4823-AB69-19653E319AA9}" srcOrd="0" destOrd="0" presId="urn:microsoft.com/office/officeart/2005/8/layout/matrix1"/>
    <dgm:cxn modelId="{225932D2-519F-4C1A-A731-474A1A576B43}" type="presOf" srcId="{5AF301EB-7FD7-44FB-BE52-235FD8162A90}" destId="{13FB63A7-5D7B-4142-809E-F5B475E5C405}" srcOrd="0" destOrd="0" presId="urn:microsoft.com/office/officeart/2005/8/layout/matrix1"/>
    <dgm:cxn modelId="{644BFCB3-1396-4AA3-BAF5-3A04946C8E20}" type="presParOf" srcId="{FEFB1199-950D-45A1-8E19-54D79D1F4E43}" destId="{8C788293-1E20-499C-A7A5-7D1CA8B3FBCB}" srcOrd="0" destOrd="0" presId="urn:microsoft.com/office/officeart/2005/8/layout/matrix1"/>
    <dgm:cxn modelId="{1D292D27-08F2-48A1-8D56-7EE8D732409B}" type="presParOf" srcId="{8C788293-1E20-499C-A7A5-7D1CA8B3FBCB}" destId="{44C13E42-6CB4-4823-AB69-19653E319AA9}" srcOrd="0" destOrd="0" presId="urn:microsoft.com/office/officeart/2005/8/layout/matrix1"/>
    <dgm:cxn modelId="{42238A6D-FD6A-49EC-850F-726081009D4E}" type="presParOf" srcId="{8C788293-1E20-499C-A7A5-7D1CA8B3FBCB}" destId="{AD27BA7B-03B3-4C5D-9286-604F2611DBCE}" srcOrd="1" destOrd="0" presId="urn:microsoft.com/office/officeart/2005/8/layout/matrix1"/>
    <dgm:cxn modelId="{5A3C3AB5-B27A-470C-9CDD-458B031436F6}" type="presParOf" srcId="{8C788293-1E20-499C-A7A5-7D1CA8B3FBCB}" destId="{8B481C91-86C2-4025-80D9-DFD61336B9C5}" srcOrd="2" destOrd="0" presId="urn:microsoft.com/office/officeart/2005/8/layout/matrix1"/>
    <dgm:cxn modelId="{B0698C66-85FE-4EE1-A82A-6EA8A48099F4}" type="presParOf" srcId="{8C788293-1E20-499C-A7A5-7D1CA8B3FBCB}" destId="{82E28A8A-3DA9-4E9D-833D-13076324F748}" srcOrd="3" destOrd="0" presId="urn:microsoft.com/office/officeart/2005/8/layout/matrix1"/>
    <dgm:cxn modelId="{E7E90172-DC4D-460E-A130-F33B81A992C6}" type="presParOf" srcId="{8C788293-1E20-499C-A7A5-7D1CA8B3FBCB}" destId="{13FB63A7-5D7B-4142-809E-F5B475E5C405}" srcOrd="4" destOrd="0" presId="urn:microsoft.com/office/officeart/2005/8/layout/matrix1"/>
    <dgm:cxn modelId="{74C780F7-4F11-40AE-87FD-5C88979267D4}" type="presParOf" srcId="{8C788293-1E20-499C-A7A5-7D1CA8B3FBCB}" destId="{D291AE07-ADCC-4749-A20F-ED8B4945B3BC}" srcOrd="5" destOrd="0" presId="urn:microsoft.com/office/officeart/2005/8/layout/matrix1"/>
    <dgm:cxn modelId="{849CC920-59A4-490E-A8DB-2CA7C72330C0}" type="presParOf" srcId="{8C788293-1E20-499C-A7A5-7D1CA8B3FBCB}" destId="{591745F2-4017-4C62-914E-B1350CB9991A}" srcOrd="6" destOrd="0" presId="urn:microsoft.com/office/officeart/2005/8/layout/matrix1"/>
    <dgm:cxn modelId="{68F84F40-19CE-4FE6-917F-FE9EB7DC4AFE}" type="presParOf" srcId="{8C788293-1E20-499C-A7A5-7D1CA8B3FBCB}" destId="{B0030EDC-5E82-47F1-9EB9-829BC35840AA}" srcOrd="7" destOrd="0" presId="urn:microsoft.com/office/officeart/2005/8/layout/matrix1"/>
    <dgm:cxn modelId="{807D22C6-B840-471B-924A-1DC6B715F235}" type="presParOf" srcId="{FEFB1199-950D-45A1-8E19-54D79D1F4E43}" destId="{CC753E3C-32EE-483A-B109-183DB72F2A5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24E124-5997-4C6F-9B20-07494760BEB4}" type="doc">
      <dgm:prSet loTypeId="urn:microsoft.com/office/officeart/2005/8/layout/matrix1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4C750FC0-D41C-4D03-9073-A72B0EF18D1E}">
      <dgm:prSet phldrT="[Texto]"/>
      <dgm:spPr/>
      <dgm:t>
        <a:bodyPr/>
        <a:lstStyle/>
        <a:p>
          <a:r>
            <a:rPr lang="pt-BR" b="1" dirty="0">
              <a:solidFill>
                <a:srgbClr val="C00000"/>
              </a:solidFill>
            </a:rPr>
            <a:t>Transação</a:t>
          </a:r>
        </a:p>
      </dgm:t>
    </dgm:pt>
    <dgm:pt modelId="{9A3D8D3F-0C65-4D53-8776-413007CEFFB0}" type="parTrans" cxnId="{14C9476F-06D4-4A11-83C5-DB74D530A327}">
      <dgm:prSet/>
      <dgm:spPr/>
      <dgm:t>
        <a:bodyPr/>
        <a:lstStyle/>
        <a:p>
          <a:endParaRPr lang="pt-BR"/>
        </a:p>
      </dgm:t>
    </dgm:pt>
    <dgm:pt modelId="{D446C478-8220-46C2-988D-F8F363049AB1}" type="sibTrans" cxnId="{14C9476F-06D4-4A11-83C5-DB74D530A327}">
      <dgm:prSet/>
      <dgm:spPr/>
      <dgm:t>
        <a:bodyPr/>
        <a:lstStyle/>
        <a:p>
          <a:endParaRPr lang="pt-BR"/>
        </a:p>
      </dgm:t>
    </dgm:pt>
    <dgm:pt modelId="{824BE125-13E4-4F4A-BB54-7EA78AC75B82}">
      <dgm:prSet phldrT="[Texto]"/>
      <dgm:spPr/>
      <dgm:t>
        <a:bodyPr/>
        <a:lstStyle/>
        <a:p>
          <a:r>
            <a:rPr lang="pt-BR" dirty="0"/>
            <a:t>Atomicidade</a:t>
          </a:r>
        </a:p>
      </dgm:t>
    </dgm:pt>
    <dgm:pt modelId="{773E9EB1-29FB-4C27-9A6D-60DAF6E75EAE}" type="parTrans" cxnId="{1F56DC31-03F5-4E05-B776-23DEAED2E2F7}">
      <dgm:prSet/>
      <dgm:spPr/>
      <dgm:t>
        <a:bodyPr/>
        <a:lstStyle/>
        <a:p>
          <a:endParaRPr lang="pt-BR"/>
        </a:p>
      </dgm:t>
    </dgm:pt>
    <dgm:pt modelId="{50FF9E34-8936-472F-B00A-E4365A50A2C0}" type="sibTrans" cxnId="{1F56DC31-03F5-4E05-B776-23DEAED2E2F7}">
      <dgm:prSet/>
      <dgm:spPr/>
      <dgm:t>
        <a:bodyPr/>
        <a:lstStyle/>
        <a:p>
          <a:endParaRPr lang="pt-BR"/>
        </a:p>
      </dgm:t>
    </dgm:pt>
    <dgm:pt modelId="{450BBC8F-0021-4389-B928-B348F20A1EB5}">
      <dgm:prSet phldrT="[Texto]"/>
      <dgm:spPr/>
      <dgm:t>
        <a:bodyPr/>
        <a:lstStyle/>
        <a:p>
          <a:r>
            <a:rPr lang="pt-BR" dirty="0"/>
            <a:t>Consistência</a:t>
          </a:r>
        </a:p>
      </dgm:t>
    </dgm:pt>
    <dgm:pt modelId="{E74A060E-7B23-469F-996C-308D57C415E6}" type="parTrans" cxnId="{A9092B61-0F29-4AE4-9B1A-C0EEB29E466F}">
      <dgm:prSet/>
      <dgm:spPr/>
      <dgm:t>
        <a:bodyPr/>
        <a:lstStyle/>
        <a:p>
          <a:endParaRPr lang="pt-BR"/>
        </a:p>
      </dgm:t>
    </dgm:pt>
    <dgm:pt modelId="{E64F9EDA-F37C-4D48-98CE-E45F903C2AD4}" type="sibTrans" cxnId="{A9092B61-0F29-4AE4-9B1A-C0EEB29E466F}">
      <dgm:prSet/>
      <dgm:spPr/>
      <dgm:t>
        <a:bodyPr/>
        <a:lstStyle/>
        <a:p>
          <a:endParaRPr lang="pt-BR"/>
        </a:p>
      </dgm:t>
    </dgm:pt>
    <dgm:pt modelId="{5AF301EB-7FD7-44FB-BE52-235FD8162A90}">
      <dgm:prSet phldrT="[Texto]"/>
      <dgm:spPr/>
      <dgm:t>
        <a:bodyPr/>
        <a:lstStyle/>
        <a:p>
          <a:r>
            <a:rPr lang="pt-BR" dirty="0"/>
            <a:t>Isolamento</a:t>
          </a:r>
        </a:p>
      </dgm:t>
    </dgm:pt>
    <dgm:pt modelId="{01B0B1EF-75B1-43EB-84F8-B4F4C975BE91}" type="parTrans" cxnId="{78BDFE03-B853-4D62-A2E7-0E91E4DF5362}">
      <dgm:prSet/>
      <dgm:spPr/>
      <dgm:t>
        <a:bodyPr/>
        <a:lstStyle/>
        <a:p>
          <a:endParaRPr lang="pt-BR"/>
        </a:p>
      </dgm:t>
    </dgm:pt>
    <dgm:pt modelId="{E693AA23-7EB9-40A1-BEAB-22CC0E0BF7BE}" type="sibTrans" cxnId="{78BDFE03-B853-4D62-A2E7-0E91E4DF5362}">
      <dgm:prSet/>
      <dgm:spPr/>
      <dgm:t>
        <a:bodyPr/>
        <a:lstStyle/>
        <a:p>
          <a:endParaRPr lang="pt-BR"/>
        </a:p>
      </dgm:t>
    </dgm:pt>
    <dgm:pt modelId="{A823CE2B-8B28-41D8-A630-15CD5F05FD92}">
      <dgm:prSet phldrT="[Texto]" custT="1"/>
      <dgm:spPr/>
      <dgm:t>
        <a:bodyPr/>
        <a:lstStyle/>
        <a:p>
          <a:r>
            <a:rPr lang="pt-BR" sz="1800" b="1" dirty="0"/>
            <a:t>Durabilidade</a:t>
          </a:r>
          <a:endParaRPr lang="pt-BR" sz="1400" b="1" dirty="0"/>
        </a:p>
      </dgm:t>
    </dgm:pt>
    <dgm:pt modelId="{A273DBD1-3911-4C84-9F3A-B38D87534788}" type="parTrans" cxnId="{215F5D5C-3969-44DE-92F4-2CD7D335ED56}">
      <dgm:prSet/>
      <dgm:spPr/>
      <dgm:t>
        <a:bodyPr/>
        <a:lstStyle/>
        <a:p>
          <a:endParaRPr lang="pt-BR"/>
        </a:p>
      </dgm:t>
    </dgm:pt>
    <dgm:pt modelId="{05AAE4AD-BDD6-44AA-AFE2-3D9BBDFABEBE}" type="sibTrans" cxnId="{215F5D5C-3969-44DE-92F4-2CD7D335ED56}">
      <dgm:prSet/>
      <dgm:spPr/>
      <dgm:t>
        <a:bodyPr/>
        <a:lstStyle/>
        <a:p>
          <a:endParaRPr lang="pt-BR"/>
        </a:p>
      </dgm:t>
    </dgm:pt>
    <dgm:pt modelId="{FEFB1199-950D-45A1-8E19-54D79D1F4E43}" type="pres">
      <dgm:prSet presAssocID="{0924E124-5997-4C6F-9B20-07494760BEB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C788293-1E20-499C-A7A5-7D1CA8B3FBCB}" type="pres">
      <dgm:prSet presAssocID="{0924E124-5997-4C6F-9B20-07494760BEB4}" presName="matrix" presStyleCnt="0"/>
      <dgm:spPr/>
    </dgm:pt>
    <dgm:pt modelId="{44C13E42-6CB4-4823-AB69-19653E319AA9}" type="pres">
      <dgm:prSet presAssocID="{0924E124-5997-4C6F-9B20-07494760BEB4}" presName="tile1" presStyleLbl="node1" presStyleIdx="0" presStyleCnt="4"/>
      <dgm:spPr/>
    </dgm:pt>
    <dgm:pt modelId="{AD27BA7B-03B3-4C5D-9286-604F2611DBCE}" type="pres">
      <dgm:prSet presAssocID="{0924E124-5997-4C6F-9B20-07494760BEB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B481C91-86C2-4025-80D9-DFD61336B9C5}" type="pres">
      <dgm:prSet presAssocID="{0924E124-5997-4C6F-9B20-07494760BEB4}" presName="tile2" presStyleLbl="node1" presStyleIdx="1" presStyleCnt="4" custLinFactNeighborX="22672" custLinFactNeighborY="-47467"/>
      <dgm:spPr/>
    </dgm:pt>
    <dgm:pt modelId="{82E28A8A-3DA9-4E9D-833D-13076324F748}" type="pres">
      <dgm:prSet presAssocID="{0924E124-5997-4C6F-9B20-07494760BEB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3FB63A7-5D7B-4142-809E-F5B475E5C405}" type="pres">
      <dgm:prSet presAssocID="{0924E124-5997-4C6F-9B20-07494760BEB4}" presName="tile3" presStyleLbl="node1" presStyleIdx="2" presStyleCnt="4"/>
      <dgm:spPr/>
    </dgm:pt>
    <dgm:pt modelId="{D291AE07-ADCC-4749-A20F-ED8B4945B3BC}" type="pres">
      <dgm:prSet presAssocID="{0924E124-5997-4C6F-9B20-07494760BEB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1745F2-4017-4C62-914E-B1350CB9991A}" type="pres">
      <dgm:prSet presAssocID="{0924E124-5997-4C6F-9B20-07494760BEB4}" presName="tile4" presStyleLbl="node1" presStyleIdx="3" presStyleCnt="4"/>
      <dgm:spPr/>
    </dgm:pt>
    <dgm:pt modelId="{B0030EDC-5E82-47F1-9EB9-829BC35840AA}" type="pres">
      <dgm:prSet presAssocID="{0924E124-5997-4C6F-9B20-07494760BEB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C753E3C-32EE-483A-B109-183DB72F2A5C}" type="pres">
      <dgm:prSet presAssocID="{0924E124-5997-4C6F-9B20-07494760BEB4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26A9C00-1D02-46DD-8159-A5030AAEE80A}" type="presOf" srcId="{450BBC8F-0021-4389-B928-B348F20A1EB5}" destId="{8B481C91-86C2-4025-80D9-DFD61336B9C5}" srcOrd="0" destOrd="0" presId="urn:microsoft.com/office/officeart/2005/8/layout/matrix1"/>
    <dgm:cxn modelId="{78BDFE03-B853-4D62-A2E7-0E91E4DF5362}" srcId="{4C750FC0-D41C-4D03-9073-A72B0EF18D1E}" destId="{5AF301EB-7FD7-44FB-BE52-235FD8162A90}" srcOrd="2" destOrd="0" parTransId="{01B0B1EF-75B1-43EB-84F8-B4F4C975BE91}" sibTransId="{E693AA23-7EB9-40A1-BEAB-22CC0E0BF7BE}"/>
    <dgm:cxn modelId="{E00CE608-5C31-40FE-9F5E-9346720E445B}" type="presOf" srcId="{450BBC8F-0021-4389-B928-B348F20A1EB5}" destId="{82E28A8A-3DA9-4E9D-833D-13076324F748}" srcOrd="1" destOrd="0" presId="urn:microsoft.com/office/officeart/2005/8/layout/matrix1"/>
    <dgm:cxn modelId="{940F8212-EC26-401B-9EBD-78E56A36EF58}" type="presOf" srcId="{A823CE2B-8B28-41D8-A630-15CD5F05FD92}" destId="{591745F2-4017-4C62-914E-B1350CB9991A}" srcOrd="0" destOrd="0" presId="urn:microsoft.com/office/officeart/2005/8/layout/matrix1"/>
    <dgm:cxn modelId="{EFB19C16-F948-4075-948D-B6C98E22EDCF}" type="presOf" srcId="{A823CE2B-8B28-41D8-A630-15CD5F05FD92}" destId="{B0030EDC-5E82-47F1-9EB9-829BC35840AA}" srcOrd="1" destOrd="0" presId="urn:microsoft.com/office/officeart/2005/8/layout/matrix1"/>
    <dgm:cxn modelId="{1F56DC31-03F5-4E05-B776-23DEAED2E2F7}" srcId="{4C750FC0-D41C-4D03-9073-A72B0EF18D1E}" destId="{824BE125-13E4-4F4A-BB54-7EA78AC75B82}" srcOrd="0" destOrd="0" parTransId="{773E9EB1-29FB-4C27-9A6D-60DAF6E75EAE}" sibTransId="{50FF9E34-8936-472F-B00A-E4365A50A2C0}"/>
    <dgm:cxn modelId="{6BA9B13F-9AEE-46FF-8CDC-5EE5BE51D7F9}" type="presOf" srcId="{824BE125-13E4-4F4A-BB54-7EA78AC75B82}" destId="{AD27BA7B-03B3-4C5D-9286-604F2611DBCE}" srcOrd="1" destOrd="0" presId="urn:microsoft.com/office/officeart/2005/8/layout/matrix1"/>
    <dgm:cxn modelId="{215F5D5C-3969-44DE-92F4-2CD7D335ED56}" srcId="{4C750FC0-D41C-4D03-9073-A72B0EF18D1E}" destId="{A823CE2B-8B28-41D8-A630-15CD5F05FD92}" srcOrd="3" destOrd="0" parTransId="{A273DBD1-3911-4C84-9F3A-B38D87534788}" sibTransId="{05AAE4AD-BDD6-44AA-AFE2-3D9BBDFABEBE}"/>
    <dgm:cxn modelId="{A9092B61-0F29-4AE4-9B1A-C0EEB29E466F}" srcId="{4C750FC0-D41C-4D03-9073-A72B0EF18D1E}" destId="{450BBC8F-0021-4389-B928-B348F20A1EB5}" srcOrd="1" destOrd="0" parTransId="{E74A060E-7B23-469F-996C-308D57C415E6}" sibTransId="{E64F9EDA-F37C-4D48-98CE-E45F903C2AD4}"/>
    <dgm:cxn modelId="{981F4263-1F89-4457-98CF-D83B4BDF5C42}" type="presOf" srcId="{0924E124-5997-4C6F-9B20-07494760BEB4}" destId="{FEFB1199-950D-45A1-8E19-54D79D1F4E43}" srcOrd="0" destOrd="0" presId="urn:microsoft.com/office/officeart/2005/8/layout/matrix1"/>
    <dgm:cxn modelId="{F6A84465-9183-44E0-A05D-1C2EB9594B0E}" type="presOf" srcId="{4C750FC0-D41C-4D03-9073-A72B0EF18D1E}" destId="{CC753E3C-32EE-483A-B109-183DB72F2A5C}" srcOrd="0" destOrd="0" presId="urn:microsoft.com/office/officeart/2005/8/layout/matrix1"/>
    <dgm:cxn modelId="{14C9476F-06D4-4A11-83C5-DB74D530A327}" srcId="{0924E124-5997-4C6F-9B20-07494760BEB4}" destId="{4C750FC0-D41C-4D03-9073-A72B0EF18D1E}" srcOrd="0" destOrd="0" parTransId="{9A3D8D3F-0C65-4D53-8776-413007CEFFB0}" sibTransId="{D446C478-8220-46C2-988D-F8F363049AB1}"/>
    <dgm:cxn modelId="{388B3F77-6DE2-4BBD-9A9B-DCA58303A91B}" type="presOf" srcId="{5AF301EB-7FD7-44FB-BE52-235FD8162A90}" destId="{D291AE07-ADCC-4749-A20F-ED8B4945B3BC}" srcOrd="1" destOrd="0" presId="urn:microsoft.com/office/officeart/2005/8/layout/matrix1"/>
    <dgm:cxn modelId="{1131F17B-7CC2-418D-98FC-D96A8415454E}" type="presOf" srcId="{824BE125-13E4-4F4A-BB54-7EA78AC75B82}" destId="{44C13E42-6CB4-4823-AB69-19653E319AA9}" srcOrd="0" destOrd="0" presId="urn:microsoft.com/office/officeart/2005/8/layout/matrix1"/>
    <dgm:cxn modelId="{225932D2-519F-4C1A-A731-474A1A576B43}" type="presOf" srcId="{5AF301EB-7FD7-44FB-BE52-235FD8162A90}" destId="{13FB63A7-5D7B-4142-809E-F5B475E5C405}" srcOrd="0" destOrd="0" presId="urn:microsoft.com/office/officeart/2005/8/layout/matrix1"/>
    <dgm:cxn modelId="{644BFCB3-1396-4AA3-BAF5-3A04946C8E20}" type="presParOf" srcId="{FEFB1199-950D-45A1-8E19-54D79D1F4E43}" destId="{8C788293-1E20-499C-A7A5-7D1CA8B3FBCB}" srcOrd="0" destOrd="0" presId="urn:microsoft.com/office/officeart/2005/8/layout/matrix1"/>
    <dgm:cxn modelId="{1D292D27-08F2-48A1-8D56-7EE8D732409B}" type="presParOf" srcId="{8C788293-1E20-499C-A7A5-7D1CA8B3FBCB}" destId="{44C13E42-6CB4-4823-AB69-19653E319AA9}" srcOrd="0" destOrd="0" presId="urn:microsoft.com/office/officeart/2005/8/layout/matrix1"/>
    <dgm:cxn modelId="{42238A6D-FD6A-49EC-850F-726081009D4E}" type="presParOf" srcId="{8C788293-1E20-499C-A7A5-7D1CA8B3FBCB}" destId="{AD27BA7B-03B3-4C5D-9286-604F2611DBCE}" srcOrd="1" destOrd="0" presId="urn:microsoft.com/office/officeart/2005/8/layout/matrix1"/>
    <dgm:cxn modelId="{5A3C3AB5-B27A-470C-9CDD-458B031436F6}" type="presParOf" srcId="{8C788293-1E20-499C-A7A5-7D1CA8B3FBCB}" destId="{8B481C91-86C2-4025-80D9-DFD61336B9C5}" srcOrd="2" destOrd="0" presId="urn:microsoft.com/office/officeart/2005/8/layout/matrix1"/>
    <dgm:cxn modelId="{B0698C66-85FE-4EE1-A82A-6EA8A48099F4}" type="presParOf" srcId="{8C788293-1E20-499C-A7A5-7D1CA8B3FBCB}" destId="{82E28A8A-3DA9-4E9D-833D-13076324F748}" srcOrd="3" destOrd="0" presId="urn:microsoft.com/office/officeart/2005/8/layout/matrix1"/>
    <dgm:cxn modelId="{E7E90172-DC4D-460E-A130-F33B81A992C6}" type="presParOf" srcId="{8C788293-1E20-499C-A7A5-7D1CA8B3FBCB}" destId="{13FB63A7-5D7B-4142-809E-F5B475E5C405}" srcOrd="4" destOrd="0" presId="urn:microsoft.com/office/officeart/2005/8/layout/matrix1"/>
    <dgm:cxn modelId="{74C780F7-4F11-40AE-87FD-5C88979267D4}" type="presParOf" srcId="{8C788293-1E20-499C-A7A5-7D1CA8B3FBCB}" destId="{D291AE07-ADCC-4749-A20F-ED8B4945B3BC}" srcOrd="5" destOrd="0" presId="urn:microsoft.com/office/officeart/2005/8/layout/matrix1"/>
    <dgm:cxn modelId="{849CC920-59A4-490E-A8DB-2CA7C72330C0}" type="presParOf" srcId="{8C788293-1E20-499C-A7A5-7D1CA8B3FBCB}" destId="{591745F2-4017-4C62-914E-B1350CB9991A}" srcOrd="6" destOrd="0" presId="urn:microsoft.com/office/officeart/2005/8/layout/matrix1"/>
    <dgm:cxn modelId="{68F84F40-19CE-4FE6-917F-FE9EB7DC4AFE}" type="presParOf" srcId="{8C788293-1E20-499C-A7A5-7D1CA8B3FBCB}" destId="{B0030EDC-5E82-47F1-9EB9-829BC35840AA}" srcOrd="7" destOrd="0" presId="urn:microsoft.com/office/officeart/2005/8/layout/matrix1"/>
    <dgm:cxn modelId="{807D22C6-B840-471B-924A-1DC6B715F235}" type="presParOf" srcId="{FEFB1199-950D-45A1-8E19-54D79D1F4E43}" destId="{CC753E3C-32EE-483A-B109-183DB72F2A5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13E42-6CB4-4823-AB69-19653E319AA9}">
      <dsp:nvSpPr>
        <dsp:cNvPr id="0" name=""/>
        <dsp:cNvSpPr/>
      </dsp:nvSpPr>
      <dsp:spPr>
        <a:xfrm rot="16200000">
          <a:off x="270029" y="-270029"/>
          <a:ext cx="1008112" cy="1548172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Atomicidade</a:t>
          </a:r>
        </a:p>
      </dsp:txBody>
      <dsp:txXfrm rot="5400000">
        <a:off x="-1" y="1"/>
        <a:ext cx="1548172" cy="756084"/>
      </dsp:txXfrm>
    </dsp:sp>
    <dsp:sp modelId="{8B481C91-86C2-4025-80D9-DFD61336B9C5}">
      <dsp:nvSpPr>
        <dsp:cNvPr id="0" name=""/>
        <dsp:cNvSpPr/>
      </dsp:nvSpPr>
      <dsp:spPr>
        <a:xfrm>
          <a:off x="1548172" y="0"/>
          <a:ext cx="1548172" cy="1008112"/>
        </a:xfrm>
        <a:prstGeom prst="round1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Consistência</a:t>
          </a:r>
        </a:p>
      </dsp:txBody>
      <dsp:txXfrm>
        <a:off x="1548172" y="0"/>
        <a:ext cx="1548172" cy="756084"/>
      </dsp:txXfrm>
    </dsp:sp>
    <dsp:sp modelId="{13FB63A7-5D7B-4142-809E-F5B475E5C405}">
      <dsp:nvSpPr>
        <dsp:cNvPr id="0" name=""/>
        <dsp:cNvSpPr/>
      </dsp:nvSpPr>
      <dsp:spPr>
        <a:xfrm rot="10800000">
          <a:off x="0" y="1008112"/>
          <a:ext cx="1548172" cy="1008112"/>
        </a:xfrm>
        <a:prstGeom prst="round1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Isolamento</a:t>
          </a:r>
        </a:p>
      </dsp:txBody>
      <dsp:txXfrm rot="10800000">
        <a:off x="0" y="1260139"/>
        <a:ext cx="1548172" cy="756084"/>
      </dsp:txXfrm>
    </dsp:sp>
    <dsp:sp modelId="{591745F2-4017-4C62-914E-B1350CB9991A}">
      <dsp:nvSpPr>
        <dsp:cNvPr id="0" name=""/>
        <dsp:cNvSpPr/>
      </dsp:nvSpPr>
      <dsp:spPr>
        <a:xfrm rot="5400000">
          <a:off x="1818202" y="738082"/>
          <a:ext cx="1008112" cy="1548172"/>
        </a:xfrm>
        <a:prstGeom prst="round1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Durabilidade</a:t>
          </a:r>
        </a:p>
      </dsp:txBody>
      <dsp:txXfrm rot="-5400000">
        <a:off x="1548171" y="1260139"/>
        <a:ext cx="1548172" cy="756084"/>
      </dsp:txXfrm>
    </dsp:sp>
    <dsp:sp modelId="{CC753E3C-32EE-483A-B109-183DB72F2A5C}">
      <dsp:nvSpPr>
        <dsp:cNvPr id="0" name=""/>
        <dsp:cNvSpPr/>
      </dsp:nvSpPr>
      <dsp:spPr>
        <a:xfrm>
          <a:off x="1083720" y="756084"/>
          <a:ext cx="928903" cy="504056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srgbClr val="C00000"/>
              </a:solidFill>
            </a:rPr>
            <a:t>Transação</a:t>
          </a:r>
        </a:p>
      </dsp:txBody>
      <dsp:txXfrm>
        <a:off x="1108326" y="780690"/>
        <a:ext cx="879691" cy="454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13E42-6CB4-4823-AB69-19653E319AA9}">
      <dsp:nvSpPr>
        <dsp:cNvPr id="0" name=""/>
        <dsp:cNvSpPr/>
      </dsp:nvSpPr>
      <dsp:spPr>
        <a:xfrm rot="16200000">
          <a:off x="270029" y="-270029"/>
          <a:ext cx="1008112" cy="1548172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Atomicidade</a:t>
          </a:r>
          <a:endParaRPr lang="pt-BR" sz="1400" b="1" kern="1200" dirty="0"/>
        </a:p>
      </dsp:txBody>
      <dsp:txXfrm rot="5400000">
        <a:off x="-1" y="1"/>
        <a:ext cx="1548172" cy="756084"/>
      </dsp:txXfrm>
    </dsp:sp>
    <dsp:sp modelId="{8B481C91-86C2-4025-80D9-DFD61336B9C5}">
      <dsp:nvSpPr>
        <dsp:cNvPr id="0" name=""/>
        <dsp:cNvSpPr/>
      </dsp:nvSpPr>
      <dsp:spPr>
        <a:xfrm>
          <a:off x="1548172" y="0"/>
          <a:ext cx="1548172" cy="1008112"/>
        </a:xfrm>
        <a:prstGeom prst="round1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Consistência</a:t>
          </a:r>
        </a:p>
      </dsp:txBody>
      <dsp:txXfrm>
        <a:off x="1548172" y="0"/>
        <a:ext cx="1548172" cy="756084"/>
      </dsp:txXfrm>
    </dsp:sp>
    <dsp:sp modelId="{13FB63A7-5D7B-4142-809E-F5B475E5C405}">
      <dsp:nvSpPr>
        <dsp:cNvPr id="0" name=""/>
        <dsp:cNvSpPr/>
      </dsp:nvSpPr>
      <dsp:spPr>
        <a:xfrm rot="10800000">
          <a:off x="0" y="1008112"/>
          <a:ext cx="1548172" cy="1008112"/>
        </a:xfrm>
        <a:prstGeom prst="round1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Isolamento</a:t>
          </a:r>
        </a:p>
      </dsp:txBody>
      <dsp:txXfrm rot="10800000">
        <a:off x="0" y="1260139"/>
        <a:ext cx="1548172" cy="756084"/>
      </dsp:txXfrm>
    </dsp:sp>
    <dsp:sp modelId="{591745F2-4017-4C62-914E-B1350CB9991A}">
      <dsp:nvSpPr>
        <dsp:cNvPr id="0" name=""/>
        <dsp:cNvSpPr/>
      </dsp:nvSpPr>
      <dsp:spPr>
        <a:xfrm rot="5400000">
          <a:off x="1818202" y="738082"/>
          <a:ext cx="1008112" cy="1548172"/>
        </a:xfrm>
        <a:prstGeom prst="round1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Durabilidade</a:t>
          </a:r>
        </a:p>
      </dsp:txBody>
      <dsp:txXfrm rot="-5400000">
        <a:off x="1548171" y="1260139"/>
        <a:ext cx="1548172" cy="756084"/>
      </dsp:txXfrm>
    </dsp:sp>
    <dsp:sp modelId="{CC753E3C-32EE-483A-B109-183DB72F2A5C}">
      <dsp:nvSpPr>
        <dsp:cNvPr id="0" name=""/>
        <dsp:cNvSpPr/>
      </dsp:nvSpPr>
      <dsp:spPr>
        <a:xfrm>
          <a:off x="1083720" y="756084"/>
          <a:ext cx="928903" cy="504056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srgbClr val="C00000"/>
              </a:solidFill>
            </a:rPr>
            <a:t>Transação</a:t>
          </a:r>
        </a:p>
      </dsp:txBody>
      <dsp:txXfrm>
        <a:off x="1108326" y="780690"/>
        <a:ext cx="879691" cy="454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13E42-6CB4-4823-AB69-19653E319AA9}">
      <dsp:nvSpPr>
        <dsp:cNvPr id="0" name=""/>
        <dsp:cNvSpPr/>
      </dsp:nvSpPr>
      <dsp:spPr>
        <a:xfrm rot="16200000">
          <a:off x="270029" y="-270029"/>
          <a:ext cx="1008112" cy="1548172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Atomicidade</a:t>
          </a:r>
        </a:p>
      </dsp:txBody>
      <dsp:txXfrm rot="5400000">
        <a:off x="-1" y="1"/>
        <a:ext cx="1548172" cy="756084"/>
      </dsp:txXfrm>
    </dsp:sp>
    <dsp:sp modelId="{8B481C91-86C2-4025-80D9-DFD61336B9C5}">
      <dsp:nvSpPr>
        <dsp:cNvPr id="0" name=""/>
        <dsp:cNvSpPr/>
      </dsp:nvSpPr>
      <dsp:spPr>
        <a:xfrm>
          <a:off x="1548172" y="0"/>
          <a:ext cx="1548172" cy="1008112"/>
        </a:xfrm>
        <a:prstGeom prst="round1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Consistência</a:t>
          </a:r>
          <a:endParaRPr lang="pt-BR" sz="1400" b="1" kern="1200" dirty="0"/>
        </a:p>
      </dsp:txBody>
      <dsp:txXfrm>
        <a:off x="1548172" y="0"/>
        <a:ext cx="1548172" cy="756084"/>
      </dsp:txXfrm>
    </dsp:sp>
    <dsp:sp modelId="{13FB63A7-5D7B-4142-809E-F5B475E5C405}">
      <dsp:nvSpPr>
        <dsp:cNvPr id="0" name=""/>
        <dsp:cNvSpPr/>
      </dsp:nvSpPr>
      <dsp:spPr>
        <a:xfrm rot="10800000">
          <a:off x="0" y="1008112"/>
          <a:ext cx="1548172" cy="1008112"/>
        </a:xfrm>
        <a:prstGeom prst="round1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Isolamento</a:t>
          </a:r>
        </a:p>
      </dsp:txBody>
      <dsp:txXfrm rot="10800000">
        <a:off x="0" y="1260139"/>
        <a:ext cx="1548172" cy="756084"/>
      </dsp:txXfrm>
    </dsp:sp>
    <dsp:sp modelId="{591745F2-4017-4C62-914E-B1350CB9991A}">
      <dsp:nvSpPr>
        <dsp:cNvPr id="0" name=""/>
        <dsp:cNvSpPr/>
      </dsp:nvSpPr>
      <dsp:spPr>
        <a:xfrm rot="5400000">
          <a:off x="1818202" y="738082"/>
          <a:ext cx="1008112" cy="1548172"/>
        </a:xfrm>
        <a:prstGeom prst="round1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Durabilidade</a:t>
          </a:r>
        </a:p>
      </dsp:txBody>
      <dsp:txXfrm rot="-5400000">
        <a:off x="1548171" y="1260139"/>
        <a:ext cx="1548172" cy="756084"/>
      </dsp:txXfrm>
    </dsp:sp>
    <dsp:sp modelId="{CC753E3C-32EE-483A-B109-183DB72F2A5C}">
      <dsp:nvSpPr>
        <dsp:cNvPr id="0" name=""/>
        <dsp:cNvSpPr/>
      </dsp:nvSpPr>
      <dsp:spPr>
        <a:xfrm>
          <a:off x="1083720" y="756084"/>
          <a:ext cx="928903" cy="504056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srgbClr val="C00000"/>
              </a:solidFill>
            </a:rPr>
            <a:t>Transação</a:t>
          </a:r>
        </a:p>
      </dsp:txBody>
      <dsp:txXfrm>
        <a:off x="1108326" y="780690"/>
        <a:ext cx="879691" cy="454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13E42-6CB4-4823-AB69-19653E319AA9}">
      <dsp:nvSpPr>
        <dsp:cNvPr id="0" name=""/>
        <dsp:cNvSpPr/>
      </dsp:nvSpPr>
      <dsp:spPr>
        <a:xfrm rot="16200000">
          <a:off x="270029" y="-270029"/>
          <a:ext cx="1008112" cy="1548172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Atomicidade</a:t>
          </a:r>
        </a:p>
      </dsp:txBody>
      <dsp:txXfrm rot="5400000">
        <a:off x="-1" y="1"/>
        <a:ext cx="1548172" cy="756084"/>
      </dsp:txXfrm>
    </dsp:sp>
    <dsp:sp modelId="{8B481C91-86C2-4025-80D9-DFD61336B9C5}">
      <dsp:nvSpPr>
        <dsp:cNvPr id="0" name=""/>
        <dsp:cNvSpPr/>
      </dsp:nvSpPr>
      <dsp:spPr>
        <a:xfrm>
          <a:off x="1548172" y="0"/>
          <a:ext cx="1548172" cy="1008112"/>
        </a:xfrm>
        <a:prstGeom prst="round1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Consistência</a:t>
          </a:r>
        </a:p>
      </dsp:txBody>
      <dsp:txXfrm>
        <a:off x="1548172" y="0"/>
        <a:ext cx="1548172" cy="756084"/>
      </dsp:txXfrm>
    </dsp:sp>
    <dsp:sp modelId="{13FB63A7-5D7B-4142-809E-F5B475E5C405}">
      <dsp:nvSpPr>
        <dsp:cNvPr id="0" name=""/>
        <dsp:cNvSpPr/>
      </dsp:nvSpPr>
      <dsp:spPr>
        <a:xfrm rot="10800000">
          <a:off x="0" y="1008112"/>
          <a:ext cx="1548172" cy="1008112"/>
        </a:xfrm>
        <a:prstGeom prst="round1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Isolamento</a:t>
          </a:r>
          <a:endParaRPr lang="pt-BR" sz="1400" b="1" kern="1200" dirty="0"/>
        </a:p>
      </dsp:txBody>
      <dsp:txXfrm rot="10800000">
        <a:off x="0" y="1260139"/>
        <a:ext cx="1548172" cy="756084"/>
      </dsp:txXfrm>
    </dsp:sp>
    <dsp:sp modelId="{591745F2-4017-4C62-914E-B1350CB9991A}">
      <dsp:nvSpPr>
        <dsp:cNvPr id="0" name=""/>
        <dsp:cNvSpPr/>
      </dsp:nvSpPr>
      <dsp:spPr>
        <a:xfrm rot="5400000">
          <a:off x="1818202" y="738082"/>
          <a:ext cx="1008112" cy="1548172"/>
        </a:xfrm>
        <a:prstGeom prst="round1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Durabilidade</a:t>
          </a:r>
        </a:p>
      </dsp:txBody>
      <dsp:txXfrm rot="-5400000">
        <a:off x="1548171" y="1260139"/>
        <a:ext cx="1548172" cy="756084"/>
      </dsp:txXfrm>
    </dsp:sp>
    <dsp:sp modelId="{CC753E3C-32EE-483A-B109-183DB72F2A5C}">
      <dsp:nvSpPr>
        <dsp:cNvPr id="0" name=""/>
        <dsp:cNvSpPr/>
      </dsp:nvSpPr>
      <dsp:spPr>
        <a:xfrm>
          <a:off x="1083720" y="756084"/>
          <a:ext cx="928903" cy="504056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srgbClr val="C00000"/>
              </a:solidFill>
            </a:rPr>
            <a:t>Transação</a:t>
          </a:r>
        </a:p>
      </dsp:txBody>
      <dsp:txXfrm>
        <a:off x="1108326" y="780690"/>
        <a:ext cx="879691" cy="454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13E42-6CB4-4823-AB69-19653E319AA9}">
      <dsp:nvSpPr>
        <dsp:cNvPr id="0" name=""/>
        <dsp:cNvSpPr/>
      </dsp:nvSpPr>
      <dsp:spPr>
        <a:xfrm rot="16200000">
          <a:off x="270029" y="-270029"/>
          <a:ext cx="1008112" cy="1548172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Atomicidade</a:t>
          </a:r>
        </a:p>
      </dsp:txBody>
      <dsp:txXfrm rot="5400000">
        <a:off x="-1" y="1"/>
        <a:ext cx="1548172" cy="756084"/>
      </dsp:txXfrm>
    </dsp:sp>
    <dsp:sp modelId="{8B481C91-86C2-4025-80D9-DFD61336B9C5}">
      <dsp:nvSpPr>
        <dsp:cNvPr id="0" name=""/>
        <dsp:cNvSpPr/>
      </dsp:nvSpPr>
      <dsp:spPr>
        <a:xfrm>
          <a:off x="1548172" y="0"/>
          <a:ext cx="1548172" cy="1008112"/>
        </a:xfrm>
        <a:prstGeom prst="round1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Consistência</a:t>
          </a:r>
        </a:p>
      </dsp:txBody>
      <dsp:txXfrm>
        <a:off x="1548172" y="0"/>
        <a:ext cx="1548172" cy="756084"/>
      </dsp:txXfrm>
    </dsp:sp>
    <dsp:sp modelId="{13FB63A7-5D7B-4142-809E-F5B475E5C405}">
      <dsp:nvSpPr>
        <dsp:cNvPr id="0" name=""/>
        <dsp:cNvSpPr/>
      </dsp:nvSpPr>
      <dsp:spPr>
        <a:xfrm rot="10800000">
          <a:off x="0" y="1008112"/>
          <a:ext cx="1548172" cy="1008112"/>
        </a:xfrm>
        <a:prstGeom prst="round1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Isolamento</a:t>
          </a:r>
        </a:p>
      </dsp:txBody>
      <dsp:txXfrm rot="10800000">
        <a:off x="0" y="1260139"/>
        <a:ext cx="1548172" cy="756084"/>
      </dsp:txXfrm>
    </dsp:sp>
    <dsp:sp modelId="{591745F2-4017-4C62-914E-B1350CB9991A}">
      <dsp:nvSpPr>
        <dsp:cNvPr id="0" name=""/>
        <dsp:cNvSpPr/>
      </dsp:nvSpPr>
      <dsp:spPr>
        <a:xfrm rot="5400000">
          <a:off x="1818202" y="738082"/>
          <a:ext cx="1008112" cy="1548172"/>
        </a:xfrm>
        <a:prstGeom prst="round1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Durabilidade</a:t>
          </a:r>
          <a:endParaRPr lang="pt-BR" sz="1400" b="1" kern="1200" dirty="0"/>
        </a:p>
      </dsp:txBody>
      <dsp:txXfrm rot="-5400000">
        <a:off x="1548171" y="1260139"/>
        <a:ext cx="1548172" cy="756084"/>
      </dsp:txXfrm>
    </dsp:sp>
    <dsp:sp modelId="{CC753E3C-32EE-483A-B109-183DB72F2A5C}">
      <dsp:nvSpPr>
        <dsp:cNvPr id="0" name=""/>
        <dsp:cNvSpPr/>
      </dsp:nvSpPr>
      <dsp:spPr>
        <a:xfrm>
          <a:off x="1083720" y="756084"/>
          <a:ext cx="928903" cy="504056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srgbClr val="C00000"/>
              </a:solidFill>
            </a:rPr>
            <a:t>Transação</a:t>
          </a:r>
        </a:p>
      </dsp:txBody>
      <dsp:txXfrm>
        <a:off x="1108326" y="780690"/>
        <a:ext cx="879691" cy="454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10/10/2022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0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314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45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98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65980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81349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8906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9228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92E2-B2A5-4DAC-BFF5-99CE7CE98613}" type="datetime1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64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2A97-3ABB-4D3E-A0F4-F7885017D0B7}" type="datetime1">
              <a:rPr lang="pt-BR" smtClean="0"/>
              <a:t>10/10/2022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77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A9D6-34FC-4138-BC6D-CFEDCEE22F59}" type="datetime1">
              <a:rPr lang="pt-BR" smtClean="0"/>
              <a:t>10/10/2022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70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10/10/2022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4577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2705-1055-4A5E-BDBF-8CE2C1BD3497}" type="datetime1">
              <a:rPr lang="pt-BR" smtClean="0"/>
              <a:t>10/10/2022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54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433-1520-4B83-AABD-69B656C2D449}" type="datetime1">
              <a:rPr lang="pt-BR" smtClean="0"/>
              <a:t>10/10/2022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19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</a:t>
            </a:r>
            <a:r>
              <a:rPr lang="pt-BR"/>
              <a:t>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1D5-E194-44B0-A313-B8CD927C325D}" type="datetime1">
              <a:rPr lang="pt-BR" smtClean="0"/>
              <a:t>10/10/2022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03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6E80-5B7B-43B7-8F10-D0AAE69668AF}" type="datetime1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Logo Senac RJ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1" y="76772"/>
            <a:ext cx="1699921" cy="54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SIPCMContentMarking" descr="{&quot;HashCode&quot;:-1612858223,&quot;Placement&quot;:&quot;Footer&quot;}"/>
          <p:cNvSpPr txBox="1"/>
          <p:nvPr userDrawn="1"/>
        </p:nvSpPr>
        <p:spPr>
          <a:xfrm>
            <a:off x="5836412" y="6595656"/>
            <a:ext cx="51917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NP-1</a:t>
            </a:r>
          </a:p>
        </p:txBody>
      </p:sp>
      <p:sp>
        <p:nvSpPr>
          <p:cNvPr id="9" name="Retângulo 8"/>
          <p:cNvSpPr/>
          <p:nvPr userDrawn="1"/>
        </p:nvSpPr>
        <p:spPr>
          <a:xfrm>
            <a:off x="10416481" y="76772"/>
            <a:ext cx="1775519" cy="615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1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B2FAF3C-F36A-4612-B00B-E737FEB1E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420AEB-7D6F-4338-9CD8-7B9637617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551E9D5-67C0-42B0-9796-909C1B9DF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CB4C9E0-236E-426D-88FB-50ACF81BC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A11A9AC-1E25-429F-A3A8-67DED3DF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6E126C4-E1AC-4DDC-87CB-5D8B4605C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1DE6C75-DCE1-4942-8E8D-ECA1D1773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5459AD3-234D-4C3B-BD9C-92B3377BD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593DA70-95B1-425C-BF35-F923099D6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514C5B5-A5F4-4421-879B-17D39CA64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165685F-E0CE-4CA0-9ECE-F8AE4F3D5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556BC16-0C87-4FD9-A109-F5AB2056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DD9A975C-A4CA-4A81-8CA9-BF5A299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B9767C7-72DF-4C7F-8A04-C8D67B715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693F6BB9-0055-42AC-8866-E65D9275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BA9A3435-1B30-4618-BB50-E0369BD07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D60252F-2011-4924-81EC-B25F50634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50B7881-58E3-4C9F-9ADB-04F92D4C4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A90BB2F-2D4A-40BD-90CE-5CF30EC8D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DA0AE8C-7215-4A64-B19F-3F0F3E6A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Isosceles Triangle 39">
            <a:extLst>
              <a:ext uri="{FF2B5EF4-FFF2-40B4-BE49-F238E27FC236}">
                <a16:creationId xmlns:a16="http://schemas.microsoft.com/office/drawing/2014/main" id="{D8DAE7B8-0656-422E-9515-E1095268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F2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048256" y="4617720"/>
            <a:ext cx="8083296" cy="941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/>
              <a:t>Banco de Dados 2</a:t>
            </a:r>
            <a:br>
              <a:rPr lang="en-US" sz="3100"/>
            </a:br>
            <a:r>
              <a:rPr lang="en-US" sz="3100"/>
              <a:t>Transações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2048256" y="5559552"/>
            <a:ext cx="8083296" cy="52120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Prof: Roberto Harkovsky, MSc</a:t>
            </a:r>
          </a:p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BA0200A9-CB03-4EF2-9D99-353BA7EB6B7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63DA99-BE95-4C06-82AA-917ED655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F2C7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8145" r="2" b="2175"/>
          <a:stretch/>
        </p:blipFill>
        <p:spPr>
          <a:xfrm>
            <a:off x="3218688" y="1124712"/>
            <a:ext cx="5760720" cy="3099816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Roberto Harkovsky</a:t>
            </a:r>
          </a:p>
        </p:txBody>
      </p:sp>
    </p:spTree>
    <p:extLst>
      <p:ext uri="{BB962C8B-B14F-4D97-AF65-F5344CB8AC3E}">
        <p14:creationId xmlns:p14="http://schemas.microsoft.com/office/powerpoint/2010/main" val="228608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Transações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1099319"/>
          </a:xfrm>
        </p:spPr>
        <p:txBody>
          <a:bodyPr>
            <a:noAutofit/>
          </a:bodyPr>
          <a:lstStyle/>
          <a:p>
            <a:r>
              <a:rPr lang="pt-BR" dirty="0"/>
              <a:t>As Transações SQL se assemelham a arquivos de lote, onde aparecem diversas instruções</a:t>
            </a:r>
          </a:p>
          <a:p>
            <a:pPr lvl="1"/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10</a:t>
            </a:fld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135560" y="3093564"/>
            <a:ext cx="7202016" cy="1323439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BEGIN TRANSACTION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Banco 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– 100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‘Bob’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Banco 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+ 100  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‘Felipe’</a:t>
            </a:r>
          </a:p>
          <a:p>
            <a:pPr eaLnBrk="0" hangingPunct="0"/>
            <a:r>
              <a:rPr lang="en-US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8145B84-9867-4699-BD01-5980556EB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681" y="4889203"/>
            <a:ext cx="7202016" cy="1323439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BEGIN TRANSACTION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Banco 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– 100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‘Bob’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Banco 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+ 100  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‘Felipe’</a:t>
            </a:r>
          </a:p>
          <a:p>
            <a:pPr eaLnBrk="0" hangingPunct="0"/>
            <a:r>
              <a:rPr lang="en-US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ROLLBACK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35FC40-D77E-4518-9B7C-4BCBA8C5C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376" y="3108313"/>
            <a:ext cx="2544438" cy="132802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Bob= 500 e Felipe = 100</a:t>
            </a:r>
          </a:p>
          <a:p>
            <a:pPr eaLnBrk="0" hangingPunct="0"/>
            <a:r>
              <a:rPr lang="pt-BR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.</a:t>
            </a:r>
          </a:p>
          <a:p>
            <a:pPr eaLnBrk="0" hangingPunct="0"/>
            <a:r>
              <a:rPr lang="pt-BR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.</a:t>
            </a:r>
          </a:p>
          <a:p>
            <a:pPr eaLnBrk="0" hangingPunct="0"/>
            <a:r>
              <a:rPr lang="pt-BR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Bob= 400 e Felipe = 200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2FE0CD4-84DD-41E9-A78D-1DC96CE95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376" y="4889203"/>
            <a:ext cx="2544438" cy="132802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Bob= 500 e Felipe = 100</a:t>
            </a:r>
          </a:p>
          <a:p>
            <a:pPr eaLnBrk="0" hangingPunct="0"/>
            <a:r>
              <a:rPr lang="pt-BR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.</a:t>
            </a:r>
          </a:p>
          <a:p>
            <a:pPr eaLnBrk="0" hangingPunct="0"/>
            <a:r>
              <a:rPr lang="pt-BR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.</a:t>
            </a:r>
          </a:p>
          <a:p>
            <a:pPr eaLnBrk="0" hangingPunct="0"/>
            <a:r>
              <a:rPr lang="pt-BR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Bob= 500 e Felipe = 100</a:t>
            </a:r>
          </a:p>
        </p:txBody>
      </p:sp>
    </p:spTree>
    <p:extLst>
      <p:ext uri="{BB962C8B-B14F-4D97-AF65-F5344CB8AC3E}">
        <p14:creationId xmlns:p14="http://schemas.microsoft.com/office/powerpoint/2010/main" val="219349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>
                <a:solidFill>
                  <a:srgbClr val="C00000"/>
                </a:solidFill>
              </a:rPr>
              <a:t>Exemplo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834244" y="1608992"/>
            <a:ext cx="6557900" cy="31161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BEGIN TRY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</a:rPr>
              <a:t>         BEGIN TRANSACTION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 UPDATE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Banco </a:t>
            </a:r>
            <a:r>
              <a:rPr lang="en-US" sz="18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– 100 </a:t>
            </a:r>
            <a:r>
              <a:rPr lang="en-US" sz="1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‘Bob’</a:t>
            </a:r>
            <a:endParaRPr lang="en-US" sz="1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 UPDATE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Banco </a:t>
            </a:r>
            <a:r>
              <a:rPr lang="en-US" sz="18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+ 100  </a:t>
            </a:r>
            <a:r>
              <a:rPr lang="en-US" sz="18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‘Felipe’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</a:rPr>
              <a:t>         COMMIT TRANSACTION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        PRINT '</a:t>
            </a:r>
            <a:r>
              <a:rPr lang="en-US" sz="1800" b="1" dirty="0" err="1">
                <a:solidFill>
                  <a:schemeClr val="tx1"/>
                </a:solidFill>
              </a:rPr>
              <a:t>Transação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efetivada</a:t>
            </a:r>
            <a:r>
              <a:rPr lang="en-US" sz="1800" b="1" dirty="0">
                <a:solidFill>
                  <a:schemeClr val="tx1"/>
                </a:solidFill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END TRY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BEGIN CATCH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</a:rPr>
              <a:t>        ROLLBACK TRANSACTION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       PRINT '</a:t>
            </a:r>
            <a:r>
              <a:rPr lang="en-US" sz="1800" b="1" dirty="0" err="1">
                <a:solidFill>
                  <a:schemeClr val="tx1"/>
                </a:solidFill>
              </a:rPr>
              <a:t>Transação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Desfeita</a:t>
            </a:r>
            <a:r>
              <a:rPr lang="en-US" sz="1800" b="1" dirty="0">
                <a:solidFill>
                  <a:schemeClr val="tx1"/>
                </a:solidFill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END CATCH 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A0200A9-CB03-4EF2-9D99-353BA7EB6B77}" type="slidenum">
              <a:rPr lang="pt-BR" smtClean="0"/>
              <a:pPr/>
              <a:t>11</a:t>
            </a:fld>
            <a:endParaRPr lang="pt-BR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9942A0A0-5677-4EF5-84A6-F7708C2F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301907"/>
              </p:ext>
            </p:extLst>
          </p:nvPr>
        </p:nvGraphicFramePr>
        <p:xfrm>
          <a:off x="7824192" y="1493094"/>
          <a:ext cx="2014096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9">
                  <a:extLst>
                    <a:ext uri="{9D8B030D-6E8A-4147-A177-3AD203B41FA5}">
                      <a16:colId xmlns:a16="http://schemas.microsoft.com/office/drawing/2014/main" val="309944068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7280610"/>
                    </a:ext>
                  </a:extLst>
                </a:gridCol>
                <a:gridCol w="789959">
                  <a:extLst>
                    <a:ext uri="{9D8B030D-6E8A-4147-A177-3AD203B41FA5}">
                      <a16:colId xmlns:a16="http://schemas.microsoft.com/office/drawing/2014/main" val="2004824751"/>
                    </a:ext>
                  </a:extLst>
                </a:gridCol>
              </a:tblGrid>
              <a:tr h="33942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Felipe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30934"/>
                  </a:ext>
                </a:extLst>
              </a:tr>
              <a:tr h="343729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63415"/>
                  </a:ext>
                </a:extLst>
              </a:tr>
              <a:tr h="343729">
                <a:tc>
                  <a:txBody>
                    <a:bodyPr/>
                    <a:lstStyle/>
                    <a:p>
                      <a:r>
                        <a:rPr lang="pt-BR" sz="18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31550"/>
                  </a:ext>
                </a:extLst>
              </a:tr>
              <a:tr h="343729">
                <a:tc>
                  <a:txBody>
                    <a:bodyPr/>
                    <a:lstStyle/>
                    <a:p>
                      <a:r>
                        <a:rPr lang="pt-BR" sz="18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58330"/>
                  </a:ext>
                </a:extLst>
              </a:tr>
              <a:tr h="3485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rgbClr val="C00000"/>
                          </a:solidFill>
                        </a:rPr>
                        <a:t>t3</a:t>
                      </a:r>
                      <a:endParaRPr lang="pt-BR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rgbClr val="C00000"/>
                          </a:solidFill>
                        </a:rPr>
                        <a:t>900</a:t>
                      </a:r>
                      <a:endParaRPr lang="pt-BR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rgbClr val="C00000"/>
                          </a:solidFill>
                        </a:rPr>
                        <a:t>600</a:t>
                      </a:r>
                      <a:endParaRPr lang="pt-BR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06175"/>
                  </a:ext>
                </a:extLst>
              </a:tr>
            </a:tbl>
          </a:graphicData>
        </a:graphic>
      </p:graphicFrame>
      <p:pic>
        <p:nvPicPr>
          <p:cNvPr id="11" name="Gráfico 10" descr="Banco de dados">
            <a:extLst>
              <a:ext uri="{FF2B5EF4-FFF2-40B4-BE49-F238E27FC236}">
                <a16:creationId xmlns:a16="http://schemas.microsoft.com/office/drawing/2014/main" id="{7E7567AF-5985-4695-9D2C-CB84531E3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0583" y="2076389"/>
            <a:ext cx="914400" cy="914400"/>
          </a:xfrm>
          <a:prstGeom prst="rect">
            <a:avLst/>
          </a:prstGeom>
        </p:spPr>
      </p:pic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E64F40F6-0B3F-408F-8D30-46BC4BA990A0}"/>
              </a:ext>
            </a:extLst>
          </p:cNvPr>
          <p:cNvSpPr/>
          <p:nvPr/>
        </p:nvSpPr>
        <p:spPr>
          <a:xfrm rot="13922562">
            <a:off x="9982302" y="2911470"/>
            <a:ext cx="288032" cy="33363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2BE8C8AB-C5A5-48DD-8461-A13E5431CD5A}"/>
              </a:ext>
            </a:extLst>
          </p:cNvPr>
          <p:cNvSpPr/>
          <p:nvPr/>
        </p:nvSpPr>
        <p:spPr>
          <a:xfrm rot="7894181">
            <a:off x="9921665" y="1913267"/>
            <a:ext cx="288032" cy="33363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ACAB66F5-6798-41C8-BECD-1A9EAA786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918414"/>
              </p:ext>
            </p:extLst>
          </p:nvPr>
        </p:nvGraphicFramePr>
        <p:xfrm>
          <a:off x="7866741" y="3657759"/>
          <a:ext cx="2014096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9">
                  <a:extLst>
                    <a:ext uri="{9D8B030D-6E8A-4147-A177-3AD203B41FA5}">
                      <a16:colId xmlns:a16="http://schemas.microsoft.com/office/drawing/2014/main" val="309944068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7280610"/>
                    </a:ext>
                  </a:extLst>
                </a:gridCol>
                <a:gridCol w="789959">
                  <a:extLst>
                    <a:ext uri="{9D8B030D-6E8A-4147-A177-3AD203B41FA5}">
                      <a16:colId xmlns:a16="http://schemas.microsoft.com/office/drawing/2014/main" val="2004824751"/>
                    </a:ext>
                  </a:extLst>
                </a:gridCol>
              </a:tblGrid>
              <a:tr h="33942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Felipe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30934"/>
                  </a:ext>
                </a:extLst>
              </a:tr>
              <a:tr h="343729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63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57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2132856"/>
            <a:ext cx="10870232" cy="422349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Considere o </a:t>
            </a:r>
            <a:r>
              <a:rPr lang="pt-BR" sz="2400" dirty="0" err="1"/>
              <a:t>schema</a:t>
            </a:r>
            <a:r>
              <a:rPr lang="pt-BR" sz="2400" dirty="0"/>
              <a:t> apresentado e escreva um conjunto de comandos INSERT independentes para cadastrar o pedido e seus itens com os seguintes dados:</a:t>
            </a:r>
          </a:p>
          <a:p>
            <a:r>
              <a:rPr lang="pt-BR" sz="2400" dirty="0"/>
              <a:t>Cliente: roberto</a:t>
            </a:r>
          </a:p>
          <a:p>
            <a:r>
              <a:rPr lang="pt-BR" sz="2400" dirty="0"/>
              <a:t>Itens: 1 unidade de celular ($2000), 10 x cabo ($100), 1 x SSD ($300)</a:t>
            </a:r>
          </a:p>
          <a:p>
            <a:r>
              <a:rPr lang="pt-BR" sz="2400" dirty="0"/>
              <a:t>Considere os códigos como numéricos quaisquer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pt-BR" sz="2400" dirty="0"/>
              <a:t>Considere agora o mesmo </a:t>
            </a:r>
            <a:r>
              <a:rPr lang="pt-BR" sz="2400" dirty="0" err="1"/>
              <a:t>schema</a:t>
            </a:r>
            <a:r>
              <a:rPr lang="pt-BR" sz="2400" dirty="0"/>
              <a:t> anterior e escreva </a:t>
            </a:r>
            <a:r>
              <a:rPr lang="pt-BR" sz="2400" dirty="0">
                <a:solidFill>
                  <a:srgbClr val="C00000"/>
                </a:solidFill>
              </a:rPr>
              <a:t>uma transação </a:t>
            </a:r>
            <a:r>
              <a:rPr lang="pt-BR" sz="2400" dirty="0"/>
              <a:t>para cadastrar o mesmo pedido e seus itens com os mesmos dados.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pt-BR" sz="2400" dirty="0"/>
              <a:t>Considere agora o mesmo </a:t>
            </a:r>
            <a:r>
              <a:rPr lang="pt-BR" sz="2400" dirty="0" err="1"/>
              <a:t>schema</a:t>
            </a:r>
            <a:r>
              <a:rPr lang="pt-BR" sz="2400" dirty="0"/>
              <a:t> anterior e escreva </a:t>
            </a:r>
            <a:r>
              <a:rPr lang="pt-BR" sz="2400" dirty="0">
                <a:solidFill>
                  <a:srgbClr val="C00000"/>
                </a:solidFill>
              </a:rPr>
              <a:t>outra transação </a:t>
            </a:r>
            <a:r>
              <a:rPr lang="pt-BR" sz="2400" dirty="0"/>
              <a:t>para cadastrar o mesmo pedido e seus itens com os mesmos dados, prevendo agora a ocorrência de erros como clientes já cadastrados e produtos duplicados. Compare as diferenças de resultados, especialmente em caso de erro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pt-BR" sz="2400" dirty="0"/>
              <a:t>Escreva uma transação que conte o numero de pedidos e imprima “Poucos Itens” se a quantidade for menor do que 5; caso contrario imprima ‘Muitos Itens”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29639" y="1367522"/>
            <a:ext cx="465332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CLIENTES(</a:t>
            </a:r>
            <a:r>
              <a:rPr lang="pt-BR" u="sng" dirty="0" err="1"/>
              <a:t>CodCli</a:t>
            </a:r>
            <a:r>
              <a:rPr lang="pt-BR" dirty="0"/>
              <a:t>, Nome)</a:t>
            </a:r>
          </a:p>
          <a:p>
            <a:r>
              <a:rPr lang="pt-BR" dirty="0"/>
              <a:t>PEDIDO(</a:t>
            </a:r>
            <a:r>
              <a:rPr lang="pt-BR" u="sng" dirty="0" err="1"/>
              <a:t>CodPed</a:t>
            </a:r>
            <a:r>
              <a:rPr lang="pt-BR" dirty="0"/>
              <a:t>, </a:t>
            </a:r>
            <a:r>
              <a:rPr lang="pt-BR" u="sng" dirty="0" err="1"/>
              <a:t>CodCli</a:t>
            </a:r>
            <a:r>
              <a:rPr lang="pt-BR" dirty="0"/>
              <a:t>, Produto, </a:t>
            </a:r>
            <a:r>
              <a:rPr lang="pt-BR" dirty="0" err="1"/>
              <a:t>Qdade</a:t>
            </a:r>
            <a:r>
              <a:rPr lang="pt-BR" dirty="0"/>
              <a:t>, valor)</a:t>
            </a:r>
          </a:p>
        </p:txBody>
      </p:sp>
    </p:spTree>
    <p:extLst>
      <p:ext uri="{BB962C8B-B14F-4D97-AF65-F5344CB8AC3E}">
        <p14:creationId xmlns:p14="http://schemas.microsoft.com/office/powerpoint/2010/main" val="135380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9E5B54A-7C51-44C9-8D80-4F981EA7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Propriedade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das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Transações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6D46D21-8C47-4C58-AEAD-F236FA645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B3DF46-93B7-41CC-9B55-9FEC2474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0445A1-465F-4461-98B5-02FA861E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A0200A9-CB03-4EF2-9D99-353BA7EB6B77}" type="slidenum">
              <a:rPr lang="en-US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Propriedade das Transações</a:t>
            </a:r>
            <a:br>
              <a:rPr lang="pt-BR"/>
            </a:br>
            <a:r>
              <a:rPr lang="pt-BR" b="1">
                <a:solidFill>
                  <a:srgbClr val="C00000"/>
                </a:solidFill>
              </a:rPr>
              <a:t>ACID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pt-BR" sz="3200" dirty="0">
                <a:solidFill>
                  <a:srgbClr val="FF0000"/>
                </a:solidFill>
              </a:rPr>
              <a:t>A</a:t>
            </a:r>
            <a:r>
              <a:rPr lang="pt-BR" sz="3200" dirty="0"/>
              <a:t>tomicidade</a:t>
            </a:r>
          </a:p>
          <a:p>
            <a:pPr lvl="1">
              <a:lnSpc>
                <a:spcPct val="80000"/>
              </a:lnSpc>
            </a:pPr>
            <a:r>
              <a:rPr lang="pt-BR" dirty="0"/>
              <a:t>Estado corrente mostra ou todos os efeitos de uma Transação, ou nenhum deles;</a:t>
            </a:r>
          </a:p>
          <a:p>
            <a:pPr>
              <a:lnSpc>
                <a:spcPct val="80000"/>
              </a:lnSpc>
            </a:pPr>
            <a:r>
              <a:rPr lang="pt-BR" sz="3200" dirty="0">
                <a:solidFill>
                  <a:srgbClr val="FF0000"/>
                </a:solidFill>
              </a:rPr>
              <a:t>C</a:t>
            </a:r>
            <a:r>
              <a:rPr lang="pt-BR" sz="3200" dirty="0"/>
              <a:t>onsistência</a:t>
            </a:r>
          </a:p>
          <a:p>
            <a:pPr lvl="1">
              <a:lnSpc>
                <a:spcPct val="80000"/>
              </a:lnSpc>
            </a:pPr>
            <a:r>
              <a:rPr lang="pt-BR" dirty="0"/>
              <a:t>Transação move  o estado integro de um BD, para outro estado onde a integridade também é garantida.</a:t>
            </a:r>
          </a:p>
          <a:p>
            <a:pPr>
              <a:lnSpc>
                <a:spcPct val="80000"/>
              </a:lnSpc>
            </a:pPr>
            <a:r>
              <a:rPr lang="pt-BR" sz="3200" dirty="0">
                <a:solidFill>
                  <a:srgbClr val="FF0000"/>
                </a:solidFill>
              </a:rPr>
              <a:t>I</a:t>
            </a:r>
            <a:r>
              <a:rPr lang="pt-BR" sz="3200" dirty="0"/>
              <a:t>solamento</a:t>
            </a:r>
          </a:p>
          <a:p>
            <a:pPr lvl="1">
              <a:lnSpc>
                <a:spcPct val="80000"/>
              </a:lnSpc>
            </a:pPr>
            <a:r>
              <a:rPr lang="pt-BR" dirty="0"/>
              <a:t>Os efeitos das Transações no BD são equivalentes àqueles oriundos de Transações que rodam de modo serializado, como em um arquivo batch.</a:t>
            </a:r>
          </a:p>
          <a:p>
            <a:pPr>
              <a:lnSpc>
                <a:spcPct val="80000"/>
              </a:lnSpc>
            </a:pPr>
            <a:r>
              <a:rPr lang="pt-BR" sz="3200" dirty="0">
                <a:solidFill>
                  <a:srgbClr val="FF0000"/>
                </a:solidFill>
              </a:rPr>
              <a:t>D</a:t>
            </a:r>
            <a:r>
              <a:rPr lang="pt-BR" sz="3200" dirty="0"/>
              <a:t>urabilidade</a:t>
            </a:r>
          </a:p>
          <a:p>
            <a:pPr lvl="1">
              <a:lnSpc>
                <a:spcPct val="80000"/>
              </a:lnSpc>
            </a:pPr>
            <a:r>
              <a:rPr lang="pt-BR" dirty="0"/>
              <a:t>Uma vez que a Transação é completada (</a:t>
            </a:r>
            <a:r>
              <a:rPr lang="pt-BR" i="1" dirty="0" err="1"/>
              <a:t>commited</a:t>
            </a:r>
            <a:r>
              <a:rPr lang="pt-BR" dirty="0"/>
              <a:t>), seus efeitos permanecem no BD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272-E65E-2F47-A732-A2A079177C44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2" name="Diagrama 1"/>
          <p:cNvGraphicFramePr/>
          <p:nvPr/>
        </p:nvGraphicFramePr>
        <p:xfrm>
          <a:off x="7248128" y="116632"/>
          <a:ext cx="309634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15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216696" y="4221088"/>
            <a:ext cx="7441458" cy="2358594"/>
            <a:chOff x="692696" y="4221088"/>
            <a:chExt cx="7441458" cy="235859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696" y="4365104"/>
              <a:ext cx="7441458" cy="221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Retângulo de cantos arredondados 1"/>
            <p:cNvSpPr/>
            <p:nvPr/>
          </p:nvSpPr>
          <p:spPr>
            <a:xfrm>
              <a:off x="827584" y="4221088"/>
              <a:ext cx="1800200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6333954" y="4365104"/>
              <a:ext cx="1800200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2915816" y="4365104"/>
              <a:ext cx="3600400" cy="12241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ACID: </a:t>
            </a:r>
            <a:r>
              <a:rPr lang="en-US" b="1" dirty="0" err="1">
                <a:solidFill>
                  <a:srgbClr val="C00000"/>
                </a:solidFill>
              </a:rPr>
              <a:t>A</a:t>
            </a:r>
            <a:r>
              <a:rPr lang="en-US" dirty="0" err="1"/>
              <a:t>tomicidade</a:t>
            </a:r>
            <a:endParaRPr lang="en-US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68824"/>
            <a:ext cx="10515600" cy="2899519"/>
          </a:xfrm>
        </p:spPr>
        <p:txBody>
          <a:bodyPr>
            <a:normAutofit lnSpcReduction="10000"/>
          </a:bodyPr>
          <a:lstStyle/>
          <a:p>
            <a:r>
              <a:rPr lang="pt-PT" dirty="0"/>
              <a:t>Atividades de </a:t>
            </a:r>
            <a:r>
              <a:rPr lang="pt-PT" dirty="0">
                <a:solidFill>
                  <a:srgbClr val="C00000"/>
                </a:solidFill>
              </a:rPr>
              <a:t>Transações</a:t>
            </a:r>
            <a:r>
              <a:rPr lang="pt-PT" dirty="0"/>
              <a:t> são </a:t>
            </a: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atômicas</a:t>
            </a:r>
            <a:r>
              <a:rPr lang="pt-PT" dirty="0"/>
              <a:t>: tudo ou nada!!</a:t>
            </a:r>
          </a:p>
          <a:p>
            <a:pPr lvl="1"/>
            <a:r>
              <a:rPr lang="pt-PT" dirty="0"/>
              <a:t>Intuitivamente: no mundo real, uma transação é algo que ocorre por completo ou nao ocorrerá</a:t>
            </a:r>
          </a:p>
          <a:p>
            <a:r>
              <a:rPr lang="pt-PT" dirty="0"/>
              <a:t>Existem dois </a:t>
            </a: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resultados</a:t>
            </a:r>
            <a:r>
              <a:rPr lang="pt-PT" dirty="0"/>
              <a:t> possíveis para uma </a:t>
            </a:r>
            <a:r>
              <a:rPr lang="pt-PT" dirty="0">
                <a:solidFill>
                  <a:srgbClr val="C00000"/>
                </a:solidFill>
              </a:rPr>
              <a:t>Transação 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Ela </a:t>
            </a: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termina</a:t>
            </a:r>
            <a:r>
              <a:rPr lang="pt-PT" dirty="0"/>
              <a:t> (“</a:t>
            </a: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Commit</a:t>
            </a:r>
            <a:r>
              <a:rPr lang="pt-PT" dirty="0"/>
              <a:t>”): todas as mudanças </a:t>
            </a: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são feitas</a:t>
            </a:r>
          </a:p>
          <a:p>
            <a:pPr lvl="1"/>
            <a:r>
              <a:rPr lang="pt-PT" dirty="0"/>
              <a:t>Ele </a:t>
            </a: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interrompe</a:t>
            </a:r>
            <a:r>
              <a:rPr lang="pt-PT" dirty="0"/>
              <a:t> (“</a:t>
            </a: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Abort</a:t>
            </a:r>
            <a:r>
              <a:rPr lang="pt-PT" dirty="0"/>
              <a:t>”): </a:t>
            </a: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não são feitas </a:t>
            </a:r>
            <a:r>
              <a:rPr lang="pt-PT" dirty="0"/>
              <a:t>alterações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1B8B-FADB-7C43-801A-767EAE3497C9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12" name="Diagrama 11"/>
          <p:cNvGraphicFramePr/>
          <p:nvPr/>
        </p:nvGraphicFramePr>
        <p:xfrm>
          <a:off x="7248128" y="116632"/>
          <a:ext cx="309634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212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ACID: </a:t>
            </a:r>
            <a:r>
              <a:rPr lang="en-US" b="1" dirty="0" err="1">
                <a:solidFill>
                  <a:srgbClr val="C00000"/>
                </a:solidFill>
              </a:rPr>
              <a:t>A</a:t>
            </a:r>
            <a:r>
              <a:rPr lang="en-US" dirty="0" err="1"/>
              <a:t>tomicidade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476168"/>
            <a:ext cx="4114800" cy="365125"/>
          </a:xfrm>
        </p:spPr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877984" y="6293605"/>
            <a:ext cx="2743200" cy="365125"/>
          </a:xfrm>
        </p:spPr>
        <p:txBody>
          <a:bodyPr/>
          <a:lstStyle/>
          <a:p>
            <a:fld id="{BA0200A9-CB03-4EF2-9D99-353BA7EB6B77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79114" y="1588967"/>
            <a:ext cx="8789294" cy="40934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err="1"/>
              <a:t>Create</a:t>
            </a:r>
            <a:r>
              <a:rPr lang="pt-BR" sz="2000" dirty="0"/>
              <a:t> Procedure </a:t>
            </a:r>
            <a:r>
              <a:rPr lang="pt-BR" sz="2000" dirty="0" err="1"/>
              <a:t>AtualizaSaldo</a:t>
            </a:r>
            <a:r>
              <a:rPr lang="pt-BR" sz="2000" dirty="0"/>
              <a:t> (@credor </a:t>
            </a:r>
            <a:r>
              <a:rPr lang="pt-BR" sz="2000" dirty="0" err="1"/>
              <a:t>int</a:t>
            </a:r>
            <a:r>
              <a:rPr lang="pt-BR" sz="2000" dirty="0"/>
              <a:t>, @devedor </a:t>
            </a:r>
            <a:r>
              <a:rPr lang="pt-BR" sz="2000" dirty="0" err="1"/>
              <a:t>int</a:t>
            </a:r>
            <a:r>
              <a:rPr lang="pt-BR" sz="2000" dirty="0"/>
              <a:t>, @valor </a:t>
            </a:r>
            <a:r>
              <a:rPr lang="pt-BR" sz="2000" dirty="0" err="1"/>
              <a:t>float</a:t>
            </a:r>
            <a:r>
              <a:rPr lang="pt-BR" sz="2000" dirty="0"/>
              <a:t>)</a:t>
            </a:r>
          </a:p>
          <a:p>
            <a:r>
              <a:rPr lang="pt-BR" sz="2000" dirty="0"/>
              <a:t>As</a:t>
            </a:r>
          </a:p>
          <a:p>
            <a:r>
              <a:rPr lang="pt-BR" sz="2000" dirty="0"/>
              <a:t>Begin</a:t>
            </a:r>
          </a:p>
          <a:p>
            <a:r>
              <a:rPr lang="pt-BR" sz="2000" dirty="0"/>
              <a:t> Begin </a:t>
            </a:r>
            <a:r>
              <a:rPr lang="pt-BR" sz="2000" dirty="0" err="1"/>
              <a:t>Try</a:t>
            </a:r>
            <a:endParaRPr lang="pt-BR" sz="2000" dirty="0"/>
          </a:p>
          <a:p>
            <a:r>
              <a:rPr lang="pt-BR" sz="2000" dirty="0"/>
              <a:t>  </a:t>
            </a:r>
            <a:r>
              <a:rPr lang="pt-BR" sz="2000" b="1" dirty="0">
                <a:solidFill>
                  <a:srgbClr val="C00000"/>
                </a:solidFill>
              </a:rPr>
              <a:t>Begin </a:t>
            </a:r>
            <a:r>
              <a:rPr lang="pt-BR" sz="2000" b="1" dirty="0" err="1">
                <a:solidFill>
                  <a:srgbClr val="C00000"/>
                </a:solidFill>
              </a:rPr>
              <a:t>Transaction</a:t>
            </a:r>
            <a:endParaRPr lang="pt-BR" sz="2000" b="1" dirty="0">
              <a:solidFill>
                <a:srgbClr val="C00000"/>
              </a:solidFill>
            </a:endParaRPr>
          </a:p>
          <a:p>
            <a:r>
              <a:rPr lang="pt-BR" sz="2000" dirty="0"/>
              <a:t>    Update Cliente set saldo = saldo - @valor </a:t>
            </a:r>
            <a:r>
              <a:rPr lang="pt-BR" sz="2000" dirty="0" err="1"/>
              <a:t>where</a:t>
            </a:r>
            <a:r>
              <a:rPr lang="pt-BR" sz="2000" dirty="0"/>
              <a:t> </a:t>
            </a:r>
            <a:r>
              <a:rPr lang="pt-BR" sz="2000" dirty="0" err="1"/>
              <a:t>Clienteid</a:t>
            </a:r>
            <a:r>
              <a:rPr lang="pt-BR" sz="2000" dirty="0"/>
              <a:t> = @devedor </a:t>
            </a:r>
          </a:p>
          <a:p>
            <a:r>
              <a:rPr lang="pt-BR" sz="2000" dirty="0"/>
              <a:t>    Update Cliente set saldo = saldo + @valor </a:t>
            </a:r>
            <a:r>
              <a:rPr lang="pt-BR" sz="2000" dirty="0" err="1"/>
              <a:t>where</a:t>
            </a:r>
            <a:r>
              <a:rPr lang="pt-BR" sz="2000" dirty="0"/>
              <a:t> </a:t>
            </a:r>
            <a:r>
              <a:rPr lang="pt-BR" sz="2000" dirty="0" err="1"/>
              <a:t>Clienteid</a:t>
            </a:r>
            <a:r>
              <a:rPr lang="pt-BR" sz="2000" dirty="0"/>
              <a:t> = @credor </a:t>
            </a:r>
          </a:p>
          <a:p>
            <a:r>
              <a:rPr lang="pt-BR" sz="2000" dirty="0"/>
              <a:t>  </a:t>
            </a:r>
            <a:r>
              <a:rPr lang="pt-BR" sz="2000" b="1" dirty="0">
                <a:solidFill>
                  <a:srgbClr val="C00000"/>
                </a:solidFill>
              </a:rPr>
              <a:t>COMMIT </a:t>
            </a:r>
            <a:r>
              <a:rPr lang="pt-BR" sz="2000" b="1" dirty="0" err="1">
                <a:solidFill>
                  <a:srgbClr val="C00000"/>
                </a:solidFill>
              </a:rPr>
              <a:t>Transaction</a:t>
            </a:r>
            <a:endParaRPr lang="pt-BR" sz="2000" b="1" dirty="0">
              <a:solidFill>
                <a:srgbClr val="C00000"/>
              </a:solidFill>
            </a:endParaRPr>
          </a:p>
          <a:p>
            <a:r>
              <a:rPr lang="pt-BR" sz="2000" dirty="0"/>
              <a:t> </a:t>
            </a:r>
            <a:r>
              <a:rPr lang="pt-BR" sz="2000" dirty="0" err="1"/>
              <a:t>End</a:t>
            </a:r>
            <a:r>
              <a:rPr lang="pt-BR" sz="2000" dirty="0"/>
              <a:t> </a:t>
            </a:r>
            <a:r>
              <a:rPr lang="pt-BR" sz="2000" dirty="0" err="1"/>
              <a:t>Try</a:t>
            </a:r>
            <a:endParaRPr lang="pt-BR" sz="2000" dirty="0"/>
          </a:p>
          <a:p>
            <a:r>
              <a:rPr lang="pt-BR" sz="2000" dirty="0"/>
              <a:t> Begin Catch</a:t>
            </a:r>
          </a:p>
          <a:p>
            <a:r>
              <a:rPr lang="pt-BR" sz="2000" dirty="0"/>
              <a:t>  </a:t>
            </a:r>
            <a:r>
              <a:rPr lang="pt-BR" sz="2000" b="1" dirty="0">
                <a:solidFill>
                  <a:srgbClr val="C00000"/>
                </a:solidFill>
              </a:rPr>
              <a:t>ROLLBACK </a:t>
            </a:r>
            <a:r>
              <a:rPr lang="pt-BR" sz="2000" b="1" dirty="0" err="1">
                <a:solidFill>
                  <a:srgbClr val="C00000"/>
                </a:solidFill>
              </a:rPr>
              <a:t>Transaction</a:t>
            </a:r>
            <a:endParaRPr lang="pt-BR" sz="2000" b="1" dirty="0">
              <a:solidFill>
                <a:srgbClr val="C00000"/>
              </a:solidFill>
            </a:endParaRPr>
          </a:p>
          <a:p>
            <a:r>
              <a:rPr lang="pt-BR" sz="2000" dirty="0"/>
              <a:t> </a:t>
            </a:r>
            <a:r>
              <a:rPr lang="pt-BR" sz="2000" dirty="0" err="1"/>
              <a:t>End</a:t>
            </a:r>
            <a:r>
              <a:rPr lang="pt-BR" sz="2000" dirty="0"/>
              <a:t> Catch</a:t>
            </a:r>
          </a:p>
          <a:p>
            <a:r>
              <a:rPr lang="pt-BR" sz="2000" dirty="0" err="1"/>
              <a:t>end</a:t>
            </a:r>
            <a:endParaRPr lang="pt-BR" sz="2000" dirty="0"/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9FD92219-C2C8-42E2-8C33-825FEB8CBB8E}"/>
              </a:ext>
            </a:extLst>
          </p:cNvPr>
          <p:cNvSpPr/>
          <p:nvPr/>
        </p:nvSpPr>
        <p:spPr>
          <a:xfrm flipH="1" flipV="1">
            <a:off x="9979744" y="3171887"/>
            <a:ext cx="1368152" cy="6480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5E854D46-401E-463D-8A3F-78FC1D05F85A}"/>
              </a:ext>
            </a:extLst>
          </p:cNvPr>
          <p:cNvSpPr/>
          <p:nvPr/>
        </p:nvSpPr>
        <p:spPr>
          <a:xfrm flipH="1" flipV="1">
            <a:off x="9986853" y="4431169"/>
            <a:ext cx="1368152" cy="6480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49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3797883"/>
            <a:ext cx="744145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ACID: </a:t>
            </a:r>
            <a:r>
              <a:rPr lang="pt-BR" b="1" dirty="0">
                <a:solidFill>
                  <a:srgbClr val="C00000"/>
                </a:solidFill>
              </a:rPr>
              <a:t>C</a:t>
            </a:r>
            <a:r>
              <a:rPr lang="pt-BR" dirty="0"/>
              <a:t>onsistência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32856"/>
            <a:ext cx="10515600" cy="3880080"/>
          </a:xfrm>
        </p:spPr>
        <p:txBody>
          <a:bodyPr>
            <a:normAutofit/>
          </a:bodyPr>
          <a:lstStyle/>
          <a:p>
            <a:r>
              <a:rPr lang="pt-BR" sz="3200" dirty="0"/>
              <a:t>Cada transação, quando executada sozinha, sem execução simultânea de outras ações, deve preservar a consistência do banco de dados</a:t>
            </a:r>
            <a:endParaRPr lang="pt-PT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49F1-D323-4347-B6C3-6B3BCD07372F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Diagrama 5"/>
          <p:cNvGraphicFramePr/>
          <p:nvPr/>
        </p:nvGraphicFramePr>
        <p:xfrm>
          <a:off x="7248128" y="116632"/>
          <a:ext cx="309634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6042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ACID: </a:t>
            </a:r>
            <a:r>
              <a:rPr lang="pt-BR" b="1" dirty="0">
                <a:solidFill>
                  <a:srgbClr val="C00000"/>
                </a:solidFill>
              </a:rPr>
              <a:t>C</a:t>
            </a:r>
            <a:r>
              <a:rPr lang="pt-BR" dirty="0"/>
              <a:t>onsistência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476168"/>
            <a:ext cx="4114800" cy="365125"/>
          </a:xfrm>
        </p:spPr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877984" y="6293605"/>
            <a:ext cx="2743200" cy="365125"/>
          </a:xfrm>
        </p:spPr>
        <p:txBody>
          <a:bodyPr/>
          <a:lstStyle/>
          <a:p>
            <a:fld id="{BA0200A9-CB03-4EF2-9D99-353BA7EB6B77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79114" y="1588967"/>
            <a:ext cx="7277126" cy="3693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/>
              <a:t>Create Procedure AtualizaSaldo (@credor int, @devedor int, @valor float)</a:t>
            </a:r>
          </a:p>
          <a:p>
            <a:r>
              <a:rPr lang="pt-BR"/>
              <a:t>As</a:t>
            </a:r>
          </a:p>
          <a:p>
            <a:r>
              <a:rPr lang="pt-BR"/>
              <a:t>Begin</a:t>
            </a:r>
          </a:p>
          <a:p>
            <a:r>
              <a:rPr lang="pt-BR"/>
              <a:t> Begin Try</a:t>
            </a:r>
          </a:p>
          <a:p>
            <a:r>
              <a:rPr lang="pt-BR"/>
              <a:t>  </a:t>
            </a:r>
            <a:r>
              <a:rPr lang="pt-BR" b="1">
                <a:solidFill>
                  <a:srgbClr val="C00000"/>
                </a:solidFill>
              </a:rPr>
              <a:t>Begin Transaction</a:t>
            </a:r>
          </a:p>
          <a:p>
            <a:r>
              <a:rPr lang="pt-BR"/>
              <a:t>    Update Cliente set saldo = saldo - @valor where Clienteid = @devedor </a:t>
            </a:r>
          </a:p>
          <a:p>
            <a:r>
              <a:rPr lang="pt-BR"/>
              <a:t>    Update Cliente set saldo = saldo + @valor where Clienteid = @credor </a:t>
            </a:r>
          </a:p>
          <a:p>
            <a:r>
              <a:rPr lang="pt-BR"/>
              <a:t>  </a:t>
            </a:r>
            <a:r>
              <a:rPr lang="pt-BR" b="1">
                <a:solidFill>
                  <a:srgbClr val="C00000"/>
                </a:solidFill>
              </a:rPr>
              <a:t>COMMIT Transaction</a:t>
            </a:r>
          </a:p>
          <a:p>
            <a:r>
              <a:rPr lang="pt-BR"/>
              <a:t> End Try</a:t>
            </a:r>
          </a:p>
          <a:p>
            <a:r>
              <a:rPr lang="pt-BR"/>
              <a:t> Begin Catch</a:t>
            </a:r>
          </a:p>
          <a:p>
            <a:r>
              <a:rPr lang="pt-BR"/>
              <a:t>  </a:t>
            </a:r>
            <a:r>
              <a:rPr lang="pt-BR" b="1">
                <a:solidFill>
                  <a:srgbClr val="C00000"/>
                </a:solidFill>
              </a:rPr>
              <a:t>ROLLBACK Transaction</a:t>
            </a:r>
          </a:p>
          <a:p>
            <a:r>
              <a:rPr lang="pt-BR"/>
              <a:t> End Catch</a:t>
            </a:r>
          </a:p>
          <a:p>
            <a:r>
              <a:rPr lang="pt-BR"/>
              <a:t>end</a:t>
            </a:r>
            <a:endParaRPr lang="pt-BR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8397154" y="2280186"/>
          <a:ext cx="3240360" cy="1711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1385324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4352524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1648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DEVEDOR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CREDOR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Balanço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59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/>
                        <a:t>300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200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pt-BR" sz="16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87348"/>
                  </a:ext>
                </a:extLst>
              </a:tr>
              <a:tr h="301992">
                <a:tc>
                  <a:txBody>
                    <a:bodyPr/>
                    <a:lstStyle/>
                    <a:p>
                      <a:r>
                        <a:rPr lang="pt-BR" sz="1600"/>
                        <a:t>200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200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963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pt-BR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300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838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pt-BR" sz="16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3493"/>
                  </a:ext>
                </a:extLst>
              </a:tr>
            </a:tbl>
          </a:graphicData>
        </a:graphic>
      </p:graphicFrame>
      <p:sp>
        <p:nvSpPr>
          <p:cNvPr id="8" name="Retângulo Arredondado 2">
            <a:extLst>
              <a:ext uri="{FF2B5EF4-FFF2-40B4-BE49-F238E27FC236}">
                <a16:creationId xmlns:a16="http://schemas.microsoft.com/office/drawing/2014/main" id="{9359DDF9-9678-405F-BAC6-7282939A4FEE}"/>
              </a:ext>
            </a:extLst>
          </p:cNvPr>
          <p:cNvSpPr/>
          <p:nvPr/>
        </p:nvSpPr>
        <p:spPr>
          <a:xfrm>
            <a:off x="8397154" y="2645790"/>
            <a:ext cx="3029263" cy="31243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D595A3C-BEC8-42F4-B05D-E8707D240D5A}"/>
              </a:ext>
            </a:extLst>
          </p:cNvPr>
          <p:cNvSpPr/>
          <p:nvPr/>
        </p:nvSpPr>
        <p:spPr>
          <a:xfrm>
            <a:off x="9645150" y="1653640"/>
            <a:ext cx="21716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Consistente</a:t>
            </a:r>
          </a:p>
        </p:txBody>
      </p:sp>
      <p:sp>
        <p:nvSpPr>
          <p:cNvPr id="10" name="Retângulo Arredondado 2">
            <a:extLst>
              <a:ext uri="{FF2B5EF4-FFF2-40B4-BE49-F238E27FC236}">
                <a16:creationId xmlns:a16="http://schemas.microsoft.com/office/drawing/2014/main" id="{58078E4C-516B-46BE-ABB2-B3544D05BAD9}"/>
              </a:ext>
            </a:extLst>
          </p:cNvPr>
          <p:cNvSpPr/>
          <p:nvPr/>
        </p:nvSpPr>
        <p:spPr>
          <a:xfrm>
            <a:off x="8397154" y="3679712"/>
            <a:ext cx="3092446" cy="31243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1FFC832-8569-49D4-B966-38BB341D3190}"/>
              </a:ext>
            </a:extLst>
          </p:cNvPr>
          <p:cNvSpPr/>
          <p:nvPr/>
        </p:nvSpPr>
        <p:spPr>
          <a:xfrm>
            <a:off x="9576086" y="4033917"/>
            <a:ext cx="21716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Consistente</a:t>
            </a:r>
          </a:p>
        </p:txBody>
      </p:sp>
    </p:spTree>
    <p:extLst>
      <p:ext uri="{BB962C8B-B14F-4D97-AF65-F5344CB8AC3E}">
        <p14:creationId xmlns:p14="http://schemas.microsoft.com/office/powerpoint/2010/main" val="1414361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ACID: </a:t>
            </a:r>
            <a:r>
              <a:rPr lang="pt-BR" b="1">
                <a:solidFill>
                  <a:srgbClr val="C00000"/>
                </a:solidFill>
              </a:rPr>
              <a:t>I</a:t>
            </a:r>
            <a:r>
              <a:rPr lang="pt-BR"/>
              <a:t>solamento</a:t>
            </a:r>
            <a:endParaRPr lang="pt-BR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838956" y="1964122"/>
            <a:ext cx="10515600" cy="2179439"/>
          </a:xfrm>
        </p:spPr>
        <p:txBody>
          <a:bodyPr>
            <a:noAutofit/>
          </a:bodyPr>
          <a:lstStyle/>
          <a:p>
            <a:r>
              <a:rPr lang="pt-BR" sz="3200" dirty="0"/>
              <a:t>Uma transação executa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concorrentemente</a:t>
            </a:r>
            <a:r>
              <a:rPr lang="pt-BR" sz="3200" dirty="0"/>
              <a:t> com outras transações</a:t>
            </a:r>
          </a:p>
          <a:p>
            <a:r>
              <a:rPr lang="pt-BR" sz="3200" dirty="0">
                <a:solidFill>
                  <a:srgbClr val="C00000"/>
                </a:solidFill>
              </a:rPr>
              <a:t>Isolamento</a:t>
            </a:r>
            <a:r>
              <a:rPr lang="pt-BR" sz="3200" dirty="0"/>
              <a:t>: efeito obtido como se cada transação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executasse isoladamente </a:t>
            </a:r>
            <a:r>
              <a:rPr lang="pt-BR" sz="3200" dirty="0"/>
              <a:t>das outras</a:t>
            </a:r>
          </a:p>
          <a:p>
            <a:pPr lvl="1"/>
            <a:r>
              <a:rPr lang="pt-BR" sz="2800" dirty="0"/>
              <a:t>Por exemplo, uma transação não deve ser capaz de observar as alterações de outras transações durante seu processamento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upo 2"/>
          <p:cNvGrpSpPr/>
          <p:nvPr/>
        </p:nvGrpSpPr>
        <p:grpSpPr>
          <a:xfrm>
            <a:off x="1703512" y="4889966"/>
            <a:ext cx="3024336" cy="1347347"/>
            <a:chOff x="179512" y="4889965"/>
            <a:chExt cx="3024336" cy="1347347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4889965"/>
              <a:ext cx="3024336" cy="1347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CaixaDeTexto 1"/>
            <p:cNvSpPr txBox="1"/>
            <p:nvPr/>
          </p:nvSpPr>
          <p:spPr>
            <a:xfrm>
              <a:off x="1462732" y="5378972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T1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655840" y="4889966"/>
            <a:ext cx="3024336" cy="1347347"/>
            <a:chOff x="3131840" y="4889965"/>
            <a:chExt cx="3024336" cy="1347347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1840" y="4889965"/>
              <a:ext cx="3024336" cy="1347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CaixaDeTexto 3"/>
            <p:cNvSpPr txBox="1"/>
            <p:nvPr/>
          </p:nvSpPr>
          <p:spPr>
            <a:xfrm>
              <a:off x="4430206" y="5378972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T2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7608168" y="4889966"/>
            <a:ext cx="3024336" cy="1347347"/>
            <a:chOff x="6084168" y="4889965"/>
            <a:chExt cx="3024336" cy="1347347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4168" y="4889965"/>
              <a:ext cx="3024336" cy="1347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CaixaDeTexto 12"/>
            <p:cNvSpPr txBox="1"/>
            <p:nvPr/>
          </p:nvSpPr>
          <p:spPr>
            <a:xfrm>
              <a:off x="7410965" y="5386671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T3</a:t>
              </a:r>
            </a:p>
          </p:txBody>
        </p:sp>
      </p:grpSp>
      <p:graphicFrame>
        <p:nvGraphicFramePr>
          <p:cNvPr id="16" name="Diagrama 15"/>
          <p:cNvGraphicFramePr/>
          <p:nvPr/>
        </p:nvGraphicFramePr>
        <p:xfrm>
          <a:off x="7248128" y="116632"/>
          <a:ext cx="309634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0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867"/>
          </a:xfrm>
        </p:spPr>
        <p:txBody>
          <a:bodyPr/>
          <a:lstStyle/>
          <a:p>
            <a:r>
              <a:rPr lang="pt-BR" dirty="0" err="1"/>
              <a:t>Elmasri</a:t>
            </a:r>
            <a:r>
              <a:rPr lang="pt-BR" dirty="0"/>
              <a:t>; </a:t>
            </a:r>
            <a:r>
              <a:rPr lang="pt-BR" dirty="0" err="1"/>
              <a:t>Navathe</a:t>
            </a:r>
            <a:r>
              <a:rPr lang="pt-BR" dirty="0"/>
              <a:t>, “Sistema de Banco de Dados”, ed. Pearson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64" y="3429370"/>
            <a:ext cx="1978637" cy="27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2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ACID: </a:t>
            </a:r>
            <a:r>
              <a:rPr lang="pt-BR" b="1">
                <a:solidFill>
                  <a:srgbClr val="C00000"/>
                </a:solidFill>
              </a:rPr>
              <a:t>I</a:t>
            </a:r>
            <a:r>
              <a:rPr lang="pt-BR"/>
              <a:t>solamento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3" name="Grupo 2"/>
          <p:cNvGrpSpPr/>
          <p:nvPr/>
        </p:nvGrpSpPr>
        <p:grpSpPr>
          <a:xfrm>
            <a:off x="2638872" y="4790875"/>
            <a:ext cx="3024336" cy="1347347"/>
            <a:chOff x="179512" y="4889965"/>
            <a:chExt cx="3024336" cy="1347347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4889965"/>
              <a:ext cx="3024336" cy="1347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CaixaDeTexto 1"/>
            <p:cNvSpPr txBox="1"/>
            <p:nvPr/>
          </p:nvSpPr>
          <p:spPr>
            <a:xfrm>
              <a:off x="1462732" y="5378972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T1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591200" y="4790875"/>
            <a:ext cx="3024336" cy="1347347"/>
            <a:chOff x="3131840" y="4889965"/>
            <a:chExt cx="3024336" cy="1347347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1840" y="4889965"/>
              <a:ext cx="3024336" cy="1347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CaixaDeTexto 3"/>
            <p:cNvSpPr txBox="1"/>
            <p:nvPr/>
          </p:nvSpPr>
          <p:spPr>
            <a:xfrm>
              <a:off x="4430206" y="5378972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T2</a:t>
              </a:r>
            </a:p>
          </p:txBody>
        </p:sp>
      </p:grpSp>
      <p:sp>
        <p:nvSpPr>
          <p:cNvPr id="6" name="Seta para a Direita 5"/>
          <p:cNvSpPr/>
          <p:nvPr/>
        </p:nvSpPr>
        <p:spPr>
          <a:xfrm>
            <a:off x="2162279" y="6356350"/>
            <a:ext cx="7174081" cy="235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F3CED7-5204-44DA-8A39-E5878DAEE5C2}"/>
              </a:ext>
            </a:extLst>
          </p:cNvPr>
          <p:cNvSpPr txBox="1"/>
          <p:nvPr/>
        </p:nvSpPr>
        <p:spPr>
          <a:xfrm>
            <a:off x="6600056" y="1455252"/>
            <a:ext cx="4828854" cy="24929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/>
              <a:t>Create Procedure AtualizaSaldo (@credor int, @devedor int, @valor float)</a:t>
            </a:r>
          </a:p>
          <a:p>
            <a:r>
              <a:rPr lang="pt-BR" sz="1200"/>
              <a:t>As</a:t>
            </a:r>
          </a:p>
          <a:p>
            <a:r>
              <a:rPr lang="pt-BR" sz="1200"/>
              <a:t>Begin</a:t>
            </a:r>
          </a:p>
          <a:p>
            <a:r>
              <a:rPr lang="pt-BR" sz="1200"/>
              <a:t> Begin Try</a:t>
            </a:r>
          </a:p>
          <a:p>
            <a:r>
              <a:rPr lang="pt-BR" sz="1200"/>
              <a:t>  </a:t>
            </a:r>
            <a:r>
              <a:rPr lang="pt-BR" sz="1200" b="1">
                <a:solidFill>
                  <a:srgbClr val="C00000"/>
                </a:solidFill>
              </a:rPr>
              <a:t>Begin Transaction</a:t>
            </a:r>
          </a:p>
          <a:p>
            <a:r>
              <a:rPr lang="pt-BR" sz="1200"/>
              <a:t>    Update Cliente set saldo = saldo - @valor where Clienteid = @devedor </a:t>
            </a:r>
          </a:p>
          <a:p>
            <a:r>
              <a:rPr lang="pt-BR" sz="1200"/>
              <a:t>    Update Cliente set saldo = saldo + @valor where Clienteid = @credor </a:t>
            </a:r>
          </a:p>
          <a:p>
            <a:r>
              <a:rPr lang="pt-BR" sz="1200"/>
              <a:t>  </a:t>
            </a:r>
            <a:r>
              <a:rPr lang="pt-BR" sz="1200" b="1">
                <a:solidFill>
                  <a:srgbClr val="C00000"/>
                </a:solidFill>
              </a:rPr>
              <a:t>COMMIT Transaction</a:t>
            </a:r>
          </a:p>
          <a:p>
            <a:r>
              <a:rPr lang="pt-BR" sz="1200"/>
              <a:t> End Try</a:t>
            </a:r>
          </a:p>
          <a:p>
            <a:r>
              <a:rPr lang="pt-BR" sz="1200"/>
              <a:t> Begin Catch</a:t>
            </a:r>
          </a:p>
          <a:p>
            <a:r>
              <a:rPr lang="pt-BR" sz="1200"/>
              <a:t>  </a:t>
            </a:r>
            <a:r>
              <a:rPr lang="pt-BR" sz="1200" b="1">
                <a:solidFill>
                  <a:srgbClr val="C00000"/>
                </a:solidFill>
              </a:rPr>
              <a:t>ROLLBACK Transaction</a:t>
            </a:r>
          </a:p>
          <a:p>
            <a:r>
              <a:rPr lang="pt-BR" sz="1200"/>
              <a:t> End Catch</a:t>
            </a:r>
          </a:p>
          <a:p>
            <a:r>
              <a:rPr lang="pt-BR" sz="1200"/>
              <a:t>end</a:t>
            </a:r>
            <a:endParaRPr lang="pt-BR" sz="12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276518B-2068-41F0-8B39-0A980A3E2A74}"/>
              </a:ext>
            </a:extLst>
          </p:cNvPr>
          <p:cNvSpPr txBox="1"/>
          <p:nvPr/>
        </p:nvSpPr>
        <p:spPr>
          <a:xfrm>
            <a:off x="1631504" y="2508867"/>
            <a:ext cx="3768155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T1: </a:t>
            </a:r>
            <a:r>
              <a:rPr lang="pt-BR" b="1" dirty="0" err="1"/>
              <a:t>AtualizaSaldo</a:t>
            </a:r>
            <a:r>
              <a:rPr lang="pt-BR" b="1" dirty="0"/>
              <a:t> (2000, 1000, 500)</a:t>
            </a:r>
          </a:p>
          <a:p>
            <a:r>
              <a:rPr lang="pt-BR" b="1" dirty="0"/>
              <a:t>T2: </a:t>
            </a:r>
            <a:r>
              <a:rPr lang="pt-BR" b="1" dirty="0" err="1"/>
              <a:t>AtualizaSaldo</a:t>
            </a:r>
            <a:r>
              <a:rPr lang="pt-BR" b="1" dirty="0"/>
              <a:t> (1000, 2500, 1500)</a:t>
            </a:r>
          </a:p>
        </p:txBody>
      </p:sp>
    </p:spTree>
    <p:extLst>
      <p:ext uri="{BB962C8B-B14F-4D97-AF65-F5344CB8AC3E}">
        <p14:creationId xmlns:p14="http://schemas.microsoft.com/office/powerpoint/2010/main" val="68460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216696" y="4221088"/>
            <a:ext cx="7441458" cy="2358594"/>
            <a:chOff x="692696" y="4221088"/>
            <a:chExt cx="7441458" cy="2358594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696" y="4365104"/>
              <a:ext cx="7441458" cy="221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tângulo de cantos arredondados 12"/>
            <p:cNvSpPr/>
            <p:nvPr/>
          </p:nvSpPr>
          <p:spPr>
            <a:xfrm>
              <a:off x="827584" y="4221088"/>
              <a:ext cx="1800200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6333954" y="4365104"/>
              <a:ext cx="1800200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2915816" y="4365104"/>
              <a:ext cx="3600400" cy="12241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ACID: </a:t>
            </a:r>
            <a:r>
              <a:rPr lang="pt-BR" b="1">
                <a:solidFill>
                  <a:srgbClr val="C00000"/>
                </a:solidFill>
              </a:rPr>
              <a:t>D</a:t>
            </a:r>
            <a:r>
              <a:rPr lang="pt-BR"/>
              <a:t>urabilidade</a:t>
            </a:r>
            <a:endParaRPr lang="pt-BR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830524" y="2050727"/>
            <a:ext cx="10515600" cy="3886427"/>
          </a:xfrm>
        </p:spPr>
        <p:txBody>
          <a:bodyPr>
            <a:normAutofit/>
          </a:bodyPr>
          <a:lstStyle/>
          <a:p>
            <a:r>
              <a:rPr lang="pt-BR" sz="3200" dirty="0"/>
              <a:t>O efeito da </a:t>
            </a:r>
            <a:r>
              <a:rPr lang="pt-BR" sz="3600" dirty="0"/>
              <a:t>transação</a:t>
            </a:r>
            <a:r>
              <a:rPr lang="pt-BR" sz="3200" dirty="0"/>
              <a:t> deve </a:t>
            </a:r>
            <a:r>
              <a:rPr lang="pt-BR" sz="4000" dirty="0">
                <a:solidFill>
                  <a:schemeClr val="accent6">
                    <a:lumMod val="50000"/>
                  </a:schemeClr>
                </a:solidFill>
              </a:rPr>
              <a:t>persistir</a:t>
            </a:r>
            <a:r>
              <a:rPr lang="pt-BR" sz="3200" dirty="0"/>
              <a:t> após seu término</a:t>
            </a:r>
          </a:p>
          <a:p>
            <a:pPr lvl="1"/>
            <a:r>
              <a:rPr lang="pt-BR" sz="2800" dirty="0"/>
              <a:t>E após o programa ter terminado</a:t>
            </a:r>
          </a:p>
          <a:p>
            <a:pPr lvl="1"/>
            <a:r>
              <a:rPr lang="pt-BR" sz="2800" dirty="0"/>
              <a:t>E se houver quedas de energia, falhas, etc..</a:t>
            </a:r>
          </a:p>
          <a:p>
            <a:pPr lvl="1"/>
            <a:r>
              <a:rPr lang="pt-BR" sz="2800" dirty="0" err="1"/>
              <a:t>etc</a:t>
            </a:r>
            <a:r>
              <a:rPr lang="pt-BR" sz="2800" dirty="0"/>
              <a:t>…</a:t>
            </a:r>
          </a:p>
          <a:p>
            <a:r>
              <a:rPr lang="pt-BR" sz="3200" dirty="0"/>
              <a:t>i.e. : </a:t>
            </a:r>
            <a:r>
              <a:rPr lang="pt-BR" sz="4000" dirty="0">
                <a:solidFill>
                  <a:schemeClr val="accent6">
                    <a:lumMod val="50000"/>
                  </a:schemeClr>
                </a:solidFill>
              </a:rPr>
              <a:t>escrever dados no Disco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8FB-4A41-0144-97D8-403CCF4A5D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4486" y="383040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grpSp>
        <p:nvGrpSpPr>
          <p:cNvPr id="4" name="Grupo 3"/>
          <p:cNvGrpSpPr/>
          <p:nvPr/>
        </p:nvGrpSpPr>
        <p:grpSpPr>
          <a:xfrm>
            <a:off x="8823970" y="4005064"/>
            <a:ext cx="1439365" cy="1422746"/>
            <a:chOff x="7299971" y="4399384"/>
            <a:chExt cx="996206" cy="1028426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672" y="4399384"/>
              <a:ext cx="598505" cy="829816"/>
            </a:xfrm>
            <a:prstGeom prst="rect">
              <a:avLst/>
            </a:prstGeom>
          </p:spPr>
        </p:pic>
        <p:sp>
          <p:nvSpPr>
            <p:cNvPr id="3" name="Seta para a direita 2"/>
            <p:cNvSpPr/>
            <p:nvPr/>
          </p:nvSpPr>
          <p:spPr>
            <a:xfrm rot="19214761">
              <a:off x="7299971" y="5211786"/>
              <a:ext cx="360040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Retângulo 6"/>
          <p:cNvSpPr/>
          <p:nvPr/>
        </p:nvSpPr>
        <p:spPr>
          <a:xfrm rot="18924723">
            <a:off x="8399915" y="4849865"/>
            <a:ext cx="8451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Commit</a:t>
            </a:r>
            <a:endParaRPr lang="pt-BR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6" name="Diagrama 15"/>
          <p:cNvGraphicFramePr/>
          <p:nvPr/>
        </p:nvGraphicFramePr>
        <p:xfrm>
          <a:off x="7248128" y="116632"/>
          <a:ext cx="309634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4943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AB2FAF3C-F36A-4612-B00B-E737FEB1E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23420AEB-7D6F-4338-9CD8-7B9637617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9551E9D5-67C0-42B0-9796-909C1B9DF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9CB4C9E0-236E-426D-88FB-50ACF81BC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1A11A9AC-1E25-429F-A3A8-67DED3DF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66E126C4-E1AC-4DDC-87CB-5D8B4605C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B1DE6C75-DCE1-4942-8E8D-ECA1D1773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F5459AD3-234D-4C3B-BD9C-92B3377BD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5593DA70-95B1-425C-BF35-F923099D6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0514C5B5-A5F4-4421-879B-17D39CA64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E165685F-E0CE-4CA0-9ECE-F8AE4F3D5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C556BC16-0C87-4FD9-A109-F5AB2056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DD9A975C-A4CA-4A81-8CA9-BF5A299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5B9767C7-72DF-4C7F-8A04-C8D67B715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693F6BB9-0055-42AC-8866-E65D9275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BA9A3435-1B30-4618-BB50-E0369BD07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2D60252F-2011-4924-81EC-B25F50634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850B7881-58E3-4C9F-9ADB-04F92D4C4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FA90BB2F-2D4A-40BD-90CE-5CF30EC8D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4DA0AE8C-7215-4A64-B19F-3F0F3E6A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Isosceles Triangle 39">
            <a:extLst>
              <a:ext uri="{FF2B5EF4-FFF2-40B4-BE49-F238E27FC236}">
                <a16:creationId xmlns:a16="http://schemas.microsoft.com/office/drawing/2014/main" id="{D8DAE7B8-0656-422E-9515-E1095268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F2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048256" y="4617720"/>
            <a:ext cx="8083296" cy="941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Transações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BA0200A9-CB03-4EF2-9D99-353BA7EB6B7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63DA99-BE95-4C06-82AA-917ED655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F2C7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5159" r="2" b="5161"/>
          <a:stretch/>
        </p:blipFill>
        <p:spPr>
          <a:xfrm>
            <a:off x="3218688" y="1124712"/>
            <a:ext cx="5760720" cy="3099816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Roberto Harkovsky</a:t>
            </a:r>
          </a:p>
        </p:txBody>
      </p:sp>
    </p:spTree>
    <p:extLst>
      <p:ext uri="{BB962C8B-B14F-4D97-AF65-F5344CB8AC3E}">
        <p14:creationId xmlns:p14="http://schemas.microsoft.com/office/powerpoint/2010/main" val="52248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9E5B54A-7C51-44C9-8D80-4F981EA7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Transações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6D46D21-8C47-4C58-AEAD-F236FA645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B3DF46-93B7-41CC-9B55-9FEC2474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0445A1-465F-4461-98B5-02FA861E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A0200A9-CB03-4EF2-9D99-353BA7EB6B77}" type="slidenum">
              <a:rPr lang="en-US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05123-EA83-4036-8B16-4A233653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em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83379A-5DB4-49AE-A508-AA1BC4614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4424" cy="4351338"/>
          </a:xfrm>
        </p:spPr>
        <p:txBody>
          <a:bodyPr/>
          <a:lstStyle/>
          <a:p>
            <a:r>
              <a:rPr lang="pt-BR" dirty="0"/>
              <a:t>É necessário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executar muitos aplicativos simultaneamente acessando um SGBD</a:t>
            </a:r>
          </a:p>
          <a:p>
            <a:r>
              <a:rPr lang="pt-BR" sz="3200" dirty="0"/>
              <a:t>Problema: Todos esses aplicativos leem e gravam dados no mesmo SGBD concorrentemente</a:t>
            </a:r>
          </a:p>
          <a:p>
            <a:r>
              <a:rPr lang="pt-BR" sz="3200" dirty="0">
                <a:solidFill>
                  <a:srgbClr val="C00000"/>
                </a:solidFill>
              </a:rPr>
              <a:t>Solução</a:t>
            </a:r>
            <a:r>
              <a:rPr lang="pt-BR" sz="3200" dirty="0"/>
              <a:t>: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servir a apenas um aplicativo por vez!!</a:t>
            </a:r>
          </a:p>
          <a:p>
            <a:pPr lvl="1"/>
            <a:r>
              <a:rPr lang="pt-BR" sz="2800" dirty="0">
                <a:solidFill>
                  <a:srgbClr val="C00000"/>
                </a:solidFill>
              </a:rPr>
              <a:t>Qual é o problema? </a:t>
            </a:r>
            <a:r>
              <a:rPr lang="pt-BR" sz="3200" dirty="0">
                <a:solidFill>
                  <a:schemeClr val="accent6">
                    <a:lumMod val="50000"/>
                  </a:schemeClr>
                </a:solidFill>
              </a:rPr>
              <a:t>Desempenho</a:t>
            </a:r>
          </a:p>
          <a:p>
            <a:r>
              <a:rPr lang="pt-BR" sz="3200" b="1" dirty="0">
                <a:solidFill>
                  <a:srgbClr val="C00000"/>
                </a:solidFill>
              </a:rPr>
              <a:t>Desejo</a:t>
            </a:r>
            <a:r>
              <a:rPr lang="pt-BR" sz="3200" dirty="0"/>
              <a:t>: várias operações a serem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executadas atomicamente </a:t>
            </a:r>
            <a:r>
              <a:rPr lang="pt-BR" sz="3200" dirty="0"/>
              <a:t>no mesmo SGBD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27C822-E3AB-44B9-A07B-F43626C4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A7C51D-E5A9-4C2E-BC70-2E50BD6A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27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Transações?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SGBD é um sistema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multiusuário</a:t>
            </a:r>
            <a:r>
              <a:rPr lang="pt-BR" dirty="0"/>
              <a:t> que permite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processamento</a:t>
            </a:r>
            <a:r>
              <a:rPr lang="pt-BR" dirty="0"/>
              <a:t>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concorrente</a:t>
            </a:r>
            <a:r>
              <a:rPr lang="pt-BR" dirty="0"/>
              <a:t> utilizando  tabelas e registros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transação</a:t>
            </a:r>
            <a:r>
              <a:rPr lang="pt-BR" dirty="0"/>
              <a:t> é uma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sequência</a:t>
            </a:r>
            <a:r>
              <a:rPr lang="pt-BR" dirty="0"/>
              <a:t> de uma ou mais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operações</a:t>
            </a:r>
            <a:r>
              <a:rPr lang="pt-BR" dirty="0"/>
              <a:t> (ler ou escrever) que reflete uma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única</a:t>
            </a:r>
            <a:r>
              <a:rPr lang="pt-BR" dirty="0"/>
              <a:t>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transição</a:t>
            </a:r>
            <a:r>
              <a:rPr lang="pt-BR" dirty="0"/>
              <a:t> do mundo real.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479" y="4975361"/>
            <a:ext cx="2762250" cy="1657350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989E18AD-9B01-4C5C-8B11-3FF8436012AF}"/>
              </a:ext>
            </a:extLst>
          </p:cNvPr>
          <p:cNvGrpSpPr/>
          <p:nvPr/>
        </p:nvGrpSpPr>
        <p:grpSpPr>
          <a:xfrm>
            <a:off x="3503712" y="2820059"/>
            <a:ext cx="5297746" cy="1166941"/>
            <a:chOff x="3503712" y="2820059"/>
            <a:chExt cx="5297746" cy="1166941"/>
          </a:xfrm>
        </p:grpSpPr>
        <p:pic>
          <p:nvPicPr>
            <p:cNvPr id="8" name="Gráfico 7" descr="Banco de dados">
              <a:extLst>
                <a:ext uri="{FF2B5EF4-FFF2-40B4-BE49-F238E27FC236}">
                  <a16:creationId xmlns:a16="http://schemas.microsoft.com/office/drawing/2014/main" id="{6933CE37-E0B1-4DFF-8627-A10061EBC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9" name="Gráfico 8" descr="Usuários">
              <a:extLst>
                <a:ext uri="{FF2B5EF4-FFF2-40B4-BE49-F238E27FC236}">
                  <a16:creationId xmlns:a16="http://schemas.microsoft.com/office/drawing/2014/main" id="{10ABE752-6F87-4A10-894D-646AAA2FA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87058" y="3072600"/>
              <a:ext cx="914400" cy="914400"/>
            </a:xfrm>
            <a:prstGeom prst="rect">
              <a:avLst/>
            </a:prstGeom>
          </p:spPr>
        </p:pic>
        <p:pic>
          <p:nvPicPr>
            <p:cNvPr id="10" name="Gráfico 9" descr="Usuário">
              <a:extLst>
                <a:ext uri="{FF2B5EF4-FFF2-40B4-BE49-F238E27FC236}">
                  <a16:creationId xmlns:a16="http://schemas.microsoft.com/office/drawing/2014/main" id="{2265D0D4-D8F2-4E9A-A9FB-DFAF70967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03712" y="2971800"/>
              <a:ext cx="914400" cy="914400"/>
            </a:xfrm>
            <a:prstGeom prst="rect">
              <a:avLst/>
            </a:prstGeom>
          </p:spPr>
        </p:pic>
        <p:pic>
          <p:nvPicPr>
            <p:cNvPr id="11" name="Gráfico 10" descr="Ponto de interrogação">
              <a:extLst>
                <a:ext uri="{FF2B5EF4-FFF2-40B4-BE49-F238E27FC236}">
                  <a16:creationId xmlns:a16="http://schemas.microsoft.com/office/drawing/2014/main" id="{5C944532-0A08-429F-A1B6-D73F5EF72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35404" y="2820059"/>
              <a:ext cx="380424" cy="380424"/>
            </a:xfrm>
            <a:prstGeom prst="rect">
              <a:avLst/>
            </a:prstGeom>
          </p:spPr>
        </p:pic>
        <p:sp>
          <p:nvSpPr>
            <p:cNvPr id="12" name="Seta: da Esquerda para a Direita 11">
              <a:extLst>
                <a:ext uri="{FF2B5EF4-FFF2-40B4-BE49-F238E27FC236}">
                  <a16:creationId xmlns:a16="http://schemas.microsoft.com/office/drawing/2014/main" id="{0EE3B427-A194-4C55-BABB-6634B9457669}"/>
                </a:ext>
              </a:extLst>
            </p:cNvPr>
            <p:cNvSpPr/>
            <p:nvPr/>
          </p:nvSpPr>
          <p:spPr>
            <a:xfrm>
              <a:off x="4667071" y="3194838"/>
              <a:ext cx="914400" cy="36512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: da Esquerda para a Direita 12">
              <a:extLst>
                <a:ext uri="{FF2B5EF4-FFF2-40B4-BE49-F238E27FC236}">
                  <a16:creationId xmlns:a16="http://schemas.microsoft.com/office/drawing/2014/main" id="{FD900B95-B35E-471C-86E4-C6DBD98945C4}"/>
                </a:ext>
              </a:extLst>
            </p:cNvPr>
            <p:cNvSpPr/>
            <p:nvPr/>
          </p:nvSpPr>
          <p:spPr>
            <a:xfrm>
              <a:off x="6610529" y="3194838"/>
              <a:ext cx="914400" cy="36512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Gráfico 13" descr="Ponto de interrogação">
              <a:extLst>
                <a:ext uri="{FF2B5EF4-FFF2-40B4-BE49-F238E27FC236}">
                  <a16:creationId xmlns:a16="http://schemas.microsoft.com/office/drawing/2014/main" id="{1FDA0CE6-1842-4C9D-ABDF-822E52F81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77517" y="2820059"/>
              <a:ext cx="380424" cy="380424"/>
            </a:xfrm>
            <a:prstGeom prst="rect">
              <a:avLst/>
            </a:prstGeom>
          </p:spPr>
        </p:pic>
        <p:sp>
          <p:nvSpPr>
            <p:cNvPr id="15" name="Seta: da Esquerda para a Direita 14">
              <a:extLst>
                <a:ext uri="{FF2B5EF4-FFF2-40B4-BE49-F238E27FC236}">
                  <a16:creationId xmlns:a16="http://schemas.microsoft.com/office/drawing/2014/main" id="{5D83689B-220F-4615-A8E4-74E23A312117}"/>
                </a:ext>
              </a:extLst>
            </p:cNvPr>
            <p:cNvSpPr/>
            <p:nvPr/>
          </p:nvSpPr>
          <p:spPr>
            <a:xfrm>
              <a:off x="6762929" y="3347238"/>
              <a:ext cx="914400" cy="36512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eta: da Esquerda para a Direita 15">
              <a:extLst>
                <a:ext uri="{FF2B5EF4-FFF2-40B4-BE49-F238E27FC236}">
                  <a16:creationId xmlns:a16="http://schemas.microsoft.com/office/drawing/2014/main" id="{E4723549-4BBC-432D-BF32-BFEF43A0D6D1}"/>
                </a:ext>
              </a:extLst>
            </p:cNvPr>
            <p:cNvSpPr/>
            <p:nvPr/>
          </p:nvSpPr>
          <p:spPr>
            <a:xfrm>
              <a:off x="6915329" y="3499638"/>
              <a:ext cx="914400" cy="36512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Gráfico 16" descr="Ponto de interrogação">
              <a:extLst>
                <a:ext uri="{FF2B5EF4-FFF2-40B4-BE49-F238E27FC236}">
                  <a16:creationId xmlns:a16="http://schemas.microsoft.com/office/drawing/2014/main" id="{3DFF276B-C950-4458-9D4B-164EB774D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029917" y="2972459"/>
              <a:ext cx="380424" cy="380424"/>
            </a:xfrm>
            <a:prstGeom prst="rect">
              <a:avLst/>
            </a:prstGeom>
          </p:spPr>
        </p:pic>
        <p:pic>
          <p:nvPicPr>
            <p:cNvPr id="18" name="Gráfico 17" descr="Ponto de interrogação">
              <a:extLst>
                <a:ext uri="{FF2B5EF4-FFF2-40B4-BE49-F238E27FC236}">
                  <a16:creationId xmlns:a16="http://schemas.microsoft.com/office/drawing/2014/main" id="{D8749242-E21B-4161-8CC1-60783DC9F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82317" y="3124859"/>
              <a:ext cx="380424" cy="38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227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Transações?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Exemplos:</a:t>
            </a:r>
          </a:p>
          <a:p>
            <a:pPr marL="800100" lvl="1" indent="-342900">
              <a:lnSpc>
                <a:spcPct val="110000"/>
              </a:lnSpc>
            </a:pPr>
            <a:r>
              <a:rPr lang="pt-PT" sz="3200" dirty="0"/>
              <a:t>Transferir dinheiro entre contas</a:t>
            </a:r>
          </a:p>
          <a:p>
            <a:pPr marL="800100" lvl="1" indent="-342900">
              <a:lnSpc>
                <a:spcPct val="110000"/>
              </a:lnSpc>
            </a:pPr>
            <a:r>
              <a:rPr lang="pt-PT" sz="3200" dirty="0"/>
              <a:t>Comprar um grupo de produtos</a:t>
            </a:r>
          </a:p>
          <a:p>
            <a:pPr marL="800100" lvl="1" indent="-342900">
              <a:lnSpc>
                <a:spcPct val="110000"/>
              </a:lnSpc>
            </a:pPr>
            <a:r>
              <a:rPr lang="pt-PT" sz="3200" dirty="0"/>
              <a:t>Matricular-se para um curso (ou lista de espera)</a:t>
            </a:r>
            <a:endParaRPr lang="pt-BR" sz="3200" dirty="0"/>
          </a:p>
          <a:p>
            <a:endParaRPr lang="pt-BR" sz="3200" dirty="0"/>
          </a:p>
          <a:p>
            <a:endParaRPr lang="pt-BR" sz="3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4519613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9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60FE7-41B2-4735-8AA6-C9574F37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Pode dar Errado num ambiente Multiusuário?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FC61FF-7A95-459E-8AFF-8ECEA9AF1A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 1: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SELECT inventory FROM </a:t>
            </a:r>
            <a:r>
              <a:rPr lang="en-US" dirty="0">
                <a:solidFill>
                  <a:srgbClr val="C00000"/>
                </a:solidFill>
              </a:rPr>
              <a:t>products</a:t>
            </a:r>
            <a:r>
              <a:rPr lang="en-US" dirty="0">
                <a:solidFill>
                  <a:srgbClr val="0070C0"/>
                </a:solidFill>
              </a:rPr>
              <a:t> WHERE </a:t>
            </a:r>
            <a:r>
              <a:rPr lang="en-US" dirty="0" err="1">
                <a:solidFill>
                  <a:srgbClr val="0070C0"/>
                </a:solidFill>
              </a:rPr>
              <a:t>pid</a:t>
            </a:r>
            <a:r>
              <a:rPr lang="en-US" dirty="0">
                <a:solidFill>
                  <a:srgbClr val="0070C0"/>
                </a:solidFill>
              </a:rPr>
              <a:t>= 1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SELECT inventory * price FROM </a:t>
            </a:r>
            <a:r>
              <a:rPr lang="en-US" dirty="0">
                <a:solidFill>
                  <a:srgbClr val="C00000"/>
                </a:solidFill>
              </a:rPr>
              <a:t>products</a:t>
            </a:r>
            <a:r>
              <a:rPr lang="en-US" dirty="0">
                <a:solidFill>
                  <a:srgbClr val="0070C0"/>
                </a:solidFill>
              </a:rPr>
              <a:t> WHERE </a:t>
            </a:r>
            <a:r>
              <a:rPr lang="en-US" dirty="0" err="1">
                <a:solidFill>
                  <a:srgbClr val="0070C0"/>
                </a:solidFill>
              </a:rPr>
              <a:t>pid</a:t>
            </a:r>
            <a:r>
              <a:rPr lang="en-US" dirty="0">
                <a:solidFill>
                  <a:srgbClr val="0070C0"/>
                </a:solidFill>
              </a:rPr>
              <a:t>= 1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55F8FB2-9C0C-4A4C-8DF4-6D0512AF42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App 2: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UPDATE </a:t>
            </a:r>
            <a:r>
              <a:rPr lang="en-US" dirty="0">
                <a:solidFill>
                  <a:srgbClr val="C00000"/>
                </a:solidFill>
              </a:rPr>
              <a:t>products</a:t>
            </a:r>
            <a:r>
              <a:rPr lang="en-US" dirty="0">
                <a:solidFill>
                  <a:srgbClr val="0070C0"/>
                </a:solidFill>
              </a:rPr>
              <a:t> SET inventory = 0 WHERE </a:t>
            </a:r>
            <a:r>
              <a:rPr lang="en-US" dirty="0" err="1">
                <a:solidFill>
                  <a:srgbClr val="0070C0"/>
                </a:solidFill>
              </a:rPr>
              <a:t>pid</a:t>
            </a:r>
            <a:r>
              <a:rPr lang="en-US" dirty="0">
                <a:solidFill>
                  <a:srgbClr val="0070C0"/>
                </a:solidFill>
              </a:rPr>
              <a:t>= 1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526281-3FAC-4052-9C21-C7B7997F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39B7C7-436D-4446-89A5-DF86941B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EC24AD4-4AA6-4E19-9742-66011F9D7E37}"/>
              </a:ext>
            </a:extLst>
          </p:cNvPr>
          <p:cNvSpPr txBox="1"/>
          <p:nvPr/>
        </p:nvSpPr>
        <p:spPr>
          <a:xfrm>
            <a:off x="1559496" y="5940851"/>
            <a:ext cx="10255968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400" dirty="0"/>
              <a:t>Esta anomalia é conhecida como uma </a:t>
            </a:r>
            <a:r>
              <a:rPr lang="pt-BR" sz="2400" b="1" dirty="0"/>
              <a:t>leitura não-repetível, </a:t>
            </a:r>
            <a:r>
              <a:rPr lang="pt-BR" sz="2400" dirty="0"/>
              <a:t>também conhecida como conflito READ-WRITE</a:t>
            </a: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1B991109-F667-4404-948D-B8678D301AD9}"/>
              </a:ext>
            </a:extLst>
          </p:cNvPr>
          <p:cNvSpPr/>
          <p:nvPr/>
        </p:nvSpPr>
        <p:spPr>
          <a:xfrm>
            <a:off x="11064552" y="1640101"/>
            <a:ext cx="576064" cy="4165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34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Transações?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627711"/>
          </a:xfrm>
        </p:spPr>
        <p:txBody>
          <a:bodyPr>
            <a:normAutofit/>
          </a:bodyPr>
          <a:lstStyle/>
          <a:p>
            <a:r>
              <a:rPr lang="pt-PT" dirty="0"/>
              <a:t>Agrupar as ações do usuário (leitura e escrita) em </a:t>
            </a: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transações</a:t>
            </a:r>
            <a:r>
              <a:rPr lang="pt-PT" dirty="0"/>
              <a:t> ajuda dois objetivos: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Recuperação</a:t>
            </a:r>
            <a:r>
              <a:rPr lang="pt-PT" dirty="0"/>
              <a:t> e </a:t>
            </a: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Durabilidade</a:t>
            </a:r>
            <a:r>
              <a:rPr lang="pt-PT" dirty="0"/>
              <a:t>: </a:t>
            </a:r>
          </a:p>
          <a:p>
            <a:pPr lvl="1"/>
            <a:r>
              <a:rPr lang="pt-PT" dirty="0"/>
              <a:t>Mantêm os dados do DBMS </a:t>
            </a:r>
            <a:r>
              <a:rPr lang="pt-PT" sz="3200" dirty="0">
                <a:solidFill>
                  <a:schemeClr val="accent6">
                    <a:lumMod val="50000"/>
                  </a:schemeClr>
                </a:solidFill>
              </a:rPr>
              <a:t>consistentes</a:t>
            </a:r>
            <a:r>
              <a:rPr lang="pt-PT" dirty="0"/>
              <a:t> e </a:t>
            </a:r>
            <a:r>
              <a:rPr lang="pt-PT" sz="3200" dirty="0">
                <a:solidFill>
                  <a:schemeClr val="accent6">
                    <a:lumMod val="50000"/>
                  </a:schemeClr>
                </a:solidFill>
              </a:rPr>
              <a:t>duradouros</a:t>
            </a:r>
            <a:r>
              <a:rPr lang="pt-PT" dirty="0"/>
              <a:t> em face a falhas, abortos, desligamentos do sistema, etc.</a:t>
            </a:r>
          </a:p>
          <a:p>
            <a:endParaRPr lang="pt-PT" dirty="0"/>
          </a:p>
          <a:p>
            <a:pPr marL="514350" indent="-514350">
              <a:buFont typeface="+mj-lt"/>
              <a:buAutoNum type="arabicPeriod" startAt="2"/>
            </a:pP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Concorrência</a:t>
            </a:r>
            <a:r>
              <a:rPr lang="pt-PT" dirty="0"/>
              <a:t>: </a:t>
            </a:r>
          </a:p>
          <a:p>
            <a:pPr lvl="1"/>
            <a:r>
              <a:rPr lang="pt-PT" dirty="0"/>
              <a:t>Alcança um melhor </a:t>
            </a: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desempenho</a:t>
            </a:r>
            <a:r>
              <a:rPr lang="pt-PT" dirty="0"/>
              <a:t> por paralelização de transações </a:t>
            </a:r>
            <a:r>
              <a:rPr lang="pt-PT" dirty="0">
                <a:solidFill>
                  <a:srgbClr val="C00000"/>
                </a:solidFill>
              </a:rPr>
              <a:t>sem criar anomalias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091" y="4293096"/>
            <a:ext cx="2520280" cy="9677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753" y="2348880"/>
            <a:ext cx="1807840" cy="98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7469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Transações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909814" y="1484784"/>
            <a:ext cx="10443985" cy="4680520"/>
          </a:xfrm>
        </p:spPr>
        <p:txBody>
          <a:bodyPr>
            <a:noAutofit/>
          </a:bodyPr>
          <a:lstStyle/>
          <a:p>
            <a:r>
              <a:rPr lang="pt-BR" dirty="0"/>
              <a:t>Uma transação é tipicamente processada da seguinte forma: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</a:t>
            </a:r>
            <a:r>
              <a:rPr lang="pt-BR" sz="2400" dirty="0"/>
              <a:t>  - Inicia uma Transação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Processa os comandos SQL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Termina a transação...</a:t>
            </a:r>
          </a:p>
          <a:p>
            <a:pPr marL="0" indent="0">
              <a:buNone/>
            </a:pPr>
            <a:r>
              <a:rPr lang="pt-BR" sz="2400" dirty="0"/>
              <a:t>        Se houver erros 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dirty="0"/>
              <a:t>(desfaz a transação)</a:t>
            </a:r>
          </a:p>
          <a:p>
            <a:pPr marL="0" indent="0">
              <a:buNone/>
            </a:pPr>
            <a:r>
              <a:rPr lang="pt-BR" sz="2400" dirty="0"/>
              <a:t>        Senão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dirty="0"/>
              <a:t>(confirma a transação)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9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8643E81-03D7-42B3-94BD-C5D064A2E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00" y="3291403"/>
            <a:ext cx="2796718" cy="1464231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BEGIN TRANSACTION</a:t>
            </a:r>
          </a:p>
          <a:p>
            <a:pPr eaLnBrk="0" hangingPunct="0"/>
            <a:r>
              <a:rPr lang="en-US" sz="2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	&lt;</a:t>
            </a:r>
            <a:r>
              <a:rPr lang="en-US" sz="20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Comandos</a:t>
            </a:r>
            <a:r>
              <a:rPr lang="en-US" sz="2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T-SQL&gt;</a:t>
            </a:r>
          </a:p>
          <a:p>
            <a:pPr eaLnBrk="0" hangingPunct="0"/>
            <a:r>
              <a:rPr lang="pt-BR" sz="2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Condições de término</a:t>
            </a:r>
          </a:p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COMMIT </a:t>
            </a:r>
            <a:r>
              <a:rPr lang="en-US" sz="20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</a:t>
            </a:r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ROLLBACK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27F28D-23BC-4E97-88E4-8C3E2222EFFB}"/>
              </a:ext>
            </a:extLst>
          </p:cNvPr>
          <p:cNvSpPr txBox="1"/>
          <p:nvPr/>
        </p:nvSpPr>
        <p:spPr>
          <a:xfrm>
            <a:off x="7896199" y="301121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No SQL...</a:t>
            </a:r>
          </a:p>
        </p:txBody>
      </p:sp>
    </p:spTree>
    <p:extLst>
      <p:ext uri="{BB962C8B-B14F-4D97-AF65-F5344CB8AC3E}">
        <p14:creationId xmlns:p14="http://schemas.microsoft.com/office/powerpoint/2010/main" val="144541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1286</Words>
  <Application>Microsoft Office PowerPoint</Application>
  <PresentationFormat>Widescreen</PresentationFormat>
  <Paragraphs>268</Paragraphs>
  <Slides>22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Menlo</vt:lpstr>
      <vt:lpstr>Wingdings</vt:lpstr>
      <vt:lpstr>Tema do Office</vt:lpstr>
      <vt:lpstr>Banco de Dados 2 Transações</vt:lpstr>
      <vt:lpstr>Referência</vt:lpstr>
      <vt:lpstr>Transações</vt:lpstr>
      <vt:lpstr>Desafios em Banco de Dados</vt:lpstr>
      <vt:lpstr>O que são Transações?</vt:lpstr>
      <vt:lpstr>O que são Transações?</vt:lpstr>
      <vt:lpstr>O que Pode dar Errado num ambiente Multiusuário?</vt:lpstr>
      <vt:lpstr>Por que Transações?</vt:lpstr>
      <vt:lpstr>Estrutura de Transações</vt:lpstr>
      <vt:lpstr>Estrutura de Transações</vt:lpstr>
      <vt:lpstr>Exemplo</vt:lpstr>
      <vt:lpstr>Agora é com vocês...</vt:lpstr>
      <vt:lpstr>Propriedade das Transações</vt:lpstr>
      <vt:lpstr>Propriedade das Transações ACID</vt:lpstr>
      <vt:lpstr>ACID: Atomicidade</vt:lpstr>
      <vt:lpstr>ACID: Atomicidade</vt:lpstr>
      <vt:lpstr>ACID: Consistência</vt:lpstr>
      <vt:lpstr>ACID: Consistência</vt:lpstr>
      <vt:lpstr>ACID: Isolamento</vt:lpstr>
      <vt:lpstr>ACID: Isolamento</vt:lpstr>
      <vt:lpstr>ACID: Durabilidade</vt:lpstr>
      <vt:lpstr>Transações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2 Transações</dc:title>
  <dc:creator>Roberto Harkovsky da Cunha</dc:creator>
  <cp:lastModifiedBy>Roberto Harkovsky</cp:lastModifiedBy>
  <cp:revision>4</cp:revision>
  <dcterms:created xsi:type="dcterms:W3CDTF">2021-05-27T19:17:05Z</dcterms:created>
  <dcterms:modified xsi:type="dcterms:W3CDTF">2022-10-10T22:34:29Z</dcterms:modified>
</cp:coreProperties>
</file>