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40"/>
  </p:notesMasterIdLst>
  <p:sldIdLst>
    <p:sldId id="401" r:id="rId2"/>
    <p:sldId id="405" r:id="rId3"/>
    <p:sldId id="410" r:id="rId4"/>
    <p:sldId id="319" r:id="rId5"/>
    <p:sldId id="356" r:id="rId6"/>
    <p:sldId id="411" r:id="rId7"/>
    <p:sldId id="413" r:id="rId8"/>
    <p:sldId id="414" r:id="rId9"/>
    <p:sldId id="415" r:id="rId10"/>
    <p:sldId id="417" r:id="rId11"/>
    <p:sldId id="416" r:id="rId12"/>
    <p:sldId id="419" r:id="rId13"/>
    <p:sldId id="418" r:id="rId14"/>
    <p:sldId id="421" r:id="rId15"/>
    <p:sldId id="422" r:id="rId16"/>
    <p:sldId id="423" r:id="rId17"/>
    <p:sldId id="424" r:id="rId18"/>
    <p:sldId id="420" r:id="rId19"/>
    <p:sldId id="426" r:id="rId20"/>
    <p:sldId id="425" r:id="rId21"/>
    <p:sldId id="427" r:id="rId22"/>
    <p:sldId id="428" r:id="rId23"/>
    <p:sldId id="380" r:id="rId24"/>
    <p:sldId id="381" r:id="rId25"/>
    <p:sldId id="378" r:id="rId26"/>
    <p:sldId id="383" r:id="rId27"/>
    <p:sldId id="406" r:id="rId28"/>
    <p:sldId id="382" r:id="rId29"/>
    <p:sldId id="384" r:id="rId30"/>
    <p:sldId id="430" r:id="rId31"/>
    <p:sldId id="409" r:id="rId32"/>
    <p:sldId id="431" r:id="rId33"/>
    <p:sldId id="429" r:id="rId34"/>
    <p:sldId id="386" r:id="rId35"/>
    <p:sldId id="388" r:id="rId36"/>
    <p:sldId id="407" r:id="rId37"/>
    <p:sldId id="403" r:id="rId38"/>
    <p:sldId id="404" r:id="rId3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arkovsky da Cunha" initials="RHdC" lastIdx="1" clrIdx="0">
    <p:extLst>
      <p:ext uri="{19B8F6BF-5375-455C-9EA6-DF929625EA0E}">
        <p15:presenceInfo xmlns:p15="http://schemas.microsoft.com/office/powerpoint/2012/main" userId="S-1-5-21-1644491937-152049171-682003330-5736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D993"/>
    <a:srgbClr val="FFD890"/>
    <a:srgbClr val="C5E0B4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1ED7B-093E-4C85-A381-D710083E9246}" v="71" dt="2022-10-17T19:11:39.153"/>
    <p1510:client id="{2A3A0112-F6B3-46F8-A660-21D8A822763A}" v="1" dt="2022-10-17T19:28:3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7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Cunha" userId="f2c5d9e3-e1cd-491b-8eea-425a4d9cf1c2" providerId="ADAL" clId="{2A3A0112-F6B3-46F8-A660-21D8A822763A}"/>
    <pc:docChg chg="undo custSel addSld delSld modSld sldOrd">
      <pc:chgData name="Roberto Cunha" userId="f2c5d9e3-e1cd-491b-8eea-425a4d9cf1c2" providerId="ADAL" clId="{2A3A0112-F6B3-46F8-A660-21D8A822763A}" dt="2022-10-17T19:39:06.837" v="216" actId="20577"/>
      <pc:docMkLst>
        <pc:docMk/>
      </pc:docMkLst>
      <pc:sldChg chg="add del">
        <pc:chgData name="Roberto Cunha" userId="f2c5d9e3-e1cd-491b-8eea-425a4d9cf1c2" providerId="ADAL" clId="{2A3A0112-F6B3-46F8-A660-21D8A822763A}" dt="2022-10-17T19:20:28.336" v="6" actId="47"/>
        <pc:sldMkLst>
          <pc:docMk/>
          <pc:sldMk cId="2813275344" sldId="320"/>
        </pc:sldMkLst>
      </pc:sldChg>
      <pc:sldChg chg="del">
        <pc:chgData name="Roberto Cunha" userId="f2c5d9e3-e1cd-491b-8eea-425a4d9cf1c2" providerId="ADAL" clId="{2A3A0112-F6B3-46F8-A660-21D8A822763A}" dt="2022-10-17T19:20:05.060" v="3" actId="47"/>
        <pc:sldMkLst>
          <pc:docMk/>
          <pc:sldMk cId="805049586" sldId="370"/>
        </pc:sldMkLst>
      </pc:sldChg>
      <pc:sldChg chg="mod modShow">
        <pc:chgData name="Roberto Cunha" userId="f2c5d9e3-e1cd-491b-8eea-425a4d9cf1c2" providerId="ADAL" clId="{2A3A0112-F6B3-46F8-A660-21D8A822763A}" dt="2022-10-17T19:22:27.088" v="15" actId="729"/>
        <pc:sldMkLst>
          <pc:docMk/>
          <pc:sldMk cId="887621826" sldId="378"/>
        </pc:sldMkLst>
      </pc:sldChg>
      <pc:sldChg chg="mod modShow">
        <pc:chgData name="Roberto Cunha" userId="f2c5d9e3-e1cd-491b-8eea-425a4d9cf1c2" providerId="ADAL" clId="{2A3A0112-F6B3-46F8-A660-21D8A822763A}" dt="2022-10-17T19:22:27.088" v="15" actId="729"/>
        <pc:sldMkLst>
          <pc:docMk/>
          <pc:sldMk cId="2706736928" sldId="380"/>
        </pc:sldMkLst>
      </pc:sldChg>
      <pc:sldChg chg="mod modShow">
        <pc:chgData name="Roberto Cunha" userId="f2c5d9e3-e1cd-491b-8eea-425a4d9cf1c2" providerId="ADAL" clId="{2A3A0112-F6B3-46F8-A660-21D8A822763A}" dt="2022-10-17T19:22:27.088" v="15" actId="729"/>
        <pc:sldMkLst>
          <pc:docMk/>
          <pc:sldMk cId="2780917361" sldId="381"/>
        </pc:sldMkLst>
      </pc:sldChg>
      <pc:sldChg chg="modSp mod">
        <pc:chgData name="Roberto Cunha" userId="f2c5d9e3-e1cd-491b-8eea-425a4d9cf1c2" providerId="ADAL" clId="{2A3A0112-F6B3-46F8-A660-21D8A822763A}" dt="2022-10-17T19:23:31.666" v="27" actId="20577"/>
        <pc:sldMkLst>
          <pc:docMk/>
          <pc:sldMk cId="3545450317" sldId="382"/>
        </pc:sldMkLst>
        <pc:spChg chg="mod">
          <ac:chgData name="Roberto Cunha" userId="f2c5d9e3-e1cd-491b-8eea-425a4d9cf1c2" providerId="ADAL" clId="{2A3A0112-F6B3-46F8-A660-21D8A822763A}" dt="2022-10-17T19:23:31.666" v="27" actId="20577"/>
          <ac:spMkLst>
            <pc:docMk/>
            <pc:sldMk cId="3545450317" sldId="382"/>
            <ac:spMk id="2" creationId="{00000000-0000-0000-0000-000000000000}"/>
          </ac:spMkLst>
        </pc:spChg>
      </pc:sldChg>
      <pc:sldChg chg="mod modShow">
        <pc:chgData name="Roberto Cunha" userId="f2c5d9e3-e1cd-491b-8eea-425a4d9cf1c2" providerId="ADAL" clId="{2A3A0112-F6B3-46F8-A660-21D8A822763A}" dt="2022-10-17T19:22:27.088" v="15" actId="729"/>
        <pc:sldMkLst>
          <pc:docMk/>
          <pc:sldMk cId="2094680653" sldId="383"/>
        </pc:sldMkLst>
      </pc:sldChg>
      <pc:sldChg chg="modSp mod">
        <pc:chgData name="Roberto Cunha" userId="f2c5d9e3-e1cd-491b-8eea-425a4d9cf1c2" providerId="ADAL" clId="{2A3A0112-F6B3-46F8-A660-21D8A822763A}" dt="2022-10-17T19:30:24.409" v="118" actId="20577"/>
        <pc:sldMkLst>
          <pc:docMk/>
          <pc:sldMk cId="3853614129" sldId="384"/>
        </pc:sldMkLst>
        <pc:spChg chg="mod">
          <ac:chgData name="Roberto Cunha" userId="f2c5d9e3-e1cd-491b-8eea-425a4d9cf1c2" providerId="ADAL" clId="{2A3A0112-F6B3-46F8-A660-21D8A822763A}" dt="2022-10-17T19:29:59.577" v="100" actId="20577"/>
          <ac:spMkLst>
            <pc:docMk/>
            <pc:sldMk cId="3853614129" sldId="384"/>
            <ac:spMk id="2" creationId="{00000000-0000-0000-0000-000000000000}"/>
          </ac:spMkLst>
        </pc:spChg>
        <pc:spChg chg="mod">
          <ac:chgData name="Roberto Cunha" userId="f2c5d9e3-e1cd-491b-8eea-425a4d9cf1c2" providerId="ADAL" clId="{2A3A0112-F6B3-46F8-A660-21D8A822763A}" dt="2022-10-17T19:30:24.409" v="118" actId="20577"/>
          <ac:spMkLst>
            <pc:docMk/>
            <pc:sldMk cId="3853614129" sldId="384"/>
            <ac:spMk id="9" creationId="{00000000-0000-0000-0000-000000000000}"/>
          </ac:spMkLst>
        </pc:spChg>
      </pc:sldChg>
      <pc:sldChg chg="addSp delSp modSp mod">
        <pc:chgData name="Roberto Cunha" userId="f2c5d9e3-e1cd-491b-8eea-425a4d9cf1c2" providerId="ADAL" clId="{2A3A0112-F6B3-46F8-A660-21D8A822763A}" dt="2022-10-17T19:27:31.980" v="69" actId="1076"/>
        <pc:sldMkLst>
          <pc:docMk/>
          <pc:sldMk cId="3540124835" sldId="386"/>
        </pc:sldMkLst>
        <pc:spChg chg="mod">
          <ac:chgData name="Roberto Cunha" userId="f2c5d9e3-e1cd-491b-8eea-425a4d9cf1c2" providerId="ADAL" clId="{2A3A0112-F6B3-46F8-A660-21D8A822763A}" dt="2022-10-17T19:25:37.472" v="64" actId="1076"/>
          <ac:spMkLst>
            <pc:docMk/>
            <pc:sldMk cId="3540124835" sldId="386"/>
            <ac:spMk id="7" creationId="{6A62BCB9-6D68-4B1E-A0AB-B84BA93976C6}"/>
          </ac:spMkLst>
        </pc:spChg>
        <pc:spChg chg="mod">
          <ac:chgData name="Roberto Cunha" userId="f2c5d9e3-e1cd-491b-8eea-425a4d9cf1c2" providerId="ADAL" clId="{2A3A0112-F6B3-46F8-A660-21D8A822763A}" dt="2022-10-17T19:26:44.425" v="67" actId="20577"/>
          <ac:spMkLst>
            <pc:docMk/>
            <pc:sldMk cId="3540124835" sldId="386"/>
            <ac:spMk id="8" creationId="{00000000-0000-0000-0000-000000000000}"/>
          </ac:spMkLst>
        </pc:spChg>
        <pc:spChg chg="del">
          <ac:chgData name="Roberto Cunha" userId="f2c5d9e3-e1cd-491b-8eea-425a4d9cf1c2" providerId="ADAL" clId="{2A3A0112-F6B3-46F8-A660-21D8A822763A}" dt="2022-10-17T19:25:01.625" v="30" actId="478"/>
          <ac:spMkLst>
            <pc:docMk/>
            <pc:sldMk cId="3540124835" sldId="386"/>
            <ac:spMk id="9" creationId="{F839A9EC-FA28-4386-8390-33D6F7C1BD7D}"/>
          </ac:spMkLst>
        </pc:spChg>
        <pc:graphicFrameChg chg="del">
          <ac:chgData name="Roberto Cunha" userId="f2c5d9e3-e1cd-491b-8eea-425a4d9cf1c2" providerId="ADAL" clId="{2A3A0112-F6B3-46F8-A660-21D8A822763A}" dt="2022-10-17T19:24:58.908" v="29" actId="478"/>
          <ac:graphicFrameMkLst>
            <pc:docMk/>
            <pc:sldMk cId="3540124835" sldId="386"/>
            <ac:graphicFrameMk id="6" creationId="{C7941936-737B-46D7-A738-F17BF5751875}"/>
          </ac:graphicFrameMkLst>
        </pc:graphicFrameChg>
        <pc:picChg chg="add mod">
          <ac:chgData name="Roberto Cunha" userId="f2c5d9e3-e1cd-491b-8eea-425a4d9cf1c2" providerId="ADAL" clId="{2A3A0112-F6B3-46F8-A660-21D8A822763A}" dt="2022-10-17T19:27:31.980" v="69" actId="1076"/>
          <ac:picMkLst>
            <pc:docMk/>
            <pc:sldMk cId="3540124835" sldId="386"/>
            <ac:picMk id="10" creationId="{2A4742DE-16B3-46E7-AC6D-6D73577B3F2F}"/>
          </ac:picMkLst>
        </pc:picChg>
      </pc:sldChg>
      <pc:sldChg chg="mod modShow">
        <pc:chgData name="Roberto Cunha" userId="f2c5d9e3-e1cd-491b-8eea-425a4d9cf1c2" providerId="ADAL" clId="{2A3A0112-F6B3-46F8-A660-21D8A822763A}" dt="2022-10-17T19:22:27.088" v="15" actId="729"/>
        <pc:sldMkLst>
          <pc:docMk/>
          <pc:sldMk cId="1435563200" sldId="406"/>
        </pc:sldMkLst>
      </pc:sldChg>
      <pc:sldChg chg="modSp mod">
        <pc:chgData name="Roberto Cunha" userId="f2c5d9e3-e1cd-491b-8eea-425a4d9cf1c2" providerId="ADAL" clId="{2A3A0112-F6B3-46F8-A660-21D8A822763A}" dt="2022-10-17T19:35:29.175" v="159" actId="20577"/>
        <pc:sldMkLst>
          <pc:docMk/>
          <pc:sldMk cId="3361198752" sldId="409"/>
        </pc:sldMkLst>
        <pc:spChg chg="mod">
          <ac:chgData name="Roberto Cunha" userId="f2c5d9e3-e1cd-491b-8eea-425a4d9cf1c2" providerId="ADAL" clId="{2A3A0112-F6B3-46F8-A660-21D8A822763A}" dt="2022-10-17T19:35:29.175" v="159" actId="20577"/>
          <ac:spMkLst>
            <pc:docMk/>
            <pc:sldMk cId="3361198752" sldId="409"/>
            <ac:spMk id="2" creationId="{00000000-0000-0000-0000-000000000000}"/>
          </ac:spMkLst>
        </pc:spChg>
      </pc:sldChg>
      <pc:sldChg chg="modSp mod">
        <pc:chgData name="Roberto Cunha" userId="f2c5d9e3-e1cd-491b-8eea-425a4d9cf1c2" providerId="ADAL" clId="{2A3A0112-F6B3-46F8-A660-21D8A822763A}" dt="2022-10-17T19:20:47.870" v="8" actId="20577"/>
        <pc:sldMkLst>
          <pc:docMk/>
          <pc:sldMk cId="2716828781" sldId="411"/>
        </pc:sldMkLst>
        <pc:spChg chg="mod">
          <ac:chgData name="Roberto Cunha" userId="f2c5d9e3-e1cd-491b-8eea-425a4d9cf1c2" providerId="ADAL" clId="{2A3A0112-F6B3-46F8-A660-21D8A822763A}" dt="2022-10-17T19:20:47.870" v="8" actId="20577"/>
          <ac:spMkLst>
            <pc:docMk/>
            <pc:sldMk cId="2716828781" sldId="411"/>
            <ac:spMk id="10" creationId="{556B4754-7EC9-4CD1-88A1-BD1EA13ED351}"/>
          </ac:spMkLst>
        </pc:spChg>
      </pc:sldChg>
      <pc:sldChg chg="add del">
        <pc:chgData name="Roberto Cunha" userId="f2c5d9e3-e1cd-491b-8eea-425a4d9cf1c2" providerId="ADAL" clId="{2A3A0112-F6B3-46F8-A660-21D8A822763A}" dt="2022-10-17T19:20:04.380" v="2" actId="47"/>
        <pc:sldMkLst>
          <pc:docMk/>
          <pc:sldMk cId="650856784" sldId="412"/>
        </pc:sldMkLst>
      </pc:sldChg>
      <pc:sldChg chg="modSp mod">
        <pc:chgData name="Roberto Cunha" userId="f2c5d9e3-e1cd-491b-8eea-425a4d9cf1c2" providerId="ADAL" clId="{2A3A0112-F6B3-46F8-A660-21D8A822763A}" dt="2022-10-17T19:20:53.419" v="10" actId="20577"/>
        <pc:sldMkLst>
          <pc:docMk/>
          <pc:sldMk cId="2247462756" sldId="413"/>
        </pc:sldMkLst>
        <pc:spChg chg="mod">
          <ac:chgData name="Roberto Cunha" userId="f2c5d9e3-e1cd-491b-8eea-425a4d9cf1c2" providerId="ADAL" clId="{2A3A0112-F6B3-46F8-A660-21D8A822763A}" dt="2022-10-17T19:20:53.419" v="10" actId="20577"/>
          <ac:spMkLst>
            <pc:docMk/>
            <pc:sldMk cId="2247462756" sldId="413"/>
            <ac:spMk id="10" creationId="{556B4754-7EC9-4CD1-88A1-BD1EA13ED351}"/>
          </ac:spMkLst>
        </pc:spChg>
      </pc:sldChg>
      <pc:sldChg chg="modSp mod">
        <pc:chgData name="Roberto Cunha" userId="f2c5d9e3-e1cd-491b-8eea-425a4d9cf1c2" providerId="ADAL" clId="{2A3A0112-F6B3-46F8-A660-21D8A822763A}" dt="2022-10-17T19:20:59.409" v="12" actId="20577"/>
        <pc:sldMkLst>
          <pc:docMk/>
          <pc:sldMk cId="3596817246" sldId="414"/>
        </pc:sldMkLst>
        <pc:spChg chg="mod">
          <ac:chgData name="Roberto Cunha" userId="f2c5d9e3-e1cd-491b-8eea-425a4d9cf1c2" providerId="ADAL" clId="{2A3A0112-F6B3-46F8-A660-21D8A822763A}" dt="2022-10-17T19:20:59.409" v="12" actId="20577"/>
          <ac:spMkLst>
            <pc:docMk/>
            <pc:sldMk cId="3596817246" sldId="414"/>
            <ac:spMk id="10" creationId="{556B4754-7EC9-4CD1-88A1-BD1EA13ED351}"/>
          </ac:spMkLst>
        </pc:spChg>
      </pc:sldChg>
      <pc:sldChg chg="modSp mod">
        <pc:chgData name="Roberto Cunha" userId="f2c5d9e3-e1cd-491b-8eea-425a4d9cf1c2" providerId="ADAL" clId="{2A3A0112-F6B3-46F8-A660-21D8A822763A}" dt="2022-10-17T19:21:05.519" v="14" actId="20577"/>
        <pc:sldMkLst>
          <pc:docMk/>
          <pc:sldMk cId="1440369958" sldId="415"/>
        </pc:sldMkLst>
        <pc:spChg chg="mod">
          <ac:chgData name="Roberto Cunha" userId="f2c5d9e3-e1cd-491b-8eea-425a4d9cf1c2" providerId="ADAL" clId="{2A3A0112-F6B3-46F8-A660-21D8A822763A}" dt="2022-10-17T19:21:05.519" v="14" actId="20577"/>
          <ac:spMkLst>
            <pc:docMk/>
            <pc:sldMk cId="1440369958" sldId="415"/>
            <ac:spMk id="10" creationId="{556B4754-7EC9-4CD1-88A1-BD1EA13ED351}"/>
          </ac:spMkLst>
        </pc:spChg>
      </pc:sldChg>
      <pc:sldChg chg="del">
        <pc:chgData name="Roberto Cunha" userId="f2c5d9e3-e1cd-491b-8eea-425a4d9cf1c2" providerId="ADAL" clId="{2A3A0112-F6B3-46F8-A660-21D8A822763A}" dt="2022-10-17T19:22:53.071" v="16" actId="47"/>
        <pc:sldMkLst>
          <pc:docMk/>
          <pc:sldMk cId="972883320" sldId="429"/>
        </pc:sldMkLst>
      </pc:sldChg>
      <pc:sldChg chg="add ord">
        <pc:chgData name="Roberto Cunha" userId="f2c5d9e3-e1cd-491b-8eea-425a4d9cf1c2" providerId="ADAL" clId="{2A3A0112-F6B3-46F8-A660-21D8A822763A}" dt="2022-10-17T19:27:41.955" v="71"/>
        <pc:sldMkLst>
          <pc:docMk/>
          <pc:sldMk cId="2070823145" sldId="429"/>
        </pc:sldMkLst>
      </pc:sldChg>
      <pc:sldChg chg="addSp delSp modSp add mod">
        <pc:chgData name="Roberto Cunha" userId="f2c5d9e3-e1cd-491b-8eea-425a4d9cf1c2" providerId="ADAL" clId="{2A3A0112-F6B3-46F8-A660-21D8A822763A}" dt="2022-10-17T19:33:22.006" v="144"/>
        <pc:sldMkLst>
          <pc:docMk/>
          <pc:sldMk cId="865058598" sldId="430"/>
        </pc:sldMkLst>
        <pc:spChg chg="mod">
          <ac:chgData name="Roberto Cunha" userId="f2c5d9e3-e1cd-491b-8eea-425a4d9cf1c2" providerId="ADAL" clId="{2A3A0112-F6B3-46F8-A660-21D8A822763A}" dt="2022-10-17T19:33:22.006" v="144"/>
          <ac:spMkLst>
            <pc:docMk/>
            <pc:sldMk cId="865058598" sldId="430"/>
            <ac:spMk id="2" creationId="{00000000-0000-0000-0000-000000000000}"/>
          </ac:spMkLst>
        </pc:spChg>
        <pc:spChg chg="mod">
          <ac:chgData name="Roberto Cunha" userId="f2c5d9e3-e1cd-491b-8eea-425a4d9cf1c2" providerId="ADAL" clId="{2A3A0112-F6B3-46F8-A660-21D8A822763A}" dt="2022-10-17T19:28:45.950" v="74" actId="20577"/>
          <ac:spMkLst>
            <pc:docMk/>
            <pc:sldMk cId="865058598" sldId="430"/>
            <ac:spMk id="7" creationId="{6A62BCB9-6D68-4B1E-A0AB-B84BA93976C6}"/>
          </ac:spMkLst>
        </pc:spChg>
        <pc:spChg chg="mod">
          <ac:chgData name="Roberto Cunha" userId="f2c5d9e3-e1cd-491b-8eea-425a4d9cf1c2" providerId="ADAL" clId="{2A3A0112-F6B3-46F8-A660-21D8A822763A}" dt="2022-10-17T19:32:30.142" v="122" actId="12"/>
          <ac:spMkLst>
            <pc:docMk/>
            <pc:sldMk cId="865058598" sldId="430"/>
            <ac:spMk id="8" creationId="{00000000-0000-0000-0000-000000000000}"/>
          </ac:spMkLst>
        </pc:spChg>
        <pc:picChg chg="add mod">
          <ac:chgData name="Roberto Cunha" userId="f2c5d9e3-e1cd-491b-8eea-425a4d9cf1c2" providerId="ADAL" clId="{2A3A0112-F6B3-46F8-A660-21D8A822763A}" dt="2022-10-17T19:32:58.454" v="143" actId="1036"/>
          <ac:picMkLst>
            <pc:docMk/>
            <pc:sldMk cId="865058598" sldId="430"/>
            <ac:picMk id="6" creationId="{796F14E9-9153-4297-B8E2-24D4D0EA8A59}"/>
          </ac:picMkLst>
        </pc:picChg>
        <pc:picChg chg="del">
          <ac:chgData name="Roberto Cunha" userId="f2c5d9e3-e1cd-491b-8eea-425a4d9cf1c2" providerId="ADAL" clId="{2A3A0112-F6B3-46F8-A660-21D8A822763A}" dt="2022-10-17T19:32:54.230" v="123" actId="478"/>
          <ac:picMkLst>
            <pc:docMk/>
            <pc:sldMk cId="865058598" sldId="430"/>
            <ac:picMk id="10" creationId="{2A4742DE-16B3-46E7-AC6D-6D73577B3F2F}"/>
          </ac:picMkLst>
        </pc:picChg>
      </pc:sldChg>
      <pc:sldChg chg="del">
        <pc:chgData name="Roberto Cunha" userId="f2c5d9e3-e1cd-491b-8eea-425a4d9cf1c2" providerId="ADAL" clId="{2A3A0112-F6B3-46F8-A660-21D8A822763A}" dt="2022-10-17T19:22:54.137" v="17" actId="47"/>
        <pc:sldMkLst>
          <pc:docMk/>
          <pc:sldMk cId="3942884340" sldId="430"/>
        </pc:sldMkLst>
      </pc:sldChg>
      <pc:sldChg chg="addSp delSp modSp add mod ord">
        <pc:chgData name="Roberto Cunha" userId="f2c5d9e3-e1cd-491b-8eea-425a4d9cf1c2" providerId="ADAL" clId="{2A3A0112-F6B3-46F8-A660-21D8A822763A}" dt="2022-10-17T19:39:06.837" v="216" actId="20577"/>
        <pc:sldMkLst>
          <pc:docMk/>
          <pc:sldMk cId="2047299821" sldId="431"/>
        </pc:sldMkLst>
        <pc:spChg chg="mod">
          <ac:chgData name="Roberto Cunha" userId="f2c5d9e3-e1cd-491b-8eea-425a4d9cf1c2" providerId="ADAL" clId="{2A3A0112-F6B3-46F8-A660-21D8A822763A}" dt="2022-10-17T19:35:19.642" v="151" actId="20577"/>
          <ac:spMkLst>
            <pc:docMk/>
            <pc:sldMk cId="2047299821" sldId="431"/>
            <ac:spMk id="2" creationId="{00000000-0000-0000-0000-000000000000}"/>
          </ac:spMkLst>
        </pc:spChg>
        <pc:spChg chg="mod">
          <ac:chgData name="Roberto Cunha" userId="f2c5d9e3-e1cd-491b-8eea-425a4d9cf1c2" providerId="ADAL" clId="{2A3A0112-F6B3-46F8-A660-21D8A822763A}" dt="2022-10-17T19:35:55.119" v="161" actId="6549"/>
          <ac:spMkLst>
            <pc:docMk/>
            <pc:sldMk cId="2047299821" sldId="431"/>
            <ac:spMk id="7" creationId="{6A62BCB9-6D68-4B1E-A0AB-B84BA93976C6}"/>
          </ac:spMkLst>
        </pc:spChg>
        <pc:spChg chg="mod">
          <ac:chgData name="Roberto Cunha" userId="f2c5d9e3-e1cd-491b-8eea-425a4d9cf1c2" providerId="ADAL" clId="{2A3A0112-F6B3-46F8-A660-21D8A822763A}" dt="2022-10-17T19:39:06.837" v="216" actId="20577"/>
          <ac:spMkLst>
            <pc:docMk/>
            <pc:sldMk cId="2047299821" sldId="431"/>
            <ac:spMk id="8" creationId="{00000000-0000-0000-0000-000000000000}"/>
          </ac:spMkLst>
        </pc:spChg>
        <pc:picChg chg="del">
          <ac:chgData name="Roberto Cunha" userId="f2c5d9e3-e1cd-491b-8eea-425a4d9cf1c2" providerId="ADAL" clId="{2A3A0112-F6B3-46F8-A660-21D8A822763A}" dt="2022-10-17T19:35:02.513" v="148" actId="478"/>
          <ac:picMkLst>
            <pc:docMk/>
            <pc:sldMk cId="2047299821" sldId="431"/>
            <ac:picMk id="6" creationId="{796F14E9-9153-4297-B8E2-24D4D0EA8A59}"/>
          </ac:picMkLst>
        </pc:picChg>
        <pc:picChg chg="add mod modCrop">
          <ac:chgData name="Roberto Cunha" userId="f2c5d9e3-e1cd-491b-8eea-425a4d9cf1c2" providerId="ADAL" clId="{2A3A0112-F6B3-46F8-A660-21D8A822763A}" dt="2022-10-17T19:38:01.498" v="184" actId="732"/>
          <ac:picMkLst>
            <pc:docMk/>
            <pc:sldMk cId="2047299821" sldId="431"/>
            <ac:picMk id="9" creationId="{C5F1F88E-BCF1-42A6-8E5D-21D939C9CCF6}"/>
          </ac:picMkLst>
        </pc:picChg>
      </pc:sldChg>
    </pc:docChg>
  </pc:docChgLst>
  <pc:docChgLst>
    <pc:chgData name="Roberto Cunha" userId="f2c5d9e3-e1cd-491b-8eea-425a4d9cf1c2" providerId="ADAL" clId="{0B01ED7B-093E-4C85-A381-D710083E9246}"/>
    <pc:docChg chg="undo redo custSel addSld modSld sldOrd">
      <pc:chgData name="Roberto Cunha" userId="f2c5d9e3-e1cd-491b-8eea-425a4d9cf1c2" providerId="ADAL" clId="{0B01ED7B-093E-4C85-A381-D710083E9246}" dt="2022-10-17T19:13:10.314" v="981" actId="1035"/>
      <pc:docMkLst>
        <pc:docMk/>
      </pc:docMkLst>
      <pc:sldChg chg="mod modShow">
        <pc:chgData name="Roberto Cunha" userId="f2c5d9e3-e1cd-491b-8eea-425a4d9cf1c2" providerId="ADAL" clId="{0B01ED7B-093E-4C85-A381-D710083E9246}" dt="2022-10-17T17:42:35.693" v="78" actId="729"/>
        <pc:sldMkLst>
          <pc:docMk/>
          <pc:sldMk cId="897190977" sldId="319"/>
        </pc:sldMkLst>
      </pc:sldChg>
      <pc:sldChg chg="addSp delSp modSp mod ord modClrScheme delAnim chgLayout">
        <pc:chgData name="Roberto Cunha" userId="f2c5d9e3-e1cd-491b-8eea-425a4d9cf1c2" providerId="ADAL" clId="{0B01ED7B-093E-4C85-A381-D710083E9246}" dt="2022-10-17T18:00:08.372" v="235" actId="700"/>
        <pc:sldMkLst>
          <pc:docMk/>
          <pc:sldMk cId="743701516" sldId="356"/>
        </pc:sldMkLst>
        <pc:spChg chg="del mod">
          <ac:chgData name="Roberto Cunha" userId="f2c5d9e3-e1cd-491b-8eea-425a4d9cf1c2" providerId="ADAL" clId="{0B01ED7B-093E-4C85-A381-D710083E9246}" dt="2022-10-17T17:59:54.571" v="234" actId="478"/>
          <ac:spMkLst>
            <pc:docMk/>
            <pc:sldMk cId="743701516" sldId="356"/>
            <ac:spMk id="2" creationId="{00000000-0000-0000-0000-000000000000}"/>
          </ac:spMkLst>
        </pc:spChg>
        <pc:spChg chg="mod ord">
          <ac:chgData name="Roberto Cunha" userId="f2c5d9e3-e1cd-491b-8eea-425a4d9cf1c2" providerId="ADAL" clId="{0B01ED7B-093E-4C85-A381-D710083E9246}" dt="2022-10-17T18:00:08.372" v="235" actId="700"/>
          <ac:spMkLst>
            <pc:docMk/>
            <pc:sldMk cId="743701516" sldId="356"/>
            <ac:spMk id="3" creationId="{00000000-0000-0000-0000-000000000000}"/>
          </ac:spMkLst>
        </pc:spChg>
        <pc:spChg chg="mod ord">
          <ac:chgData name="Roberto Cunha" userId="f2c5d9e3-e1cd-491b-8eea-425a4d9cf1c2" providerId="ADAL" clId="{0B01ED7B-093E-4C85-A381-D710083E9246}" dt="2022-10-17T18:00:08.372" v="235" actId="700"/>
          <ac:spMkLst>
            <pc:docMk/>
            <pc:sldMk cId="743701516" sldId="356"/>
            <ac:spMk id="4" creationId="{00000000-0000-0000-0000-000000000000}"/>
          </ac:spMkLst>
        </pc:spChg>
        <pc:spChg chg="mod">
          <ac:chgData name="Roberto Cunha" userId="f2c5d9e3-e1cd-491b-8eea-425a4d9cf1c2" providerId="ADAL" clId="{0B01ED7B-093E-4C85-A381-D710083E9246}" dt="2022-10-17T17:59:50.422" v="233" actId="1038"/>
          <ac:spMkLst>
            <pc:docMk/>
            <pc:sldMk cId="743701516" sldId="356"/>
            <ac:spMk id="5" creationId="{00000000-0000-0000-0000-000000000000}"/>
          </ac:spMkLst>
        </pc:spChg>
        <pc:spChg chg="mod">
          <ac:chgData name="Roberto Cunha" userId="f2c5d9e3-e1cd-491b-8eea-425a4d9cf1c2" providerId="ADAL" clId="{0B01ED7B-093E-4C85-A381-D710083E9246}" dt="2022-10-17T17:59:50.422" v="233" actId="1038"/>
          <ac:spMkLst>
            <pc:docMk/>
            <pc:sldMk cId="743701516" sldId="356"/>
            <ac:spMk id="6" creationId="{00000000-0000-0000-0000-000000000000}"/>
          </ac:spMkLst>
        </pc:spChg>
        <pc:spChg chg="mod ord">
          <ac:chgData name="Roberto Cunha" userId="f2c5d9e3-e1cd-491b-8eea-425a4d9cf1c2" providerId="ADAL" clId="{0B01ED7B-093E-4C85-A381-D710083E9246}" dt="2022-10-17T18:00:08.372" v="235" actId="700"/>
          <ac:spMkLst>
            <pc:docMk/>
            <pc:sldMk cId="743701516" sldId="356"/>
            <ac:spMk id="7" creationId="{00000000-0000-0000-0000-000000000000}"/>
          </ac:spMkLst>
        </pc:spChg>
        <pc:spChg chg="del mod">
          <ac:chgData name="Roberto Cunha" userId="f2c5d9e3-e1cd-491b-8eea-425a4d9cf1c2" providerId="ADAL" clId="{0B01ED7B-093E-4C85-A381-D710083E9246}" dt="2022-10-17T18:00:08.372" v="235" actId="700"/>
          <ac:spMkLst>
            <pc:docMk/>
            <pc:sldMk cId="743701516" sldId="356"/>
            <ac:spMk id="8" creationId="{00000000-0000-0000-0000-000000000000}"/>
          </ac:spMkLst>
        </pc:spChg>
        <pc:spChg chg="del">
          <ac:chgData name="Roberto Cunha" userId="f2c5d9e3-e1cd-491b-8eea-425a4d9cf1c2" providerId="ADAL" clId="{0B01ED7B-093E-4C85-A381-D710083E9246}" dt="2022-10-17T17:46:59.435" v="103" actId="478"/>
          <ac:spMkLst>
            <pc:docMk/>
            <pc:sldMk cId="743701516" sldId="356"/>
            <ac:spMk id="9" creationId="{00000000-0000-0000-0000-000000000000}"/>
          </ac:spMkLst>
        </pc:spChg>
        <pc:spChg chg="del">
          <ac:chgData name="Roberto Cunha" userId="f2c5d9e3-e1cd-491b-8eea-425a4d9cf1c2" providerId="ADAL" clId="{0B01ED7B-093E-4C85-A381-D710083E9246}" dt="2022-10-17T17:47:02.542" v="104" actId="478"/>
          <ac:spMkLst>
            <pc:docMk/>
            <pc:sldMk cId="743701516" sldId="356"/>
            <ac:spMk id="10" creationId="{00000000-0000-0000-0000-000000000000}"/>
          </ac:spMkLst>
        </pc:spChg>
        <pc:spChg chg="del">
          <ac:chgData name="Roberto Cunha" userId="f2c5d9e3-e1cd-491b-8eea-425a4d9cf1c2" providerId="ADAL" clId="{0B01ED7B-093E-4C85-A381-D710083E9246}" dt="2022-10-17T17:47:09.764" v="105" actId="478"/>
          <ac:spMkLst>
            <pc:docMk/>
            <pc:sldMk cId="743701516" sldId="356"/>
            <ac:spMk id="12" creationId="{00000000-0000-0000-0000-000000000000}"/>
          </ac:spMkLst>
        </pc:spChg>
        <pc:spChg chg="add mod">
          <ac:chgData name="Roberto Cunha" userId="f2c5d9e3-e1cd-491b-8eea-425a4d9cf1c2" providerId="ADAL" clId="{0B01ED7B-093E-4C85-A381-D710083E9246}" dt="2022-10-17T17:59:50.422" v="233" actId="1038"/>
          <ac:spMkLst>
            <pc:docMk/>
            <pc:sldMk cId="743701516" sldId="356"/>
            <ac:spMk id="13" creationId="{52C82984-9A8D-4BF4-95E6-955A4A2EA2D1}"/>
          </ac:spMkLst>
        </pc:spChg>
        <pc:spChg chg="add mod">
          <ac:chgData name="Roberto Cunha" userId="f2c5d9e3-e1cd-491b-8eea-425a4d9cf1c2" providerId="ADAL" clId="{0B01ED7B-093E-4C85-A381-D710083E9246}" dt="2022-10-17T17:59:50.422" v="233" actId="1038"/>
          <ac:spMkLst>
            <pc:docMk/>
            <pc:sldMk cId="743701516" sldId="356"/>
            <ac:spMk id="14" creationId="{F0A66169-4034-49B4-B421-D6D15025BBC8}"/>
          </ac:spMkLst>
        </pc:spChg>
        <pc:graphicFrameChg chg="del">
          <ac:chgData name="Roberto Cunha" userId="f2c5d9e3-e1cd-491b-8eea-425a4d9cf1c2" providerId="ADAL" clId="{0B01ED7B-093E-4C85-A381-D710083E9246}" dt="2022-10-17T17:47:09.764" v="105" actId="478"/>
          <ac:graphicFrameMkLst>
            <pc:docMk/>
            <pc:sldMk cId="743701516" sldId="356"/>
            <ac:graphicFrameMk id="11" creationId="{00000000-0000-0000-0000-000000000000}"/>
          </ac:graphicFrameMkLst>
        </pc:graphicFrameChg>
      </pc:sldChg>
      <pc:sldChg chg="addSp delSp modSp add mod ord delAnim modAnim">
        <pc:chgData name="Roberto Cunha" userId="f2c5d9e3-e1cd-491b-8eea-425a4d9cf1c2" providerId="ADAL" clId="{0B01ED7B-093E-4C85-A381-D710083E9246}" dt="2022-10-17T17:40:36.227" v="77"/>
        <pc:sldMkLst>
          <pc:docMk/>
          <pc:sldMk cId="367193171" sldId="410"/>
        </pc:sldMkLst>
        <pc:spChg chg="del">
          <ac:chgData name="Roberto Cunha" userId="f2c5d9e3-e1cd-491b-8eea-425a4d9cf1c2" providerId="ADAL" clId="{0B01ED7B-093E-4C85-A381-D710083E9246}" dt="2022-10-17T16:52:35.467" v="2" actId="478"/>
          <ac:spMkLst>
            <pc:docMk/>
            <pc:sldMk cId="367193171" sldId="410"/>
            <ac:spMk id="3" creationId="{00000000-0000-0000-0000-000000000000}"/>
          </ac:spMkLst>
        </pc:spChg>
        <pc:spChg chg="add mod">
          <ac:chgData name="Roberto Cunha" userId="f2c5d9e3-e1cd-491b-8eea-425a4d9cf1c2" providerId="ADAL" clId="{0B01ED7B-093E-4C85-A381-D710083E9246}" dt="2022-10-17T17:02:56.805" v="59"/>
          <ac:spMkLst>
            <pc:docMk/>
            <pc:sldMk cId="367193171" sldId="410"/>
            <ac:spMk id="7" creationId="{15A477F3-7BE9-4485-AB33-53183C751879}"/>
          </ac:spMkLst>
        </pc:spChg>
        <pc:spChg chg="add mod">
          <ac:chgData name="Roberto Cunha" userId="f2c5d9e3-e1cd-491b-8eea-425a4d9cf1c2" providerId="ADAL" clId="{0B01ED7B-093E-4C85-A381-D710083E9246}" dt="2022-10-17T17:02:56.805" v="59"/>
          <ac:spMkLst>
            <pc:docMk/>
            <pc:sldMk cId="367193171" sldId="410"/>
            <ac:spMk id="8" creationId="{D13E4A8B-D178-43B6-BC31-CB8578D25C1F}"/>
          </ac:spMkLst>
        </pc:spChg>
        <pc:spChg chg="mod">
          <ac:chgData name="Roberto Cunha" userId="f2c5d9e3-e1cd-491b-8eea-425a4d9cf1c2" providerId="ADAL" clId="{0B01ED7B-093E-4C85-A381-D710083E9246}" dt="2022-10-17T17:03:57.881" v="66" actId="1076"/>
          <ac:spMkLst>
            <pc:docMk/>
            <pc:sldMk cId="367193171" sldId="410"/>
            <ac:spMk id="5122" creationId="{00000000-0000-0000-0000-000000000000}"/>
          </ac:spMkLst>
        </pc:spChg>
        <pc:spChg chg="mod">
          <ac:chgData name="Roberto Cunha" userId="f2c5d9e3-e1cd-491b-8eea-425a4d9cf1c2" providerId="ADAL" clId="{0B01ED7B-093E-4C85-A381-D710083E9246}" dt="2022-10-17T17:02:22.167" v="57" actId="108"/>
          <ac:spMkLst>
            <pc:docMk/>
            <pc:sldMk cId="367193171" sldId="410"/>
            <ac:spMk id="5123" creationId="{00000000-0000-0000-0000-000000000000}"/>
          </ac:spMkLst>
        </pc:spChg>
        <pc:grpChg chg="add mod">
          <ac:chgData name="Roberto Cunha" userId="f2c5d9e3-e1cd-491b-8eea-425a4d9cf1c2" providerId="ADAL" clId="{0B01ED7B-093E-4C85-A381-D710083E9246}" dt="2022-10-17T17:02:56.805" v="59"/>
          <ac:grpSpMkLst>
            <pc:docMk/>
            <pc:sldMk cId="367193171" sldId="410"/>
            <ac:grpSpMk id="6" creationId="{506652CE-D14A-44B3-B304-789B800AAC3D}"/>
          </ac:grpSpMkLst>
        </pc:grpChg>
        <pc:graphicFrameChg chg="add mod modGraphic">
          <ac:chgData name="Roberto Cunha" userId="f2c5d9e3-e1cd-491b-8eea-425a4d9cf1c2" providerId="ADAL" clId="{0B01ED7B-093E-4C85-A381-D710083E9246}" dt="2022-10-17T17:05:13.550" v="74" actId="403"/>
          <ac:graphicFrameMkLst>
            <pc:docMk/>
            <pc:sldMk cId="367193171" sldId="410"/>
            <ac:graphicFrameMk id="9" creationId="{07D93C1C-7C81-4210-849F-7086ED05610D}"/>
          </ac:graphicFrameMkLst>
        </pc:graphicFrameChg>
        <pc:picChg chg="del">
          <ac:chgData name="Roberto Cunha" userId="f2c5d9e3-e1cd-491b-8eea-425a4d9cf1c2" providerId="ADAL" clId="{0B01ED7B-093E-4C85-A381-D710083E9246}" dt="2022-10-17T16:52:32.055" v="1" actId="478"/>
          <ac:picMkLst>
            <pc:docMk/>
            <pc:sldMk cId="367193171" sldId="410"/>
            <ac:picMk id="5" creationId="{00000000-0000-0000-0000-000000000000}"/>
          </ac:picMkLst>
        </pc:picChg>
      </pc:sldChg>
      <pc:sldChg chg="addSp delSp modSp new mod modClrScheme chgLayout">
        <pc:chgData name="Roberto Cunha" userId="f2c5d9e3-e1cd-491b-8eea-425a4d9cf1c2" providerId="ADAL" clId="{0B01ED7B-093E-4C85-A381-D710083E9246}" dt="2022-10-17T18:01:11.772" v="238" actId="1076"/>
        <pc:sldMkLst>
          <pc:docMk/>
          <pc:sldMk cId="2716828781" sldId="411"/>
        </pc:sldMkLst>
        <pc:spChg chg="del mod ord">
          <ac:chgData name="Roberto Cunha" userId="f2c5d9e3-e1cd-491b-8eea-425a4d9cf1c2" providerId="ADAL" clId="{0B01ED7B-093E-4C85-A381-D710083E9246}" dt="2022-10-17T17:54:01.578" v="139" actId="700"/>
          <ac:spMkLst>
            <pc:docMk/>
            <pc:sldMk cId="2716828781" sldId="411"/>
            <ac:spMk id="2" creationId="{F315E73D-DFD5-442E-A299-57AF6554F9D0}"/>
          </ac:spMkLst>
        </pc:spChg>
        <pc:spChg chg="del">
          <ac:chgData name="Roberto Cunha" userId="f2c5d9e3-e1cd-491b-8eea-425a4d9cf1c2" providerId="ADAL" clId="{0B01ED7B-093E-4C85-A381-D710083E9246}" dt="2022-10-17T17:54:01.578" v="139" actId="700"/>
          <ac:spMkLst>
            <pc:docMk/>
            <pc:sldMk cId="2716828781" sldId="411"/>
            <ac:spMk id="3" creationId="{E30CD5B7-6D8A-4932-B12A-B0E20D702163}"/>
          </ac:spMkLst>
        </pc:spChg>
        <pc:spChg chg="mod ord">
          <ac:chgData name="Roberto Cunha" userId="f2c5d9e3-e1cd-491b-8eea-425a4d9cf1c2" providerId="ADAL" clId="{0B01ED7B-093E-4C85-A381-D710083E9246}" dt="2022-10-17T17:56:20.158" v="159" actId="700"/>
          <ac:spMkLst>
            <pc:docMk/>
            <pc:sldMk cId="2716828781" sldId="411"/>
            <ac:spMk id="4" creationId="{EB68F3ED-36C0-40B7-8043-5296DE65CEEC}"/>
          </ac:spMkLst>
        </pc:spChg>
        <pc:spChg chg="mod ord">
          <ac:chgData name="Roberto Cunha" userId="f2c5d9e3-e1cd-491b-8eea-425a4d9cf1c2" providerId="ADAL" clId="{0B01ED7B-093E-4C85-A381-D710083E9246}" dt="2022-10-17T17:56:20.158" v="159" actId="700"/>
          <ac:spMkLst>
            <pc:docMk/>
            <pc:sldMk cId="2716828781" sldId="411"/>
            <ac:spMk id="5" creationId="{D0B4F1A1-7A7C-446C-8D0A-086A46382CE1}"/>
          </ac:spMkLst>
        </pc:spChg>
        <pc:spChg chg="add del mod ord">
          <ac:chgData name="Roberto Cunha" userId="f2c5d9e3-e1cd-491b-8eea-425a4d9cf1c2" providerId="ADAL" clId="{0B01ED7B-093E-4C85-A381-D710083E9246}" dt="2022-10-17T17:56:20.158" v="159" actId="700"/>
          <ac:spMkLst>
            <pc:docMk/>
            <pc:sldMk cId="2716828781" sldId="411"/>
            <ac:spMk id="6" creationId="{49F6A791-FA60-424E-906D-68F6C10DDCEC}"/>
          </ac:spMkLst>
        </pc:spChg>
        <pc:spChg chg="add del mod">
          <ac:chgData name="Roberto Cunha" userId="f2c5d9e3-e1cd-491b-8eea-425a4d9cf1c2" providerId="ADAL" clId="{0B01ED7B-093E-4C85-A381-D710083E9246}" dt="2022-10-17T17:56:09.292" v="143" actId="478"/>
          <ac:spMkLst>
            <pc:docMk/>
            <pc:sldMk cId="2716828781" sldId="411"/>
            <ac:spMk id="7" creationId="{26315E34-3D83-4A62-A6AE-04776F8E3915}"/>
          </ac:spMkLst>
        </pc:spChg>
        <pc:spChg chg="add mod ord">
          <ac:chgData name="Roberto Cunha" userId="f2c5d9e3-e1cd-491b-8eea-425a4d9cf1c2" providerId="ADAL" clId="{0B01ED7B-093E-4C85-A381-D710083E9246}" dt="2022-10-17T17:57:27.175" v="176" actId="20577"/>
          <ac:spMkLst>
            <pc:docMk/>
            <pc:sldMk cId="2716828781" sldId="411"/>
            <ac:spMk id="10" creationId="{556B4754-7EC9-4CD1-88A1-BD1EA13ED351}"/>
          </ac:spMkLst>
        </pc:spChg>
        <pc:spChg chg="add mod ord">
          <ac:chgData name="Roberto Cunha" userId="f2c5d9e3-e1cd-491b-8eea-425a4d9cf1c2" providerId="ADAL" clId="{0B01ED7B-093E-4C85-A381-D710083E9246}" dt="2022-10-17T17:56:56.029" v="161" actId="14100"/>
          <ac:spMkLst>
            <pc:docMk/>
            <pc:sldMk cId="2716828781" sldId="411"/>
            <ac:spMk id="11" creationId="{2FF663CE-DCD0-4F5D-8404-B1084591D40D}"/>
          </ac:spMkLst>
        </pc:spChg>
        <pc:spChg chg="add mod">
          <ac:chgData name="Roberto Cunha" userId="f2c5d9e3-e1cd-491b-8eea-425a4d9cf1c2" providerId="ADAL" clId="{0B01ED7B-093E-4C85-A381-D710083E9246}" dt="2022-10-17T18:01:03.983" v="237" actId="1076"/>
          <ac:spMkLst>
            <pc:docMk/>
            <pc:sldMk cId="2716828781" sldId="411"/>
            <ac:spMk id="12" creationId="{4D6F33D3-65A3-4872-B1EC-9EDA1CDF0055}"/>
          </ac:spMkLst>
        </pc:spChg>
        <pc:spChg chg="add mod">
          <ac:chgData name="Roberto Cunha" userId="f2c5d9e3-e1cd-491b-8eea-425a4d9cf1c2" providerId="ADAL" clId="{0B01ED7B-093E-4C85-A381-D710083E9246}" dt="2022-10-17T18:01:11.772" v="238" actId="1076"/>
          <ac:spMkLst>
            <pc:docMk/>
            <pc:sldMk cId="2716828781" sldId="411"/>
            <ac:spMk id="13" creationId="{A2D64E86-075A-444D-83ED-64283A931AE0}"/>
          </ac:spMkLst>
        </pc:spChg>
        <pc:picChg chg="add mod">
          <ac:chgData name="Roberto Cunha" userId="f2c5d9e3-e1cd-491b-8eea-425a4d9cf1c2" providerId="ADAL" clId="{0B01ED7B-093E-4C85-A381-D710083E9246}" dt="2022-10-17T17:56:14.242" v="158" actId="1036"/>
          <ac:picMkLst>
            <pc:docMk/>
            <pc:sldMk cId="2716828781" sldId="411"/>
            <ac:picMk id="9" creationId="{71A8EBD1-695E-4B67-96A5-C692D0B6DB67}"/>
          </ac:picMkLst>
        </pc:picChg>
      </pc:sldChg>
      <pc:sldChg chg="add">
        <pc:chgData name="Roberto Cunha" userId="f2c5d9e3-e1cd-491b-8eea-425a4d9cf1c2" providerId="ADAL" clId="{0B01ED7B-093E-4C85-A381-D710083E9246}" dt="2022-10-17T17:43:00.199" v="79" actId="2890"/>
        <pc:sldMkLst>
          <pc:docMk/>
          <pc:sldMk cId="650856784" sldId="412"/>
        </pc:sldMkLst>
      </pc:sldChg>
      <pc:sldChg chg="addSp delSp modSp add mod">
        <pc:chgData name="Roberto Cunha" userId="f2c5d9e3-e1cd-491b-8eea-425a4d9cf1c2" providerId="ADAL" clId="{0B01ED7B-093E-4C85-A381-D710083E9246}" dt="2022-10-17T18:01:37.541" v="241" actId="1076"/>
        <pc:sldMkLst>
          <pc:docMk/>
          <pc:sldMk cId="2247462756" sldId="413"/>
        </pc:sldMkLst>
        <pc:spChg chg="mod">
          <ac:chgData name="Roberto Cunha" userId="f2c5d9e3-e1cd-491b-8eea-425a4d9cf1c2" providerId="ADAL" clId="{0B01ED7B-093E-4C85-A381-D710083E9246}" dt="2022-10-17T17:58:46.198" v="199" actId="20577"/>
          <ac:spMkLst>
            <pc:docMk/>
            <pc:sldMk cId="2247462756" sldId="413"/>
            <ac:spMk id="11" creationId="{2FF663CE-DCD0-4F5D-8404-B1084591D40D}"/>
          </ac:spMkLst>
        </pc:spChg>
        <pc:spChg chg="add mod">
          <ac:chgData name="Roberto Cunha" userId="f2c5d9e3-e1cd-491b-8eea-425a4d9cf1c2" providerId="ADAL" clId="{0B01ED7B-093E-4C85-A381-D710083E9246}" dt="2022-10-17T18:01:37.541" v="241" actId="1076"/>
          <ac:spMkLst>
            <pc:docMk/>
            <pc:sldMk cId="2247462756" sldId="413"/>
            <ac:spMk id="12" creationId="{7A7856CB-65EA-4F35-B4E4-A77FBFBAA11D}"/>
          </ac:spMkLst>
        </pc:spChg>
        <pc:spChg chg="add mod">
          <ac:chgData name="Roberto Cunha" userId="f2c5d9e3-e1cd-491b-8eea-425a4d9cf1c2" providerId="ADAL" clId="{0B01ED7B-093E-4C85-A381-D710083E9246}" dt="2022-10-17T18:01:31.626" v="240" actId="1076"/>
          <ac:spMkLst>
            <pc:docMk/>
            <pc:sldMk cId="2247462756" sldId="413"/>
            <ac:spMk id="13" creationId="{CEF5BC4E-99ED-411F-A5DA-74FE899E4F67}"/>
          </ac:spMkLst>
        </pc:spChg>
        <pc:picChg chg="add mod">
          <ac:chgData name="Roberto Cunha" userId="f2c5d9e3-e1cd-491b-8eea-425a4d9cf1c2" providerId="ADAL" clId="{0B01ED7B-093E-4C85-A381-D710083E9246}" dt="2022-10-17T17:58:36.551" v="195" actId="1036"/>
          <ac:picMkLst>
            <pc:docMk/>
            <pc:sldMk cId="2247462756" sldId="413"/>
            <ac:picMk id="3" creationId="{619BC8AF-4FB1-4814-9D2E-9B6B0071CD02}"/>
          </ac:picMkLst>
        </pc:picChg>
        <pc:picChg chg="del">
          <ac:chgData name="Roberto Cunha" userId="f2c5d9e3-e1cd-491b-8eea-425a4d9cf1c2" providerId="ADAL" clId="{0B01ED7B-093E-4C85-A381-D710083E9246}" dt="2022-10-17T17:58:11.999" v="179" actId="478"/>
          <ac:picMkLst>
            <pc:docMk/>
            <pc:sldMk cId="2247462756" sldId="413"/>
            <ac:picMk id="9" creationId="{71A8EBD1-695E-4B67-96A5-C692D0B6DB67}"/>
          </ac:picMkLst>
        </pc:picChg>
      </pc:sldChg>
      <pc:sldChg chg="addSp delSp modSp add mod">
        <pc:chgData name="Roberto Cunha" userId="f2c5d9e3-e1cd-491b-8eea-425a4d9cf1c2" providerId="ADAL" clId="{0B01ED7B-093E-4C85-A381-D710083E9246}" dt="2022-10-17T18:05:33.577" v="309" actId="14100"/>
        <pc:sldMkLst>
          <pc:docMk/>
          <pc:sldMk cId="3596817246" sldId="414"/>
        </pc:sldMkLst>
        <pc:spChg chg="mod">
          <ac:chgData name="Roberto Cunha" userId="f2c5d9e3-e1cd-491b-8eea-425a4d9cf1c2" providerId="ADAL" clId="{0B01ED7B-093E-4C85-A381-D710083E9246}" dt="2022-10-17T18:02:25.496" v="243"/>
          <ac:spMkLst>
            <pc:docMk/>
            <pc:sldMk cId="3596817246" sldId="414"/>
            <ac:spMk id="11" creationId="{2FF663CE-DCD0-4F5D-8404-B1084591D40D}"/>
          </ac:spMkLst>
        </pc:spChg>
        <pc:spChg chg="mod">
          <ac:chgData name="Roberto Cunha" userId="f2c5d9e3-e1cd-491b-8eea-425a4d9cf1c2" providerId="ADAL" clId="{0B01ED7B-093E-4C85-A381-D710083E9246}" dt="2022-10-17T18:05:33.577" v="309" actId="14100"/>
          <ac:spMkLst>
            <pc:docMk/>
            <pc:sldMk cId="3596817246" sldId="414"/>
            <ac:spMk id="12" creationId="{7A7856CB-65EA-4F35-B4E4-A77FBFBAA11D}"/>
          </ac:spMkLst>
        </pc:spChg>
        <pc:spChg chg="mod">
          <ac:chgData name="Roberto Cunha" userId="f2c5d9e3-e1cd-491b-8eea-425a4d9cf1c2" providerId="ADAL" clId="{0B01ED7B-093E-4C85-A381-D710083E9246}" dt="2022-10-17T18:05:26.253" v="307" actId="14100"/>
          <ac:spMkLst>
            <pc:docMk/>
            <pc:sldMk cId="3596817246" sldId="414"/>
            <ac:spMk id="13" creationId="{CEF5BC4E-99ED-411F-A5DA-74FE899E4F67}"/>
          </ac:spMkLst>
        </pc:spChg>
        <pc:picChg chg="del">
          <ac:chgData name="Roberto Cunha" userId="f2c5d9e3-e1cd-491b-8eea-425a4d9cf1c2" providerId="ADAL" clId="{0B01ED7B-093E-4C85-A381-D710083E9246}" dt="2022-10-17T18:02:29.709" v="244" actId="478"/>
          <ac:picMkLst>
            <pc:docMk/>
            <pc:sldMk cId="3596817246" sldId="414"/>
            <ac:picMk id="3" creationId="{619BC8AF-4FB1-4814-9D2E-9B6B0071CD02}"/>
          </ac:picMkLst>
        </pc:picChg>
        <pc:picChg chg="add mod">
          <ac:chgData name="Roberto Cunha" userId="f2c5d9e3-e1cd-491b-8eea-425a4d9cf1c2" providerId="ADAL" clId="{0B01ED7B-093E-4C85-A381-D710083E9246}" dt="2022-10-17T18:02:50.190" v="256" actId="1036"/>
          <ac:picMkLst>
            <pc:docMk/>
            <pc:sldMk cId="3596817246" sldId="414"/>
            <ac:picMk id="6" creationId="{4D5B639A-B3CB-4D37-A296-28E78F272691}"/>
          </ac:picMkLst>
        </pc:picChg>
      </pc:sldChg>
      <pc:sldChg chg="delSp modSp add mod">
        <pc:chgData name="Roberto Cunha" userId="f2c5d9e3-e1cd-491b-8eea-425a4d9cf1c2" providerId="ADAL" clId="{0B01ED7B-093E-4C85-A381-D710083E9246}" dt="2022-10-17T18:07:17.716" v="319" actId="1076"/>
        <pc:sldMkLst>
          <pc:docMk/>
          <pc:sldMk cId="1440369958" sldId="415"/>
        </pc:sldMkLst>
        <pc:spChg chg="del mod">
          <ac:chgData name="Roberto Cunha" userId="f2c5d9e3-e1cd-491b-8eea-425a4d9cf1c2" providerId="ADAL" clId="{0B01ED7B-093E-4C85-A381-D710083E9246}" dt="2022-10-17T18:06:52.938" v="313" actId="478"/>
          <ac:spMkLst>
            <pc:docMk/>
            <pc:sldMk cId="1440369958" sldId="415"/>
            <ac:spMk id="12" creationId="{7A7856CB-65EA-4F35-B4E4-A77FBFBAA11D}"/>
          </ac:spMkLst>
        </pc:spChg>
        <pc:spChg chg="mod">
          <ac:chgData name="Roberto Cunha" userId="f2c5d9e3-e1cd-491b-8eea-425a4d9cf1c2" providerId="ADAL" clId="{0B01ED7B-093E-4C85-A381-D710083E9246}" dt="2022-10-17T18:07:17.716" v="319" actId="1076"/>
          <ac:spMkLst>
            <pc:docMk/>
            <pc:sldMk cId="1440369958" sldId="415"/>
            <ac:spMk id="13" creationId="{CEF5BC4E-99ED-411F-A5DA-74FE899E4F67}"/>
          </ac:spMkLst>
        </pc:spChg>
      </pc:sldChg>
      <pc:sldChg chg="addSp modSp new mod">
        <pc:chgData name="Roberto Cunha" userId="f2c5d9e3-e1cd-491b-8eea-425a4d9cf1c2" providerId="ADAL" clId="{0B01ED7B-093E-4C85-A381-D710083E9246}" dt="2022-10-17T18:23:31.910" v="477" actId="13822"/>
        <pc:sldMkLst>
          <pc:docMk/>
          <pc:sldMk cId="575587325" sldId="416"/>
        </pc:sldMkLst>
        <pc:spChg chg="mod">
          <ac:chgData name="Roberto Cunha" userId="f2c5d9e3-e1cd-491b-8eea-425a4d9cf1c2" providerId="ADAL" clId="{0B01ED7B-093E-4C85-A381-D710083E9246}" dt="2022-10-17T18:14:23.491" v="390"/>
          <ac:spMkLst>
            <pc:docMk/>
            <pc:sldMk cId="575587325" sldId="416"/>
            <ac:spMk id="2" creationId="{C168FC10-8A70-4585-A76D-A0A144EFFD44}"/>
          </ac:spMkLst>
        </pc:spChg>
        <pc:spChg chg="mod">
          <ac:chgData name="Roberto Cunha" userId="f2c5d9e3-e1cd-491b-8eea-425a4d9cf1c2" providerId="ADAL" clId="{0B01ED7B-093E-4C85-A381-D710083E9246}" dt="2022-10-17T18:20:06.518" v="446" actId="20577"/>
          <ac:spMkLst>
            <pc:docMk/>
            <pc:sldMk cId="575587325" sldId="416"/>
            <ac:spMk id="3" creationId="{E4A1FCE6-02EA-4151-9D87-232AB325D048}"/>
          </ac:spMkLst>
        </pc:spChg>
        <pc:spChg chg="add mod">
          <ac:chgData name="Roberto Cunha" userId="f2c5d9e3-e1cd-491b-8eea-425a4d9cf1c2" providerId="ADAL" clId="{0B01ED7B-093E-4C85-A381-D710083E9246}" dt="2022-10-17T18:23:31.910" v="477" actId="13822"/>
          <ac:spMkLst>
            <pc:docMk/>
            <pc:sldMk cId="575587325" sldId="416"/>
            <ac:spMk id="6" creationId="{50F16383-C1C6-4CB9-B9BF-FE0C2B4DB6FF}"/>
          </ac:spMkLst>
        </pc:spChg>
      </pc:sldChg>
      <pc:sldChg chg="addSp delSp modSp new mod ord setBg">
        <pc:chgData name="Roberto Cunha" userId="f2c5d9e3-e1cd-491b-8eea-425a4d9cf1c2" providerId="ADAL" clId="{0B01ED7B-093E-4C85-A381-D710083E9246}" dt="2022-10-17T18:13:36.815" v="388"/>
        <pc:sldMkLst>
          <pc:docMk/>
          <pc:sldMk cId="1102862879" sldId="417"/>
        </pc:sldMkLst>
        <pc:spChg chg="mod">
          <ac:chgData name="Roberto Cunha" userId="f2c5d9e3-e1cd-491b-8eea-425a4d9cf1c2" providerId="ADAL" clId="{0B01ED7B-093E-4C85-A381-D710083E9246}" dt="2022-10-17T18:12:37.884" v="373" actId="26606"/>
          <ac:spMkLst>
            <pc:docMk/>
            <pc:sldMk cId="1102862879" sldId="417"/>
            <ac:spMk id="2" creationId="{6A988A8A-C64C-490C-822C-4FC64C881495}"/>
          </ac:spMkLst>
        </pc:spChg>
        <pc:spChg chg="mod">
          <ac:chgData name="Roberto Cunha" userId="f2c5d9e3-e1cd-491b-8eea-425a4d9cf1c2" providerId="ADAL" clId="{0B01ED7B-093E-4C85-A381-D710083E9246}" dt="2022-10-17T18:13:19.618" v="386" actId="255"/>
          <ac:spMkLst>
            <pc:docMk/>
            <pc:sldMk cId="1102862879" sldId="417"/>
            <ac:spMk id="3" creationId="{72FB821B-C979-417D-87BE-6DCD8A09F712}"/>
          </ac:spMkLst>
        </pc:spChg>
        <pc:spChg chg="mod">
          <ac:chgData name="Roberto Cunha" userId="f2c5d9e3-e1cd-491b-8eea-425a4d9cf1c2" providerId="ADAL" clId="{0B01ED7B-093E-4C85-A381-D710083E9246}" dt="2022-10-17T18:12:37.884" v="373" actId="26606"/>
          <ac:spMkLst>
            <pc:docMk/>
            <pc:sldMk cId="1102862879" sldId="417"/>
            <ac:spMk id="4" creationId="{C9BE5ADB-D56A-40F8-93FB-D8401C73ADA4}"/>
          </ac:spMkLst>
        </pc:spChg>
        <pc:spChg chg="mod">
          <ac:chgData name="Roberto Cunha" userId="f2c5d9e3-e1cd-491b-8eea-425a4d9cf1c2" providerId="ADAL" clId="{0B01ED7B-093E-4C85-A381-D710083E9246}" dt="2022-10-17T18:12:37.884" v="373" actId="26606"/>
          <ac:spMkLst>
            <pc:docMk/>
            <pc:sldMk cId="1102862879" sldId="417"/>
            <ac:spMk id="5" creationId="{E1641EF3-11BB-44D9-A1C6-058F60EAD16E}"/>
          </ac:spMkLst>
        </pc:spChg>
        <pc:spChg chg="add">
          <ac:chgData name="Roberto Cunha" userId="f2c5d9e3-e1cd-491b-8eea-425a4d9cf1c2" providerId="ADAL" clId="{0B01ED7B-093E-4C85-A381-D710083E9246}" dt="2022-10-17T18:12:37.884" v="373" actId="26606"/>
          <ac:spMkLst>
            <pc:docMk/>
            <pc:sldMk cId="1102862879" sldId="417"/>
            <ac:spMk id="9" creationId="{058A14AF-9FB5-4CC7-BA35-E8E85D3EDF0E}"/>
          </ac:spMkLst>
        </pc:spChg>
        <pc:spChg chg="add">
          <ac:chgData name="Roberto Cunha" userId="f2c5d9e3-e1cd-491b-8eea-425a4d9cf1c2" providerId="ADAL" clId="{0B01ED7B-093E-4C85-A381-D710083E9246}" dt="2022-10-17T18:12:37.884" v="373" actId="26606"/>
          <ac:spMkLst>
            <pc:docMk/>
            <pc:sldMk cId="1102862879" sldId="417"/>
            <ac:spMk id="10" creationId="{3A9A4357-BD1D-4622-A4FE-766E6AB8DE84}"/>
          </ac:spMkLst>
        </pc:spChg>
        <pc:spChg chg="add">
          <ac:chgData name="Roberto Cunha" userId="f2c5d9e3-e1cd-491b-8eea-425a4d9cf1c2" providerId="ADAL" clId="{0B01ED7B-093E-4C85-A381-D710083E9246}" dt="2022-10-17T18:12:37.884" v="373" actId="26606"/>
          <ac:spMkLst>
            <pc:docMk/>
            <pc:sldMk cId="1102862879" sldId="417"/>
            <ac:spMk id="11" creationId="{E659831F-0D9A-4C63-9EBB-8435B85A440F}"/>
          </ac:spMkLst>
        </pc:spChg>
        <pc:spChg chg="add del">
          <ac:chgData name="Roberto Cunha" userId="f2c5d9e3-e1cd-491b-8eea-425a4d9cf1c2" providerId="ADAL" clId="{0B01ED7B-093E-4C85-A381-D710083E9246}" dt="2022-10-17T18:12:30.378" v="372" actId="26606"/>
          <ac:spMkLst>
            <pc:docMk/>
            <pc:sldMk cId="1102862879" sldId="417"/>
            <ac:spMk id="12" creationId="{7FF47CB7-972F-479F-A36D-9E72D26EC8DA}"/>
          </ac:spMkLst>
        </pc:spChg>
        <pc:spChg chg="add del">
          <ac:chgData name="Roberto Cunha" userId="f2c5d9e3-e1cd-491b-8eea-425a4d9cf1c2" providerId="ADAL" clId="{0B01ED7B-093E-4C85-A381-D710083E9246}" dt="2022-10-17T18:12:30.378" v="372" actId="26606"/>
          <ac:spMkLst>
            <pc:docMk/>
            <pc:sldMk cId="1102862879" sldId="417"/>
            <ac:spMk id="14" creationId="{0D153B68-5844-490D-8E67-F616D6D721CA}"/>
          </ac:spMkLst>
        </pc:spChg>
        <pc:spChg chg="add del">
          <ac:chgData name="Roberto Cunha" userId="f2c5d9e3-e1cd-491b-8eea-425a4d9cf1c2" providerId="ADAL" clId="{0B01ED7B-093E-4C85-A381-D710083E9246}" dt="2022-10-17T18:12:30.378" v="372" actId="26606"/>
          <ac:spMkLst>
            <pc:docMk/>
            <pc:sldMk cId="1102862879" sldId="417"/>
            <ac:spMk id="16" creationId="{9A0D773F-7A7D-4DBB-9DEA-86BB8B8F4BC8}"/>
          </ac:spMkLst>
        </pc:spChg>
        <pc:spChg chg="add">
          <ac:chgData name="Roberto Cunha" userId="f2c5d9e3-e1cd-491b-8eea-425a4d9cf1c2" providerId="ADAL" clId="{0B01ED7B-093E-4C85-A381-D710083E9246}" dt="2022-10-17T18:12:37.884" v="373" actId="26606"/>
          <ac:spMkLst>
            <pc:docMk/>
            <pc:sldMk cId="1102862879" sldId="417"/>
            <ac:spMk id="18" creationId="{E6995CE5-F890-4ABA-82A2-26507CE8D2A3}"/>
          </ac:spMkLst>
        </pc:spChg>
        <pc:picChg chg="add mod ord">
          <ac:chgData name="Roberto Cunha" userId="f2c5d9e3-e1cd-491b-8eea-425a4d9cf1c2" providerId="ADAL" clId="{0B01ED7B-093E-4C85-A381-D710083E9246}" dt="2022-10-17T18:13:07.093" v="384" actId="14100"/>
          <ac:picMkLst>
            <pc:docMk/>
            <pc:sldMk cId="1102862879" sldId="417"/>
            <ac:picMk id="7" creationId="{D52072D2-67A9-4FE7-AB81-75FB9A45E23A}"/>
          </ac:picMkLst>
        </pc:picChg>
      </pc:sldChg>
      <pc:sldChg chg="addSp delSp modSp new mod modClrScheme chgLayout">
        <pc:chgData name="Roberto Cunha" userId="f2c5d9e3-e1cd-491b-8eea-425a4d9cf1c2" providerId="ADAL" clId="{0B01ED7B-093E-4C85-A381-D710083E9246}" dt="2022-10-17T18:49:37.042" v="739"/>
        <pc:sldMkLst>
          <pc:docMk/>
          <pc:sldMk cId="1532872049" sldId="418"/>
        </pc:sldMkLst>
        <pc:spChg chg="del mod ord">
          <ac:chgData name="Roberto Cunha" userId="f2c5d9e3-e1cd-491b-8eea-425a4d9cf1c2" providerId="ADAL" clId="{0B01ED7B-093E-4C85-A381-D710083E9246}" dt="2022-10-17T18:34:16.653" v="519" actId="700"/>
          <ac:spMkLst>
            <pc:docMk/>
            <pc:sldMk cId="1532872049" sldId="418"/>
            <ac:spMk id="2" creationId="{4D3173E6-F8D5-4F12-881E-494239C2F14B}"/>
          </ac:spMkLst>
        </pc:spChg>
        <pc:spChg chg="del">
          <ac:chgData name="Roberto Cunha" userId="f2c5d9e3-e1cd-491b-8eea-425a4d9cf1c2" providerId="ADAL" clId="{0B01ED7B-093E-4C85-A381-D710083E9246}" dt="2022-10-17T18:34:16.653" v="519" actId="700"/>
          <ac:spMkLst>
            <pc:docMk/>
            <pc:sldMk cId="1532872049" sldId="418"/>
            <ac:spMk id="3" creationId="{08DF5B11-1FBA-4507-9893-6C66954B7344}"/>
          </ac:spMkLst>
        </pc:spChg>
        <pc:spChg chg="mod ord">
          <ac:chgData name="Roberto Cunha" userId="f2c5d9e3-e1cd-491b-8eea-425a4d9cf1c2" providerId="ADAL" clId="{0B01ED7B-093E-4C85-A381-D710083E9246}" dt="2022-10-17T18:34:16.653" v="519" actId="700"/>
          <ac:spMkLst>
            <pc:docMk/>
            <pc:sldMk cId="1532872049" sldId="418"/>
            <ac:spMk id="4" creationId="{4AD1A06B-BD45-423A-8C08-22D8685CCD12}"/>
          </ac:spMkLst>
        </pc:spChg>
        <pc:spChg chg="mod ord">
          <ac:chgData name="Roberto Cunha" userId="f2c5d9e3-e1cd-491b-8eea-425a4d9cf1c2" providerId="ADAL" clId="{0B01ED7B-093E-4C85-A381-D710083E9246}" dt="2022-10-17T18:34:16.653" v="519" actId="700"/>
          <ac:spMkLst>
            <pc:docMk/>
            <pc:sldMk cId="1532872049" sldId="418"/>
            <ac:spMk id="5" creationId="{555705D8-1C80-4B5C-BBC0-D5FDEDAD0B7E}"/>
          </ac:spMkLst>
        </pc:spChg>
        <pc:spChg chg="add mod ord">
          <ac:chgData name="Roberto Cunha" userId="f2c5d9e3-e1cd-491b-8eea-425a4d9cf1c2" providerId="ADAL" clId="{0B01ED7B-093E-4C85-A381-D710083E9246}" dt="2022-10-17T18:49:37.042" v="739"/>
          <ac:spMkLst>
            <pc:docMk/>
            <pc:sldMk cId="1532872049" sldId="418"/>
            <ac:spMk id="6" creationId="{7D6B5DC2-0C03-4FD2-B75D-1F71E071E3F3}"/>
          </ac:spMkLst>
        </pc:spChg>
        <pc:spChg chg="add del mod">
          <ac:chgData name="Roberto Cunha" userId="f2c5d9e3-e1cd-491b-8eea-425a4d9cf1c2" providerId="ADAL" clId="{0B01ED7B-093E-4C85-A381-D710083E9246}" dt="2022-10-17T18:41:17.508" v="583"/>
          <ac:spMkLst>
            <pc:docMk/>
            <pc:sldMk cId="1532872049" sldId="418"/>
            <ac:spMk id="9" creationId="{6A35A140-FBC6-42A1-A180-6A47A4C1A1EB}"/>
          </ac:spMkLst>
        </pc:spChg>
        <pc:spChg chg="add mod">
          <ac:chgData name="Roberto Cunha" userId="f2c5d9e3-e1cd-491b-8eea-425a4d9cf1c2" providerId="ADAL" clId="{0B01ED7B-093E-4C85-A381-D710083E9246}" dt="2022-10-17T18:41:59.856" v="603" actId="14100"/>
          <ac:spMkLst>
            <pc:docMk/>
            <pc:sldMk cId="1532872049" sldId="418"/>
            <ac:spMk id="10" creationId="{6EE7F99E-D9F1-4416-B49F-FF1ED087958D}"/>
          </ac:spMkLst>
        </pc:spChg>
        <pc:picChg chg="add mod">
          <ac:chgData name="Roberto Cunha" userId="f2c5d9e3-e1cd-491b-8eea-425a4d9cf1c2" providerId="ADAL" clId="{0B01ED7B-093E-4C85-A381-D710083E9246}" dt="2022-10-17T18:34:22.785" v="521" actId="1076"/>
          <ac:picMkLst>
            <pc:docMk/>
            <pc:sldMk cId="1532872049" sldId="418"/>
            <ac:picMk id="8" creationId="{4876B8FA-2EEA-4EB1-B438-2CCACB6F67C0}"/>
          </ac:picMkLst>
        </pc:picChg>
      </pc:sldChg>
      <pc:sldChg chg="modSp add mod">
        <pc:chgData name="Roberto Cunha" userId="f2c5d9e3-e1cd-491b-8eea-425a4d9cf1c2" providerId="ADAL" clId="{0B01ED7B-093E-4C85-A381-D710083E9246}" dt="2022-10-17T18:31:09.300" v="517" actId="15"/>
        <pc:sldMkLst>
          <pc:docMk/>
          <pc:sldMk cId="884758090" sldId="419"/>
        </pc:sldMkLst>
        <pc:spChg chg="mod">
          <ac:chgData name="Roberto Cunha" userId="f2c5d9e3-e1cd-491b-8eea-425a4d9cf1c2" providerId="ADAL" clId="{0B01ED7B-093E-4C85-A381-D710083E9246}" dt="2022-10-17T18:31:09.300" v="517" actId="15"/>
          <ac:spMkLst>
            <pc:docMk/>
            <pc:sldMk cId="884758090" sldId="419"/>
            <ac:spMk id="3" creationId="{E4A1FCE6-02EA-4151-9D87-232AB325D048}"/>
          </ac:spMkLst>
        </pc:spChg>
        <pc:spChg chg="mod">
          <ac:chgData name="Roberto Cunha" userId="f2c5d9e3-e1cd-491b-8eea-425a4d9cf1c2" providerId="ADAL" clId="{0B01ED7B-093E-4C85-A381-D710083E9246}" dt="2022-10-17T18:23:22.069" v="476" actId="13822"/>
          <ac:spMkLst>
            <pc:docMk/>
            <pc:sldMk cId="884758090" sldId="419"/>
            <ac:spMk id="6" creationId="{50F16383-C1C6-4CB9-B9BF-FE0C2B4DB6FF}"/>
          </ac:spMkLst>
        </pc:spChg>
      </pc:sldChg>
      <pc:sldChg chg="addSp modSp add mod">
        <pc:chgData name="Roberto Cunha" userId="f2c5d9e3-e1cd-491b-8eea-425a4d9cf1c2" providerId="ADAL" clId="{0B01ED7B-093E-4C85-A381-D710083E9246}" dt="2022-10-17T18:56:36.578" v="825" actId="207"/>
        <pc:sldMkLst>
          <pc:docMk/>
          <pc:sldMk cId="2817870547" sldId="420"/>
        </pc:sldMkLst>
        <pc:spChg chg="mod">
          <ac:chgData name="Roberto Cunha" userId="f2c5d9e3-e1cd-491b-8eea-425a4d9cf1c2" providerId="ADAL" clId="{0B01ED7B-093E-4C85-A381-D710083E9246}" dt="2022-10-17T18:54:52.504" v="797" actId="20577"/>
          <ac:spMkLst>
            <pc:docMk/>
            <pc:sldMk cId="2817870547" sldId="420"/>
            <ac:spMk id="2" creationId="{4D3173E6-F8D5-4F12-881E-494239C2F14B}"/>
          </ac:spMkLst>
        </pc:spChg>
        <pc:spChg chg="mod">
          <ac:chgData name="Roberto Cunha" userId="f2c5d9e3-e1cd-491b-8eea-425a4d9cf1c2" providerId="ADAL" clId="{0B01ED7B-093E-4C85-A381-D710083E9246}" dt="2022-10-17T18:56:36.578" v="825" actId="207"/>
          <ac:spMkLst>
            <pc:docMk/>
            <pc:sldMk cId="2817870547" sldId="420"/>
            <ac:spMk id="3" creationId="{08DF5B11-1FBA-4507-9893-6C66954B7344}"/>
          </ac:spMkLst>
        </pc:spChg>
        <pc:picChg chg="add mod">
          <ac:chgData name="Roberto Cunha" userId="f2c5d9e3-e1cd-491b-8eea-425a4d9cf1c2" providerId="ADAL" clId="{0B01ED7B-093E-4C85-A381-D710083E9246}" dt="2022-10-17T18:52:03.272" v="772" actId="1036"/>
          <ac:picMkLst>
            <pc:docMk/>
            <pc:sldMk cId="2817870547" sldId="420"/>
            <ac:picMk id="7" creationId="{9040EF4E-E110-41F0-B58A-690A71A3C425}"/>
          </ac:picMkLst>
        </pc:picChg>
      </pc:sldChg>
      <pc:sldChg chg="addSp delSp modSp add mod">
        <pc:chgData name="Roberto Cunha" userId="f2c5d9e3-e1cd-491b-8eea-425a4d9cf1c2" providerId="ADAL" clId="{0B01ED7B-093E-4C85-A381-D710083E9246}" dt="2022-10-17T18:49:44.690" v="740"/>
        <pc:sldMkLst>
          <pc:docMk/>
          <pc:sldMk cId="3563918199" sldId="421"/>
        </pc:sldMkLst>
        <pc:spChg chg="mod">
          <ac:chgData name="Roberto Cunha" userId="f2c5d9e3-e1cd-491b-8eea-425a4d9cf1c2" providerId="ADAL" clId="{0B01ED7B-093E-4C85-A381-D710083E9246}" dt="2022-10-17T18:49:44.690" v="740"/>
          <ac:spMkLst>
            <pc:docMk/>
            <pc:sldMk cId="3563918199" sldId="421"/>
            <ac:spMk id="6" creationId="{7D6B5DC2-0C03-4FD2-B75D-1F71E071E3F3}"/>
          </ac:spMkLst>
        </pc:spChg>
        <pc:spChg chg="add mod">
          <ac:chgData name="Roberto Cunha" userId="f2c5d9e3-e1cd-491b-8eea-425a4d9cf1c2" providerId="ADAL" clId="{0B01ED7B-093E-4C85-A381-D710083E9246}" dt="2022-10-17T18:44:02.164" v="642" actId="1076"/>
          <ac:spMkLst>
            <pc:docMk/>
            <pc:sldMk cId="3563918199" sldId="421"/>
            <ac:spMk id="10" creationId="{E1DDEF55-D0C7-40E8-BAAE-DF9BC4EEAF15}"/>
          </ac:spMkLst>
        </pc:spChg>
        <pc:picChg chg="add mod ord">
          <ac:chgData name="Roberto Cunha" userId="f2c5d9e3-e1cd-491b-8eea-425a4d9cf1c2" providerId="ADAL" clId="{0B01ED7B-093E-4C85-A381-D710083E9246}" dt="2022-10-17T18:38:59.290" v="567" actId="166"/>
          <ac:picMkLst>
            <pc:docMk/>
            <pc:sldMk cId="3563918199" sldId="421"/>
            <ac:picMk id="3" creationId="{0E586018-A4C0-413C-A4B6-3EEAA6200D98}"/>
          </ac:picMkLst>
        </pc:picChg>
        <pc:picChg chg="del mod">
          <ac:chgData name="Roberto Cunha" userId="f2c5d9e3-e1cd-491b-8eea-425a4d9cf1c2" providerId="ADAL" clId="{0B01ED7B-093E-4C85-A381-D710083E9246}" dt="2022-10-17T18:38:00.539" v="549" actId="478"/>
          <ac:picMkLst>
            <pc:docMk/>
            <pc:sldMk cId="3563918199" sldId="421"/>
            <ac:picMk id="8" creationId="{4876B8FA-2EEA-4EB1-B438-2CCACB6F67C0}"/>
          </ac:picMkLst>
        </pc:picChg>
        <pc:picChg chg="add mod">
          <ac:chgData name="Roberto Cunha" userId="f2c5d9e3-e1cd-491b-8eea-425a4d9cf1c2" providerId="ADAL" clId="{0B01ED7B-093E-4C85-A381-D710083E9246}" dt="2022-10-17T18:38:44.100" v="566" actId="1036"/>
          <ac:picMkLst>
            <pc:docMk/>
            <pc:sldMk cId="3563918199" sldId="421"/>
            <ac:picMk id="9" creationId="{048CD886-D449-4B5F-A748-2B4FD0843454}"/>
          </ac:picMkLst>
        </pc:picChg>
      </pc:sldChg>
      <pc:sldChg chg="addSp delSp modSp add mod">
        <pc:chgData name="Roberto Cunha" userId="f2c5d9e3-e1cd-491b-8eea-425a4d9cf1c2" providerId="ADAL" clId="{0B01ED7B-093E-4C85-A381-D710083E9246}" dt="2022-10-17T18:49:28.293" v="738"/>
        <pc:sldMkLst>
          <pc:docMk/>
          <pc:sldMk cId="1934510054" sldId="422"/>
        </pc:sldMkLst>
        <pc:spChg chg="mod">
          <ac:chgData name="Roberto Cunha" userId="f2c5d9e3-e1cd-491b-8eea-425a4d9cf1c2" providerId="ADAL" clId="{0B01ED7B-093E-4C85-A381-D710083E9246}" dt="2022-10-17T18:49:28.293" v="738"/>
          <ac:spMkLst>
            <pc:docMk/>
            <pc:sldMk cId="1934510054" sldId="422"/>
            <ac:spMk id="6" creationId="{7D6B5DC2-0C03-4FD2-B75D-1F71E071E3F3}"/>
          </ac:spMkLst>
        </pc:spChg>
        <pc:spChg chg="add mod">
          <ac:chgData name="Roberto Cunha" userId="f2c5d9e3-e1cd-491b-8eea-425a4d9cf1c2" providerId="ADAL" clId="{0B01ED7B-093E-4C85-A381-D710083E9246}" dt="2022-10-17T18:43:21.416" v="625" actId="20577"/>
          <ac:spMkLst>
            <pc:docMk/>
            <pc:sldMk cId="1934510054" sldId="422"/>
            <ac:spMk id="10" creationId="{89B607CC-DC8E-4806-9B38-8DB2798069A4}"/>
          </ac:spMkLst>
        </pc:spChg>
        <pc:picChg chg="ord">
          <ac:chgData name="Roberto Cunha" userId="f2c5d9e3-e1cd-491b-8eea-425a4d9cf1c2" providerId="ADAL" clId="{0B01ED7B-093E-4C85-A381-D710083E9246}" dt="2022-10-17T18:40:37.911" v="581" actId="166"/>
          <ac:picMkLst>
            <pc:docMk/>
            <pc:sldMk cId="1934510054" sldId="422"/>
            <ac:picMk id="3" creationId="{0E586018-A4C0-413C-A4B6-3EEAA6200D98}"/>
          </ac:picMkLst>
        </pc:picChg>
        <pc:picChg chg="add mod">
          <ac:chgData name="Roberto Cunha" userId="f2c5d9e3-e1cd-491b-8eea-425a4d9cf1c2" providerId="ADAL" clId="{0B01ED7B-093E-4C85-A381-D710083E9246}" dt="2022-10-17T18:40:27.648" v="580" actId="1036"/>
          <ac:picMkLst>
            <pc:docMk/>
            <pc:sldMk cId="1934510054" sldId="422"/>
            <ac:picMk id="7" creationId="{6DFDB118-93B7-468C-BDB6-016C755BBF7E}"/>
          </ac:picMkLst>
        </pc:picChg>
        <pc:picChg chg="del">
          <ac:chgData name="Roberto Cunha" userId="f2c5d9e3-e1cd-491b-8eea-425a4d9cf1c2" providerId="ADAL" clId="{0B01ED7B-093E-4C85-A381-D710083E9246}" dt="2022-10-17T18:40:23.347" v="569" actId="478"/>
          <ac:picMkLst>
            <pc:docMk/>
            <pc:sldMk cId="1934510054" sldId="422"/>
            <ac:picMk id="9" creationId="{048CD886-D449-4B5F-A748-2B4FD0843454}"/>
          </ac:picMkLst>
        </pc:picChg>
      </pc:sldChg>
      <pc:sldChg chg="addSp delSp modSp add mod">
        <pc:chgData name="Roberto Cunha" userId="f2c5d9e3-e1cd-491b-8eea-425a4d9cf1c2" providerId="ADAL" clId="{0B01ED7B-093E-4C85-A381-D710083E9246}" dt="2022-10-17T18:49:22.698" v="737"/>
        <pc:sldMkLst>
          <pc:docMk/>
          <pc:sldMk cId="2044415848" sldId="423"/>
        </pc:sldMkLst>
        <pc:spChg chg="mod">
          <ac:chgData name="Roberto Cunha" userId="f2c5d9e3-e1cd-491b-8eea-425a4d9cf1c2" providerId="ADAL" clId="{0B01ED7B-093E-4C85-A381-D710083E9246}" dt="2022-10-17T18:49:22.698" v="737"/>
          <ac:spMkLst>
            <pc:docMk/>
            <pc:sldMk cId="2044415848" sldId="423"/>
            <ac:spMk id="6" creationId="{7D6B5DC2-0C03-4FD2-B75D-1F71E071E3F3}"/>
          </ac:spMkLst>
        </pc:spChg>
        <pc:spChg chg="mod">
          <ac:chgData name="Roberto Cunha" userId="f2c5d9e3-e1cd-491b-8eea-425a4d9cf1c2" providerId="ADAL" clId="{0B01ED7B-093E-4C85-A381-D710083E9246}" dt="2022-10-17T18:46:16.676" v="686" actId="14100"/>
          <ac:spMkLst>
            <pc:docMk/>
            <pc:sldMk cId="2044415848" sldId="423"/>
            <ac:spMk id="10" creationId="{89B607CC-DC8E-4806-9B38-8DB2798069A4}"/>
          </ac:spMkLst>
        </pc:spChg>
        <pc:picChg chg="del">
          <ac:chgData name="Roberto Cunha" userId="f2c5d9e3-e1cd-491b-8eea-425a4d9cf1c2" providerId="ADAL" clId="{0B01ED7B-093E-4C85-A381-D710083E9246}" dt="2022-10-17T18:44:53.312" v="644" actId="478"/>
          <ac:picMkLst>
            <pc:docMk/>
            <pc:sldMk cId="2044415848" sldId="423"/>
            <ac:picMk id="7" creationId="{6DFDB118-93B7-468C-BDB6-016C755BBF7E}"/>
          </ac:picMkLst>
        </pc:picChg>
        <pc:picChg chg="add mod">
          <ac:chgData name="Roberto Cunha" userId="f2c5d9e3-e1cd-491b-8eea-425a4d9cf1c2" providerId="ADAL" clId="{0B01ED7B-093E-4C85-A381-D710083E9246}" dt="2022-10-17T18:44:57.221" v="646" actId="1076"/>
          <ac:picMkLst>
            <pc:docMk/>
            <pc:sldMk cId="2044415848" sldId="423"/>
            <ac:picMk id="8" creationId="{36F4EE47-5A2E-4F11-B910-879A848A560D}"/>
          </ac:picMkLst>
        </pc:picChg>
      </pc:sldChg>
      <pc:sldChg chg="addSp delSp modSp add mod ord chgLayout">
        <pc:chgData name="Roberto Cunha" userId="f2c5d9e3-e1cd-491b-8eea-425a4d9cf1c2" providerId="ADAL" clId="{0B01ED7B-093E-4C85-A381-D710083E9246}" dt="2022-10-17T18:51:09.172" v="748" actId="207"/>
        <pc:sldMkLst>
          <pc:docMk/>
          <pc:sldMk cId="1104369922" sldId="424"/>
        </pc:sldMkLst>
        <pc:spChg chg="mod ord">
          <ac:chgData name="Roberto Cunha" userId="f2c5d9e3-e1cd-491b-8eea-425a4d9cf1c2" providerId="ADAL" clId="{0B01ED7B-093E-4C85-A381-D710083E9246}" dt="2022-10-17T18:48:36.421" v="733" actId="20577"/>
          <ac:spMkLst>
            <pc:docMk/>
            <pc:sldMk cId="1104369922" sldId="424"/>
            <ac:spMk id="2" creationId="{4D3173E6-F8D5-4F12-881E-494239C2F14B}"/>
          </ac:spMkLst>
        </pc:spChg>
        <pc:spChg chg="mod ord">
          <ac:chgData name="Roberto Cunha" userId="f2c5d9e3-e1cd-491b-8eea-425a4d9cf1c2" providerId="ADAL" clId="{0B01ED7B-093E-4C85-A381-D710083E9246}" dt="2022-10-17T18:51:09.172" v="748" actId="207"/>
          <ac:spMkLst>
            <pc:docMk/>
            <pc:sldMk cId="1104369922" sldId="424"/>
            <ac:spMk id="3" creationId="{08DF5B11-1FBA-4507-9893-6C66954B7344}"/>
          </ac:spMkLst>
        </pc:spChg>
        <pc:spChg chg="mod ord">
          <ac:chgData name="Roberto Cunha" userId="f2c5d9e3-e1cd-491b-8eea-425a4d9cf1c2" providerId="ADAL" clId="{0B01ED7B-093E-4C85-A381-D710083E9246}" dt="2022-10-17T18:48:10.775" v="715" actId="6264"/>
          <ac:spMkLst>
            <pc:docMk/>
            <pc:sldMk cId="1104369922" sldId="424"/>
            <ac:spMk id="4" creationId="{4AD1A06B-BD45-423A-8C08-22D8685CCD12}"/>
          </ac:spMkLst>
        </pc:spChg>
        <pc:spChg chg="mod ord">
          <ac:chgData name="Roberto Cunha" userId="f2c5d9e3-e1cd-491b-8eea-425a4d9cf1c2" providerId="ADAL" clId="{0B01ED7B-093E-4C85-A381-D710083E9246}" dt="2022-10-17T18:48:10.775" v="715" actId="6264"/>
          <ac:spMkLst>
            <pc:docMk/>
            <pc:sldMk cId="1104369922" sldId="424"/>
            <ac:spMk id="5" creationId="{555705D8-1C80-4B5C-BBC0-D5FDEDAD0B7E}"/>
          </ac:spMkLst>
        </pc:spChg>
        <pc:spChg chg="add del mod">
          <ac:chgData name="Roberto Cunha" userId="f2c5d9e3-e1cd-491b-8eea-425a4d9cf1c2" providerId="ADAL" clId="{0B01ED7B-093E-4C85-A381-D710083E9246}" dt="2022-10-17T18:48:10.775" v="715" actId="6264"/>
          <ac:spMkLst>
            <pc:docMk/>
            <pc:sldMk cId="1104369922" sldId="424"/>
            <ac:spMk id="6" creationId="{3A6D9D6D-58A5-4F9C-AC3A-82BBA32E4D31}"/>
          </ac:spMkLst>
        </pc:spChg>
        <pc:spChg chg="add del mod">
          <ac:chgData name="Roberto Cunha" userId="f2c5d9e3-e1cd-491b-8eea-425a4d9cf1c2" providerId="ADAL" clId="{0B01ED7B-093E-4C85-A381-D710083E9246}" dt="2022-10-17T18:48:10.775" v="715" actId="6264"/>
          <ac:spMkLst>
            <pc:docMk/>
            <pc:sldMk cId="1104369922" sldId="424"/>
            <ac:spMk id="7" creationId="{C1B17228-FBF5-4445-92F7-E17E488F74A6}"/>
          </ac:spMkLst>
        </pc:spChg>
        <pc:spChg chg="add del mod">
          <ac:chgData name="Roberto Cunha" userId="f2c5d9e3-e1cd-491b-8eea-425a4d9cf1c2" providerId="ADAL" clId="{0B01ED7B-093E-4C85-A381-D710083E9246}" dt="2022-10-17T18:48:10.775" v="715" actId="6264"/>
          <ac:spMkLst>
            <pc:docMk/>
            <pc:sldMk cId="1104369922" sldId="424"/>
            <ac:spMk id="8" creationId="{22EAC4E2-7562-4DDC-B4A3-F54221EDB530}"/>
          </ac:spMkLst>
        </pc:spChg>
        <pc:spChg chg="add del mod">
          <ac:chgData name="Roberto Cunha" userId="f2c5d9e3-e1cd-491b-8eea-425a4d9cf1c2" providerId="ADAL" clId="{0B01ED7B-093E-4C85-A381-D710083E9246}" dt="2022-10-17T18:48:10.775" v="715" actId="6264"/>
          <ac:spMkLst>
            <pc:docMk/>
            <pc:sldMk cId="1104369922" sldId="424"/>
            <ac:spMk id="9" creationId="{F98165C0-8C28-4F0E-BD6C-163BADA254C6}"/>
          </ac:spMkLst>
        </pc:spChg>
      </pc:sldChg>
      <pc:sldChg chg="addSp modSp add mod">
        <pc:chgData name="Roberto Cunha" userId="f2c5d9e3-e1cd-491b-8eea-425a4d9cf1c2" providerId="ADAL" clId="{0B01ED7B-093E-4C85-A381-D710083E9246}" dt="2022-10-17T19:04:17.550" v="900" actId="207"/>
        <pc:sldMkLst>
          <pc:docMk/>
          <pc:sldMk cId="1694699042" sldId="425"/>
        </pc:sldMkLst>
        <pc:spChg chg="mod">
          <ac:chgData name="Roberto Cunha" userId="f2c5d9e3-e1cd-491b-8eea-425a4d9cf1c2" providerId="ADAL" clId="{0B01ED7B-093E-4C85-A381-D710083E9246}" dt="2022-10-17T19:00:15.932" v="851" actId="20577"/>
          <ac:spMkLst>
            <pc:docMk/>
            <pc:sldMk cId="1694699042" sldId="425"/>
            <ac:spMk id="2" creationId="{4D3173E6-F8D5-4F12-881E-494239C2F14B}"/>
          </ac:spMkLst>
        </pc:spChg>
        <pc:spChg chg="mod ord">
          <ac:chgData name="Roberto Cunha" userId="f2c5d9e3-e1cd-491b-8eea-425a4d9cf1c2" providerId="ADAL" clId="{0B01ED7B-093E-4C85-A381-D710083E9246}" dt="2022-10-17T19:04:17.550" v="900" actId="207"/>
          <ac:spMkLst>
            <pc:docMk/>
            <pc:sldMk cId="1694699042" sldId="425"/>
            <ac:spMk id="3" creationId="{08DF5B11-1FBA-4507-9893-6C66954B7344}"/>
          </ac:spMkLst>
        </pc:spChg>
        <pc:picChg chg="add mod">
          <ac:chgData name="Roberto Cunha" userId="f2c5d9e3-e1cd-491b-8eea-425a4d9cf1c2" providerId="ADAL" clId="{0B01ED7B-093E-4C85-A381-D710083E9246}" dt="2022-10-17T19:04:02.874" v="898" actId="1076"/>
          <ac:picMkLst>
            <pc:docMk/>
            <pc:sldMk cId="1694699042" sldId="425"/>
            <ac:picMk id="7" creationId="{DEE430A4-733F-4840-8FA5-CA7BA310EDBD}"/>
          </ac:picMkLst>
        </pc:picChg>
        <pc:picChg chg="add mod">
          <ac:chgData name="Roberto Cunha" userId="f2c5d9e3-e1cd-491b-8eea-425a4d9cf1c2" providerId="ADAL" clId="{0B01ED7B-093E-4C85-A381-D710083E9246}" dt="2022-10-17T19:03:41.072" v="891" actId="1036"/>
          <ac:picMkLst>
            <pc:docMk/>
            <pc:sldMk cId="1694699042" sldId="425"/>
            <ac:picMk id="9" creationId="{4BBD92DE-1533-41D2-A77A-CBD992671AED}"/>
          </ac:picMkLst>
        </pc:picChg>
      </pc:sldChg>
      <pc:sldChg chg="addSp delSp modSp add mod">
        <pc:chgData name="Roberto Cunha" userId="f2c5d9e3-e1cd-491b-8eea-425a4d9cf1c2" providerId="ADAL" clId="{0B01ED7B-093E-4C85-A381-D710083E9246}" dt="2022-10-17T18:56:31.500" v="824" actId="207"/>
        <pc:sldMkLst>
          <pc:docMk/>
          <pc:sldMk cId="2153272846" sldId="426"/>
        </pc:sldMkLst>
        <pc:spChg chg="mod">
          <ac:chgData name="Roberto Cunha" userId="f2c5d9e3-e1cd-491b-8eea-425a4d9cf1c2" providerId="ADAL" clId="{0B01ED7B-093E-4C85-A381-D710083E9246}" dt="2022-10-17T18:56:31.500" v="824" actId="207"/>
          <ac:spMkLst>
            <pc:docMk/>
            <pc:sldMk cId="2153272846" sldId="426"/>
            <ac:spMk id="3" creationId="{08DF5B11-1FBA-4507-9893-6C66954B7344}"/>
          </ac:spMkLst>
        </pc:spChg>
        <pc:picChg chg="del">
          <ac:chgData name="Roberto Cunha" userId="f2c5d9e3-e1cd-491b-8eea-425a4d9cf1c2" providerId="ADAL" clId="{0B01ED7B-093E-4C85-A381-D710083E9246}" dt="2022-10-17T18:55:22.952" v="799" actId="478"/>
          <ac:picMkLst>
            <pc:docMk/>
            <pc:sldMk cId="2153272846" sldId="426"/>
            <ac:picMk id="7" creationId="{9040EF4E-E110-41F0-B58A-690A71A3C425}"/>
          </ac:picMkLst>
        </pc:picChg>
        <pc:picChg chg="add mod">
          <ac:chgData name="Roberto Cunha" userId="f2c5d9e3-e1cd-491b-8eea-425a4d9cf1c2" providerId="ADAL" clId="{0B01ED7B-093E-4C85-A381-D710083E9246}" dt="2022-10-17T18:55:27.502" v="822" actId="1036"/>
          <ac:picMkLst>
            <pc:docMk/>
            <pc:sldMk cId="2153272846" sldId="426"/>
            <ac:picMk id="8" creationId="{278C5AC8-EE28-41B7-9ACD-E3E8F2BBFD6C}"/>
          </ac:picMkLst>
        </pc:picChg>
      </pc:sldChg>
      <pc:sldChg chg="modSp add mod ord">
        <pc:chgData name="Roberto Cunha" userId="f2c5d9e3-e1cd-491b-8eea-425a4d9cf1c2" providerId="ADAL" clId="{0B01ED7B-093E-4C85-A381-D710083E9246}" dt="2022-10-17T19:06:07.101" v="903"/>
        <pc:sldMkLst>
          <pc:docMk/>
          <pc:sldMk cId="2952014273" sldId="427"/>
        </pc:sldMkLst>
        <pc:spChg chg="mod">
          <ac:chgData name="Roberto Cunha" userId="f2c5d9e3-e1cd-491b-8eea-425a4d9cf1c2" providerId="ADAL" clId="{0B01ED7B-093E-4C85-A381-D710083E9246}" dt="2022-10-17T18:57:24.749" v="827"/>
          <ac:spMkLst>
            <pc:docMk/>
            <pc:sldMk cId="2952014273" sldId="427"/>
            <ac:spMk id="2" creationId="{4D3173E6-F8D5-4F12-881E-494239C2F14B}"/>
          </ac:spMkLst>
        </pc:spChg>
        <pc:spChg chg="mod">
          <ac:chgData name="Roberto Cunha" userId="f2c5d9e3-e1cd-491b-8eea-425a4d9cf1c2" providerId="ADAL" clId="{0B01ED7B-093E-4C85-A381-D710083E9246}" dt="2022-10-17T18:59:00.728" v="838" actId="20577"/>
          <ac:spMkLst>
            <pc:docMk/>
            <pc:sldMk cId="2952014273" sldId="427"/>
            <ac:spMk id="3" creationId="{08DF5B11-1FBA-4507-9893-6C66954B7344}"/>
          </ac:spMkLst>
        </pc:spChg>
      </pc:sldChg>
      <pc:sldChg chg="addSp modSp add mod">
        <pc:chgData name="Roberto Cunha" userId="f2c5d9e3-e1cd-491b-8eea-425a4d9cf1c2" providerId="ADAL" clId="{0B01ED7B-093E-4C85-A381-D710083E9246}" dt="2022-10-17T19:13:10.314" v="981" actId="1035"/>
        <pc:sldMkLst>
          <pc:docMk/>
          <pc:sldMk cId="65329332" sldId="428"/>
        </pc:sldMkLst>
        <pc:spChg chg="mod">
          <ac:chgData name="Roberto Cunha" userId="f2c5d9e3-e1cd-491b-8eea-425a4d9cf1c2" providerId="ADAL" clId="{0B01ED7B-093E-4C85-A381-D710083E9246}" dt="2022-10-17T19:06:16.571" v="904"/>
          <ac:spMkLst>
            <pc:docMk/>
            <pc:sldMk cId="65329332" sldId="428"/>
            <ac:spMk id="2" creationId="{4D3173E6-F8D5-4F12-881E-494239C2F14B}"/>
          </ac:spMkLst>
        </pc:spChg>
        <pc:spChg chg="mod">
          <ac:chgData name="Roberto Cunha" userId="f2c5d9e3-e1cd-491b-8eea-425a4d9cf1c2" providerId="ADAL" clId="{0B01ED7B-093E-4C85-A381-D710083E9246}" dt="2022-10-17T19:12:32.713" v="961" actId="403"/>
          <ac:spMkLst>
            <pc:docMk/>
            <pc:sldMk cId="65329332" sldId="428"/>
            <ac:spMk id="3" creationId="{08DF5B11-1FBA-4507-9893-6C66954B7344}"/>
          </ac:spMkLst>
        </pc:spChg>
        <pc:spChg chg="add mod">
          <ac:chgData name="Roberto Cunha" userId="f2c5d9e3-e1cd-491b-8eea-425a4d9cf1c2" providerId="ADAL" clId="{0B01ED7B-093E-4C85-A381-D710083E9246}" dt="2022-10-17T19:13:10.314" v="981" actId="1035"/>
          <ac:spMkLst>
            <pc:docMk/>
            <pc:sldMk cId="65329332" sldId="428"/>
            <ac:spMk id="6" creationId="{28D9F93A-1517-4377-829B-0F27064650AE}"/>
          </ac:spMkLst>
        </pc:spChg>
      </pc:sldChg>
      <pc:sldChg chg="modSp add mod">
        <pc:chgData name="Roberto Cunha" userId="f2c5d9e3-e1cd-491b-8eea-425a4d9cf1c2" providerId="ADAL" clId="{0B01ED7B-093E-4C85-A381-D710083E9246}" dt="2022-10-17T19:11:44.077" v="951" actId="21"/>
        <pc:sldMkLst>
          <pc:docMk/>
          <pc:sldMk cId="972883320" sldId="429"/>
        </pc:sldMkLst>
        <pc:spChg chg="mod">
          <ac:chgData name="Roberto Cunha" userId="f2c5d9e3-e1cd-491b-8eea-425a4d9cf1c2" providerId="ADAL" clId="{0B01ED7B-093E-4C85-A381-D710083E9246}" dt="2022-10-17T19:11:44.077" v="951" actId="21"/>
          <ac:spMkLst>
            <pc:docMk/>
            <pc:sldMk cId="972883320" sldId="429"/>
            <ac:spMk id="3" creationId="{08DF5B11-1FBA-4507-9893-6C66954B7344}"/>
          </ac:spMkLst>
        </pc:spChg>
      </pc:sldChg>
      <pc:sldChg chg="add">
        <pc:chgData name="Roberto Cunha" userId="f2c5d9e3-e1cd-491b-8eea-425a4d9cf1c2" providerId="ADAL" clId="{0B01ED7B-093E-4C85-A381-D710083E9246}" dt="2022-10-17T19:09:16.938" v="946" actId="2890"/>
        <pc:sldMkLst>
          <pc:docMk/>
          <pc:sldMk cId="3942884340" sldId="43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 custT="1"/>
      <dgm:spPr/>
      <dgm:t>
        <a:bodyPr/>
        <a:lstStyle/>
        <a:p>
          <a:r>
            <a:rPr lang="pt-BR" sz="1600" b="1" dirty="0"/>
            <a:t>Consistência</a:t>
          </a:r>
          <a:endParaRPr lang="pt-BR" sz="1200" b="1" dirty="0"/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 custT="1"/>
      <dgm:spPr/>
      <dgm:t>
        <a:bodyPr/>
        <a:lstStyle/>
        <a:p>
          <a:r>
            <a:rPr lang="pt-BR" sz="1600" b="1" dirty="0"/>
            <a:t>Isolamento</a:t>
          </a:r>
          <a:endParaRPr lang="pt-BR" sz="1200" b="1" dirty="0"/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28883" y="-228883"/>
          <a:ext cx="854496" cy="131226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Atomicidade</a:t>
          </a:r>
        </a:p>
      </dsp:txBody>
      <dsp:txXfrm rot="5400000">
        <a:off x="0" y="0"/>
        <a:ext cx="1312262" cy="640872"/>
      </dsp:txXfrm>
    </dsp:sp>
    <dsp:sp modelId="{8B481C91-86C2-4025-80D9-DFD61336B9C5}">
      <dsp:nvSpPr>
        <dsp:cNvPr id="0" name=""/>
        <dsp:cNvSpPr/>
      </dsp:nvSpPr>
      <dsp:spPr>
        <a:xfrm>
          <a:off x="1312262" y="0"/>
          <a:ext cx="1312262" cy="854496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Consistência</a:t>
          </a:r>
          <a:endParaRPr lang="pt-BR" sz="1200" b="1" kern="1200" dirty="0"/>
        </a:p>
      </dsp:txBody>
      <dsp:txXfrm>
        <a:off x="1312262" y="0"/>
        <a:ext cx="1312262" cy="640872"/>
      </dsp:txXfrm>
    </dsp:sp>
    <dsp:sp modelId="{13FB63A7-5D7B-4142-809E-F5B475E5C405}">
      <dsp:nvSpPr>
        <dsp:cNvPr id="0" name=""/>
        <dsp:cNvSpPr/>
      </dsp:nvSpPr>
      <dsp:spPr>
        <a:xfrm rot="10800000">
          <a:off x="0" y="854496"/>
          <a:ext cx="1312262" cy="854496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Isolamento</a:t>
          </a:r>
          <a:endParaRPr lang="pt-BR" sz="1200" b="1" kern="1200" dirty="0"/>
        </a:p>
      </dsp:txBody>
      <dsp:txXfrm rot="10800000">
        <a:off x="0" y="1068120"/>
        <a:ext cx="1312262" cy="640872"/>
      </dsp:txXfrm>
    </dsp:sp>
    <dsp:sp modelId="{591745F2-4017-4C62-914E-B1350CB9991A}">
      <dsp:nvSpPr>
        <dsp:cNvPr id="0" name=""/>
        <dsp:cNvSpPr/>
      </dsp:nvSpPr>
      <dsp:spPr>
        <a:xfrm rot="5400000">
          <a:off x="1541145" y="625613"/>
          <a:ext cx="854496" cy="131226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Durabilidade</a:t>
          </a:r>
        </a:p>
      </dsp:txBody>
      <dsp:txXfrm rot="-5400000">
        <a:off x="1312262" y="1068120"/>
        <a:ext cx="1312262" cy="640872"/>
      </dsp:txXfrm>
    </dsp:sp>
    <dsp:sp modelId="{CC753E3C-32EE-483A-B109-183DB72F2A5C}">
      <dsp:nvSpPr>
        <dsp:cNvPr id="0" name=""/>
        <dsp:cNvSpPr/>
      </dsp:nvSpPr>
      <dsp:spPr>
        <a:xfrm>
          <a:off x="918583" y="640872"/>
          <a:ext cx="787357" cy="427248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C00000"/>
              </a:solidFill>
            </a:rPr>
            <a:t>Transação</a:t>
          </a:r>
        </a:p>
      </dsp:txBody>
      <dsp:txXfrm>
        <a:off x="939440" y="661729"/>
        <a:ext cx="745643" cy="38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98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134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906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228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92E2-B2A5-4DAC-BFF5-99CE7CE98613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2A97-3ABB-4D3E-A0F4-F7885017D0B7}" type="datetime1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A9D6-34FC-4138-BC6D-CFEDCEE22F59}" type="datetime1">
              <a:rPr lang="pt-BR" smtClean="0"/>
              <a:t>17/10/2022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17/10/2022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457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2705-1055-4A5E-BDBF-8CE2C1BD3497}" type="datetime1">
              <a:rPr lang="pt-BR" smtClean="0"/>
              <a:t>17/10/2022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433-1520-4B83-AABD-69B656C2D449}" type="datetime1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</a:t>
            </a:r>
            <a:r>
              <a:rPr lang="pt-BR"/>
              <a:t>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1D5-E194-44B0-A313-B8CD927C325D}" type="datetime1">
              <a:rPr lang="pt-BR" smtClean="0"/>
              <a:t>17/10/2022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6E80-5B7B-43B7-8F10-D0AAE69668AF}" type="datetime1">
              <a:rPr lang="pt-BR" smtClean="0"/>
              <a:t>17/10/2022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Logo Senac RJ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1" y="76772"/>
            <a:ext cx="1699921" cy="54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10416481" y="76772"/>
            <a:ext cx="1775519" cy="61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8" name="MSIPCMContentMarking" descr="{&quot;HashCode&quot;:-321200650,&quot;Placement&quot;:&quot;Footer&quot;}"/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4119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2</a:t>
            </a:r>
            <a:br>
              <a:rPr lang="pt-BR" dirty="0"/>
            </a:br>
            <a:r>
              <a:rPr lang="pt-BR" dirty="0"/>
              <a:t>Concorrência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Roberto Harkovsky, </a:t>
            </a:r>
            <a:r>
              <a:rPr lang="pt-BR" dirty="0" err="1"/>
              <a:t>MSc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764704"/>
            <a:ext cx="3651324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988A8A-C64C-490C-822C-4FC64C88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dirty="0"/>
              <a:t>Relembrando...</a:t>
            </a:r>
            <a:br>
              <a:rPr lang="pt-BR" dirty="0"/>
            </a:br>
            <a:r>
              <a:rPr lang="pt-BR" dirty="0"/>
              <a:t>3 tipos de regiões de memória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B821B-C979-417D-87BE-6DCD8A09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03079"/>
            <a:ext cx="6265753" cy="4035880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>
                <a:solidFill>
                  <a:srgbClr val="C00000"/>
                </a:solidFill>
              </a:rPr>
              <a:t>Local</a:t>
            </a:r>
            <a:r>
              <a:rPr lang="pt-BR" sz="2400" dirty="0"/>
              <a:t>: Em nosso modelo cada processo em um SGBD possui sua própria memória local, onde armazena valores que somente ele “vê”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solidFill>
                  <a:srgbClr val="C00000"/>
                </a:solidFill>
              </a:rPr>
              <a:t>Global</a:t>
            </a:r>
            <a:r>
              <a:rPr lang="pt-BR" sz="2400" dirty="0"/>
              <a:t>: Cada processo pode ler/gravar em dados compartilhados na memória principal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solidFill>
                  <a:srgbClr val="C00000"/>
                </a:solidFill>
              </a:rPr>
              <a:t>Disco</a:t>
            </a:r>
            <a:r>
              <a:rPr lang="pt-BR" sz="2400" dirty="0"/>
              <a:t>: a memória global pode ler de / liberar para o disco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solidFill>
                  <a:srgbClr val="C00000"/>
                </a:solidFill>
              </a:rPr>
              <a:t>Log</a:t>
            </a:r>
            <a:r>
              <a:rPr lang="pt-BR" sz="2400" dirty="0"/>
              <a:t>: Suponha que o armazenamento em disco estável abrange tanto a memória principal quanto o disco…</a:t>
            </a:r>
          </a:p>
        </p:txBody>
      </p:sp>
      <p:pic>
        <p:nvPicPr>
          <p:cNvPr id="7" name="Imagem 6" descr="Calendário&#10;&#10;Descrição gerada automaticamente">
            <a:extLst>
              <a:ext uri="{FF2B5EF4-FFF2-40B4-BE49-F238E27FC236}">
                <a16:creationId xmlns:a16="http://schemas.microsoft.com/office/drawing/2014/main" id="{D52072D2-67A9-4FE7-AB81-75FB9A45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413" y="2609596"/>
            <a:ext cx="4002396" cy="26916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BE5ADB-D56A-40F8-93FB-D8401C73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641EF3-11BB-44D9-A1C6-058F60EA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6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8FC10-8A70-4585-A76D-A0A144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intercalar </a:t>
            </a:r>
            <a:r>
              <a:rPr lang="pt-BR" dirty="0" err="1"/>
              <a:t>TXNs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1FCE6-02EA-4151-9D87-232AB325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Intercalar </a:t>
            </a:r>
            <a:r>
              <a:rPr lang="pt-BR" sz="3200" dirty="0" err="1"/>
              <a:t>TXNs</a:t>
            </a:r>
            <a:r>
              <a:rPr lang="pt-BR" sz="3200" dirty="0"/>
              <a:t> pode levar a resultados anômalos... </a:t>
            </a:r>
            <a:r>
              <a:rPr lang="pt-BR" sz="3200" dirty="0">
                <a:solidFill>
                  <a:srgbClr val="C00000"/>
                </a:solidFill>
              </a:rPr>
              <a:t>por que fazer isso então?</a:t>
            </a:r>
          </a:p>
          <a:p>
            <a:r>
              <a:rPr lang="pt-BR" sz="3200" dirty="0"/>
              <a:t>Vários motivos importantes:</a:t>
            </a:r>
          </a:p>
          <a:p>
            <a:pPr lvl="1"/>
            <a:r>
              <a:rPr lang="pt-BR" sz="3200" dirty="0" err="1"/>
              <a:t>TXNs</a:t>
            </a:r>
            <a:r>
              <a:rPr lang="pt-BR" sz="3200" dirty="0"/>
              <a:t> individuais podem ser lentas - não podem bloquear outros usuários durante sua execução!</a:t>
            </a:r>
          </a:p>
          <a:p>
            <a:pPr lvl="1"/>
            <a:r>
              <a:rPr lang="pt-BR" sz="3200" dirty="0"/>
              <a:t>O acesso ao disco pode ser lento - deixar algumas </a:t>
            </a:r>
            <a:r>
              <a:rPr lang="pt-BR" sz="3200" dirty="0" err="1"/>
              <a:t>TXNs</a:t>
            </a:r>
            <a:r>
              <a:rPr lang="pt-BR" sz="3200" dirty="0"/>
              <a:t> usarem CPUs enquanto outras acessam o disco!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BF4623-4158-4F47-AC38-8996F486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902492-C149-486E-AE02-147F89BC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F16383-C1C6-4CB9-B9BF-FE0C2B4DB6FF}"/>
              </a:ext>
            </a:extLst>
          </p:cNvPr>
          <p:cNvSpPr txBox="1"/>
          <p:nvPr/>
        </p:nvSpPr>
        <p:spPr>
          <a:xfrm>
            <a:off x="1775520" y="5604991"/>
            <a:ext cx="864096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Todos motivos dizem respeito a grandes diferenças de </a:t>
            </a:r>
            <a:r>
              <a:rPr lang="pt-BR" sz="2400" b="1" dirty="0">
                <a:solidFill>
                  <a:srgbClr val="C00000"/>
                </a:solidFill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57558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8FC10-8A70-4585-A76D-A0A144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intercalar </a:t>
            </a:r>
            <a:r>
              <a:rPr lang="pt-BR" dirty="0" err="1"/>
              <a:t>TXNs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1FCE6-02EA-4151-9D87-232AB325D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9519"/>
          </a:xfrm>
        </p:spPr>
        <p:txBody>
          <a:bodyPr>
            <a:normAutofit/>
          </a:bodyPr>
          <a:lstStyle/>
          <a:p>
            <a:r>
              <a:rPr lang="pt-BR" sz="3200" dirty="0"/>
              <a:t>O DBMS tem liberdade para intercalar as </a:t>
            </a:r>
            <a:r>
              <a:rPr lang="pt-BR" sz="3200" dirty="0" err="1"/>
              <a:t>TXNs</a:t>
            </a:r>
            <a:endParaRPr lang="pt-BR" sz="3200" dirty="0"/>
          </a:p>
          <a:p>
            <a:r>
              <a:rPr lang="pt-BR" sz="3200" dirty="0"/>
              <a:t>No entanto, deve </a:t>
            </a:r>
            <a:r>
              <a:rPr lang="pt-BR" sz="3200" dirty="0">
                <a:solidFill>
                  <a:srgbClr val="C00000"/>
                </a:solidFill>
              </a:rPr>
              <a:t>escolher</a:t>
            </a:r>
            <a:r>
              <a:rPr lang="pt-BR" sz="3200" dirty="0"/>
              <a:t> uma </a:t>
            </a:r>
            <a:r>
              <a:rPr lang="pt-BR" sz="3200" dirty="0">
                <a:solidFill>
                  <a:srgbClr val="C00000"/>
                </a:solidFill>
              </a:rPr>
              <a:t>intercalação</a:t>
            </a:r>
            <a:r>
              <a:rPr lang="pt-BR" sz="3200" dirty="0"/>
              <a:t> ou cronograma de modo que o </a:t>
            </a:r>
            <a:r>
              <a:rPr lang="pt-BR" sz="3200" dirty="0">
                <a:solidFill>
                  <a:srgbClr val="C00000"/>
                </a:solidFill>
              </a:rPr>
              <a:t>isolamento</a:t>
            </a:r>
            <a:r>
              <a:rPr lang="pt-BR" sz="3200" dirty="0"/>
              <a:t> e a </a:t>
            </a:r>
            <a:r>
              <a:rPr lang="pt-BR" sz="3200" dirty="0">
                <a:solidFill>
                  <a:srgbClr val="C00000"/>
                </a:solidFill>
              </a:rPr>
              <a:t>consistência</a:t>
            </a:r>
            <a:r>
              <a:rPr lang="pt-BR" sz="3200" dirty="0"/>
              <a:t> sejam </a:t>
            </a:r>
            <a:r>
              <a:rPr lang="pt-BR" sz="3200" dirty="0">
                <a:solidFill>
                  <a:srgbClr val="C00000"/>
                </a:solidFill>
              </a:rPr>
              <a:t>mantidos</a:t>
            </a:r>
          </a:p>
          <a:p>
            <a:endParaRPr lang="pt-BR" sz="3200" dirty="0"/>
          </a:p>
          <a:p>
            <a:pPr lvl="1"/>
            <a:r>
              <a:rPr lang="pt-BR" sz="2800" dirty="0"/>
              <a:t>Deve atuar como se as </a:t>
            </a:r>
            <a:r>
              <a:rPr lang="pt-BR" sz="2800" dirty="0" err="1"/>
              <a:t>TXNs</a:t>
            </a:r>
            <a:r>
              <a:rPr lang="pt-BR" sz="2800" dirty="0"/>
              <a:t> fossem executadas serialmente!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BF4623-4158-4F47-AC38-8996F486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902492-C149-486E-AE02-147F89BC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F16383-C1C6-4CB9-B9BF-FE0C2B4DB6FF}"/>
              </a:ext>
            </a:extLst>
          </p:cNvPr>
          <p:cNvSpPr txBox="1"/>
          <p:nvPr/>
        </p:nvSpPr>
        <p:spPr>
          <a:xfrm>
            <a:off x="1775520" y="5604991"/>
            <a:ext cx="864096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O DBMS deve escolher um cronograma que mantenha o </a:t>
            </a:r>
            <a:r>
              <a:rPr lang="pt-BR" sz="2400" b="1" dirty="0">
                <a:solidFill>
                  <a:srgbClr val="C00000"/>
                </a:solidFill>
              </a:rPr>
              <a:t>isolamento e a consistência</a:t>
            </a:r>
          </a:p>
        </p:txBody>
      </p:sp>
    </p:spTree>
    <p:extLst>
      <p:ext uri="{BB962C8B-B14F-4D97-AF65-F5344CB8AC3E}">
        <p14:creationId xmlns:p14="http://schemas.microsoft.com/office/powerpoint/2010/main" val="88475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6B5DC2-0C03-4FD2-B75D-1F71E071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76B8FA-2EEA-4EB1-B438-2CCACB6F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57720"/>
            <a:ext cx="10425063" cy="52277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EE7F99E-D9F1-4416-B49F-FF1ED087958D}"/>
              </a:ext>
            </a:extLst>
          </p:cNvPr>
          <p:cNvSpPr txBox="1"/>
          <p:nvPr/>
        </p:nvSpPr>
        <p:spPr>
          <a:xfrm>
            <a:off x="8896872" y="4509120"/>
            <a:ext cx="252772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Mesmo resultado!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7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6B5DC2-0C03-4FD2-B75D-1F71E071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48CD886-D449-4B5F-A748-2B4FD084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47" y="1494155"/>
            <a:ext cx="10440305" cy="53192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586018-A4C0-413C-A4B6-3EEAA620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635" y="908720"/>
            <a:ext cx="2187130" cy="10059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1DDEF55-D0C7-40E8-BAAE-DF9BC4EEAF15}"/>
              </a:ext>
            </a:extLst>
          </p:cNvPr>
          <p:cNvSpPr txBox="1"/>
          <p:nvPr/>
        </p:nvSpPr>
        <p:spPr>
          <a:xfrm>
            <a:off x="8760296" y="4527855"/>
            <a:ext cx="274320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Resultados Diferentes também!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1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6B5DC2-0C03-4FD2-B75D-1F71E071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FDB118-93B7-468C-BDB6-016C755B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425569"/>
            <a:ext cx="10501270" cy="538780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586018-A4C0-413C-A4B6-3EEAA620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635" y="908720"/>
            <a:ext cx="2187130" cy="10059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9B607CC-DC8E-4806-9B38-8DB2798069A4}"/>
              </a:ext>
            </a:extLst>
          </p:cNvPr>
          <p:cNvSpPr txBox="1"/>
          <p:nvPr/>
        </p:nvSpPr>
        <p:spPr>
          <a:xfrm>
            <a:off x="8896872" y="4509120"/>
            <a:ext cx="252772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Resultados Diferentes!</a:t>
            </a:r>
            <a:endParaRPr lang="pt-B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D6B5DC2-0C03-4FD2-B75D-1F71E071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586018-A4C0-413C-A4B6-3EEAA620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635" y="908720"/>
            <a:ext cx="2187130" cy="100592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9B607CC-DC8E-4806-9B38-8DB2798069A4}"/>
              </a:ext>
            </a:extLst>
          </p:cNvPr>
          <p:cNvSpPr txBox="1"/>
          <p:nvPr/>
        </p:nvSpPr>
        <p:spPr>
          <a:xfrm>
            <a:off x="2351584" y="5301208"/>
            <a:ext cx="705678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Esta programação é diferente de qualquer pedido serializado! </a:t>
            </a:r>
          </a:p>
          <a:p>
            <a:r>
              <a:rPr lang="pt-BR" sz="2400" dirty="0"/>
              <a:t>Dizemos então que esta programação não é serializável</a:t>
            </a:r>
            <a:endParaRPr lang="pt-BR" sz="2400" b="1" dirty="0">
              <a:solidFill>
                <a:srgbClr val="C0000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F4EE47-5A2E-4F11-B910-879A848A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53" y="1690688"/>
            <a:ext cx="7719729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1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Agendamento ou </a:t>
            </a:r>
            <a:r>
              <a:rPr lang="pt-BR" dirty="0" err="1"/>
              <a:t>Scheduling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agendamento serial </a:t>
            </a:r>
            <a:r>
              <a:rPr lang="pt-BR" dirty="0"/>
              <a:t>é aquele que </a:t>
            </a:r>
            <a:r>
              <a:rPr lang="pt-BR" dirty="0">
                <a:solidFill>
                  <a:srgbClr val="C00000"/>
                </a:solidFill>
              </a:rPr>
              <a:t>não intercala </a:t>
            </a:r>
            <a:r>
              <a:rPr lang="pt-BR" dirty="0"/>
              <a:t>as ações de </a:t>
            </a:r>
            <a:r>
              <a:rPr lang="pt-BR" dirty="0">
                <a:solidFill>
                  <a:srgbClr val="C00000"/>
                </a:solidFill>
              </a:rPr>
              <a:t>diferentes transações</a:t>
            </a:r>
          </a:p>
          <a:p>
            <a:r>
              <a:rPr lang="pt-BR" dirty="0"/>
              <a:t>A e B são </a:t>
            </a:r>
            <a:r>
              <a:rPr lang="pt-BR" dirty="0">
                <a:solidFill>
                  <a:srgbClr val="C00000"/>
                </a:solidFill>
              </a:rPr>
              <a:t>escalonamentos equivalentes </a:t>
            </a:r>
            <a:r>
              <a:rPr lang="pt-BR" dirty="0"/>
              <a:t>se, para qualquer estado do banco de dados, o efeito no DB da execução de A for idêntico ao efeito da execução de B</a:t>
            </a:r>
          </a:p>
          <a:p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agendamento serializável </a:t>
            </a:r>
            <a:r>
              <a:rPr lang="pt-BR" dirty="0"/>
              <a:t>é um </a:t>
            </a:r>
            <a:r>
              <a:rPr lang="pt-BR" dirty="0">
                <a:solidFill>
                  <a:srgbClr val="C00000"/>
                </a:solidFill>
              </a:rPr>
              <a:t>agendamento</a:t>
            </a:r>
            <a:r>
              <a:rPr lang="pt-BR" dirty="0"/>
              <a:t> que é </a:t>
            </a:r>
            <a:r>
              <a:rPr lang="pt-BR" dirty="0">
                <a:solidFill>
                  <a:srgbClr val="C00000"/>
                </a:solidFill>
              </a:rPr>
              <a:t>equivalente a alguma execução serial das transações.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6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O mesmo que uma programação serial para todos os valores possíveis de A, B = </a:t>
            </a:r>
            <a:r>
              <a:rPr lang="pt-BR" sz="3200" dirty="0">
                <a:solidFill>
                  <a:srgbClr val="C00000"/>
                </a:solidFill>
              </a:rPr>
              <a:t>serializável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40EF4E-E110-41F0-B58A-690A71A3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987"/>
            <a:ext cx="12192000" cy="37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7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Serializável?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Não é equivalente a qualquer agendamento serializável = </a:t>
            </a:r>
            <a:r>
              <a:rPr lang="pt-BR" sz="3200" dirty="0">
                <a:solidFill>
                  <a:srgbClr val="C00000"/>
                </a:solidFill>
              </a:rPr>
              <a:t>não serializável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8C5AC8-EE28-41B7-9ACD-E3E8F2BB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1594"/>
            <a:ext cx="12192000" cy="38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7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4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visão do SGBD do Agendamento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E430A4-733F-4840-8FA5-CA7BA310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298" y="2143730"/>
            <a:ext cx="5791702" cy="22328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BD92DE-1533-41D2-A77A-CBD99267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40" y="4629669"/>
            <a:ext cx="10150720" cy="225571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7880" cy="2804044"/>
          </a:xfrm>
        </p:spPr>
        <p:txBody>
          <a:bodyPr/>
          <a:lstStyle/>
          <a:p>
            <a:r>
              <a:rPr lang="pt-BR" dirty="0"/>
              <a:t>Cada ação nos </a:t>
            </a:r>
            <a:r>
              <a:rPr lang="pt-BR" dirty="0" err="1"/>
              <a:t>TXNs</a:t>
            </a:r>
            <a:r>
              <a:rPr lang="pt-BR" dirty="0"/>
              <a:t> lê um valor da memória global e, em seguida, grava um de volta nele.</a:t>
            </a:r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A ordem de agendamento é importante!</a:t>
            </a:r>
          </a:p>
        </p:txBody>
      </p:sp>
    </p:spTree>
    <p:extLst>
      <p:ext uri="{BB962C8B-B14F-4D97-AF65-F5344CB8AC3E}">
        <p14:creationId xmlns:p14="http://schemas.microsoft.com/office/powerpoint/2010/main" val="169469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mais pode dar errado com a intercalação?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Várias anomalias que quebram o isolamento/serialização</a:t>
            </a:r>
          </a:p>
          <a:p>
            <a:endParaRPr lang="pt-BR" dirty="0"/>
          </a:p>
          <a:p>
            <a:r>
              <a:rPr lang="pt-BR" dirty="0"/>
              <a:t>Ocorrem devido a/com certos “conflitos” entre </a:t>
            </a:r>
            <a:r>
              <a:rPr lang="pt-BR" dirty="0" err="1"/>
              <a:t>TXNs</a:t>
            </a:r>
            <a:r>
              <a:rPr lang="pt-BR" dirty="0"/>
              <a:t> intercalados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014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173E6-F8D5-4F12-881E-494239C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conflito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5B11-1FBA-4507-9893-6C66954B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5623"/>
          </a:xfrm>
        </p:spPr>
        <p:txBody>
          <a:bodyPr/>
          <a:lstStyle/>
          <a:p>
            <a:r>
              <a:rPr lang="pt-BR" dirty="0"/>
              <a:t>Duas ações entram em </a:t>
            </a:r>
            <a:r>
              <a:rPr lang="pt-BR" dirty="0">
                <a:solidFill>
                  <a:srgbClr val="C00000"/>
                </a:solidFill>
              </a:rPr>
              <a:t>conflito</a:t>
            </a:r>
            <a:r>
              <a:rPr lang="pt-BR" dirty="0"/>
              <a:t> se fizerem parte de </a:t>
            </a:r>
            <a:r>
              <a:rPr lang="pt-BR" dirty="0">
                <a:solidFill>
                  <a:srgbClr val="C00000"/>
                </a:solidFill>
              </a:rPr>
              <a:t>diferentes </a:t>
            </a:r>
            <a:r>
              <a:rPr lang="pt-BR" dirty="0" err="1">
                <a:solidFill>
                  <a:srgbClr val="C00000"/>
                </a:solidFill>
              </a:rPr>
              <a:t>TXNs</a:t>
            </a:r>
            <a:r>
              <a:rPr lang="pt-BR" dirty="0"/>
              <a:t>, envolverem a </a:t>
            </a:r>
            <a:r>
              <a:rPr lang="pt-BR" dirty="0">
                <a:solidFill>
                  <a:srgbClr val="C00000"/>
                </a:solidFill>
              </a:rPr>
              <a:t>mesma variável </a:t>
            </a:r>
            <a:r>
              <a:rPr lang="pt-BR" dirty="0"/>
              <a:t>e pelo menos uma delas for uma gravação.</a:t>
            </a:r>
          </a:p>
          <a:p>
            <a:endParaRPr lang="pt-BR" dirty="0"/>
          </a:p>
          <a:p>
            <a:r>
              <a:rPr lang="pt-BR" dirty="0"/>
              <a:t>Desta forma, existem três tipos de conflitos:</a:t>
            </a:r>
          </a:p>
          <a:p>
            <a:pPr lvl="1"/>
            <a:r>
              <a:rPr lang="pt-BR" sz="2800" dirty="0"/>
              <a:t>Conflitos de leitura-gravação (RW)</a:t>
            </a:r>
          </a:p>
          <a:p>
            <a:pPr lvl="1"/>
            <a:r>
              <a:rPr lang="pt-BR" sz="2800" dirty="0"/>
              <a:t>Conflitos de gravação-leitura (WR)</a:t>
            </a:r>
          </a:p>
          <a:p>
            <a:pPr lvl="1"/>
            <a:r>
              <a:rPr lang="pt-BR" sz="2800" dirty="0"/>
              <a:t>Conflitos de gravação-gravação (WW)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1A06B-BD45-423A-8C08-22D8685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5705D8-1C80-4B5C-BBC0-D5FDEDAD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D9F93A-1517-4377-829B-0F27064650AE}"/>
              </a:ext>
            </a:extLst>
          </p:cNvPr>
          <p:cNvSpPr txBox="1"/>
          <p:nvPr/>
        </p:nvSpPr>
        <p:spPr>
          <a:xfrm>
            <a:off x="983432" y="5589240"/>
            <a:ext cx="964907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Anomalias devido a intercalação de </a:t>
            </a:r>
            <a:r>
              <a:rPr lang="pt-BR" sz="2400" dirty="0" err="1"/>
              <a:t>TXNs</a:t>
            </a:r>
            <a:r>
              <a:rPr lang="pt-BR" sz="2400" dirty="0"/>
              <a:t> ocorrem com / por causa desses conflitos entre as </a:t>
            </a:r>
            <a:r>
              <a:rPr lang="pt-BR" sz="2400" dirty="0" err="1"/>
              <a:t>TXNs</a:t>
            </a:r>
            <a:r>
              <a:rPr lang="pt-BR" sz="2400" dirty="0"/>
              <a:t> (mas esses conflitos podem ocorrer sem causar anomalias!)</a:t>
            </a:r>
          </a:p>
        </p:txBody>
      </p:sp>
    </p:spTree>
    <p:extLst>
      <p:ext uri="{BB962C8B-B14F-4D97-AF65-F5344CB8AC3E}">
        <p14:creationId xmlns:p14="http://schemas.microsoft.com/office/powerpoint/2010/main" val="6532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 Consistência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Em um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BD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monousuário</a:t>
            </a:r>
            <a:r>
              <a:rPr lang="pt-BR" dirty="0"/>
              <a:t>, um único usuário poderia modificar os dados sem se preocupar com outros usuários modificando os mesmos dados, ao mesmo tempo. </a:t>
            </a:r>
          </a:p>
          <a:p>
            <a:r>
              <a:rPr lang="pt-BR" dirty="0"/>
              <a:t>No entanto, num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BD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multiusuário</a:t>
            </a:r>
            <a:r>
              <a:rPr lang="pt-BR" dirty="0"/>
              <a:t>, as declarações dentro múltiplas transações simultâneas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podem</a:t>
            </a:r>
            <a:r>
              <a:rPr lang="pt-BR" dirty="0"/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atualizar</a:t>
            </a:r>
            <a:r>
              <a:rPr lang="pt-BR" dirty="0"/>
              <a:t> os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mesmos</a:t>
            </a:r>
            <a:r>
              <a:rPr lang="pt-BR" dirty="0"/>
              <a:t> dados. </a:t>
            </a:r>
          </a:p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Transações</a:t>
            </a:r>
            <a:r>
              <a:rPr lang="pt-BR" dirty="0"/>
              <a:t> em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execução</a:t>
            </a:r>
            <a:r>
              <a:rPr lang="pt-BR" dirty="0"/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simultânea</a:t>
            </a:r>
            <a:r>
              <a:rPr lang="pt-BR" dirty="0"/>
              <a:t> têm a necessidade de produzir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resultados</a:t>
            </a:r>
            <a:r>
              <a:rPr lang="pt-BR" dirty="0"/>
              <a:t> significativos e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coerentes</a:t>
            </a:r>
            <a:r>
              <a:rPr lang="pt-BR" dirty="0"/>
              <a:t>. </a:t>
            </a:r>
          </a:p>
          <a:p>
            <a:r>
              <a:rPr lang="pt-BR" dirty="0"/>
              <a:t>Portanto, o controle de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BR" dirty="0"/>
              <a:t> de dados e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consistência</a:t>
            </a:r>
            <a:r>
              <a:rPr lang="pt-BR" dirty="0"/>
              <a:t> dos dados é vital em um banco de dados multiusuário.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736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 e Consistência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de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dados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dirty="0"/>
              <a:t>significa que muitos usuários podem acessar os dados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simultaneamente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   </a:t>
            </a:r>
          </a:p>
          <a:p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Consistência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de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sz="3300" b="1" dirty="0">
                <a:solidFill>
                  <a:schemeClr val="accent6">
                    <a:lumMod val="50000"/>
                  </a:schemeClr>
                </a:solidFill>
              </a:rPr>
              <a:t>dados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dirty="0"/>
              <a:t>significa que cada usuário tem uma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visão</a:t>
            </a:r>
            <a:r>
              <a:rPr lang="pt-BR" dirty="0"/>
              <a:t>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consistente</a:t>
            </a:r>
            <a:r>
              <a:rPr lang="pt-BR" dirty="0"/>
              <a:t> dos dados, incluindo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mudanças</a:t>
            </a:r>
            <a:r>
              <a:rPr lang="pt-BR" dirty="0"/>
              <a:t> visíveis feita pelo usuário através de suas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próprias</a:t>
            </a:r>
            <a:r>
              <a:rPr lang="pt-BR" dirty="0"/>
              <a:t> transações e/ou transações de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outros</a:t>
            </a:r>
            <a:r>
              <a:rPr lang="pt-BR" dirty="0"/>
              <a:t> </a:t>
            </a:r>
            <a:r>
              <a:rPr lang="pt-BR" sz="3300" dirty="0">
                <a:solidFill>
                  <a:schemeClr val="accent6">
                    <a:lumMod val="50000"/>
                  </a:schemeClr>
                </a:solidFill>
              </a:rPr>
              <a:t>usuários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91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Isolamento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responsabilidade</a:t>
            </a:r>
            <a:r>
              <a:rPr lang="pt-BR" dirty="0"/>
              <a:t> de manter a propriedade de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isolamento</a:t>
            </a:r>
            <a:r>
              <a:rPr lang="pt-BR" dirty="0"/>
              <a:t> reside no controle de simultaneidade do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software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do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sz="3500" dirty="0">
                <a:solidFill>
                  <a:schemeClr val="accent6">
                    <a:lumMod val="50000"/>
                  </a:schemeClr>
                </a:solidFill>
              </a:rPr>
              <a:t>SGBD</a:t>
            </a:r>
          </a:p>
          <a:p>
            <a:r>
              <a:rPr lang="pt-BR" dirty="0"/>
              <a:t>A noção mais aceitável de acerto (Consistência) na execução de transações concorrentes é 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serialização</a:t>
            </a:r>
          </a:p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Serialização</a:t>
            </a:r>
            <a:r>
              <a:rPr lang="pt-BR" dirty="0"/>
              <a:t> é a propriedade em que a execução (possivelmente intercalada) de um grupo de transações tem o mesmo efeito no banco de dados e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produz</a:t>
            </a:r>
            <a:r>
              <a:rPr lang="pt-BR" dirty="0"/>
              <a:t> a mesma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saída</a:t>
            </a:r>
            <a:r>
              <a:rPr lang="pt-BR" dirty="0"/>
              <a:t> que execuções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serializadas</a:t>
            </a:r>
            <a:r>
              <a:rPr lang="pt-BR" dirty="0"/>
              <a:t> (não intercaladas) dessas transações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Serialização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não</a:t>
            </a:r>
            <a:r>
              <a:rPr lang="pt-BR" dirty="0"/>
              <a:t> implica em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ordem </a:t>
            </a:r>
            <a:r>
              <a:rPr lang="pt-BR" dirty="0"/>
              <a:t>específica de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execução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7398134" y="4797152"/>
            <a:ext cx="396165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b="1" dirty="0"/>
              <a:t>Serialização</a:t>
            </a:r>
            <a:r>
              <a:rPr lang="pt-BR" sz="2000" dirty="0"/>
              <a:t> garante a consistência, mas compromete o desempenho </a:t>
            </a:r>
          </a:p>
        </p:txBody>
      </p:sp>
    </p:spTree>
    <p:extLst>
      <p:ext uri="{BB962C8B-B14F-4D97-AF65-F5344CB8AC3E}">
        <p14:creationId xmlns:p14="http://schemas.microsoft.com/office/powerpoint/2010/main" val="887621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Isolamento x Desempenho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730408" cy="45307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Uma forma de melhorar 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desempenho</a:t>
            </a:r>
            <a:r>
              <a:rPr lang="pt-BR" dirty="0"/>
              <a:t> é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flexibilizar</a:t>
            </a:r>
            <a:r>
              <a:rPr lang="pt-BR" dirty="0"/>
              <a:t> 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isolamento</a:t>
            </a:r>
            <a:r>
              <a:rPr lang="pt-BR" dirty="0"/>
              <a:t>, isto é,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não trabalhar com serialização</a:t>
            </a:r>
            <a:r>
              <a:rPr lang="pt-BR" dirty="0"/>
              <a:t>!</a:t>
            </a:r>
          </a:p>
          <a:p>
            <a:r>
              <a:rPr lang="pt-BR" dirty="0"/>
              <a:t>Contudo 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enfraquecimento</a:t>
            </a:r>
            <a:r>
              <a:rPr lang="pt-BR" dirty="0"/>
              <a:t> da propriedade de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isolamento</a:t>
            </a:r>
            <a:r>
              <a:rPr lang="pt-BR" dirty="0"/>
              <a:t> do princípio </a:t>
            </a:r>
            <a:r>
              <a:rPr lang="pt-BR" b="1" dirty="0"/>
              <a:t>ACID</a:t>
            </a:r>
            <a:r>
              <a:rPr lang="pt-BR" dirty="0"/>
              <a:t> implica que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inconsistências</a:t>
            </a:r>
            <a:r>
              <a:rPr lang="pt-BR" dirty="0"/>
              <a:t> no banco de dados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podem</a:t>
            </a:r>
            <a:r>
              <a:rPr lang="pt-BR" dirty="0"/>
              <a:t>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ocorrer</a:t>
            </a:r>
            <a:r>
              <a:rPr lang="pt-BR" dirty="0"/>
              <a:t> quando mais de uma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transação</a:t>
            </a:r>
            <a:r>
              <a:rPr lang="pt-BR" dirty="0"/>
              <a:t> estiver trabalhando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simultaneamente</a:t>
            </a:r>
            <a:r>
              <a:rPr lang="pt-BR" dirty="0"/>
              <a:t> nos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mesmos</a:t>
            </a:r>
            <a:r>
              <a:rPr lang="pt-BR" dirty="0"/>
              <a:t>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objetos</a:t>
            </a:r>
            <a:r>
              <a:rPr lang="pt-BR" dirty="0"/>
              <a:t>. </a:t>
            </a:r>
          </a:p>
          <a:p>
            <a:r>
              <a:rPr lang="pt-BR" dirty="0"/>
              <a:t>No espaço de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tempo</a:t>
            </a:r>
            <a:r>
              <a:rPr lang="pt-BR" dirty="0"/>
              <a:t> entre o momento em que os objetos são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lidos</a:t>
            </a:r>
            <a:r>
              <a:rPr lang="pt-BR" dirty="0"/>
              <a:t> 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gravados</a:t>
            </a:r>
            <a:r>
              <a:rPr lang="pt-BR" dirty="0"/>
              <a:t>, os mesmos objetos podem ser lidos e até manipulados por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outras transações</a:t>
            </a:r>
            <a:r>
              <a:rPr lang="pt-BR" dirty="0"/>
              <a:t>, levando a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anomalias</a:t>
            </a:r>
            <a:r>
              <a:rPr lang="pt-BR" dirty="0"/>
              <a:t> de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simultaneidade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80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Gerenciando o acesso simultâneo a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acesso simultâneo a dados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exige</a:t>
            </a:r>
            <a:r>
              <a:rPr lang="pt-BR" dirty="0"/>
              <a:t>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mecanismos</a:t>
            </a:r>
            <a:r>
              <a:rPr lang="pt-BR" dirty="0"/>
              <a:t> para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impedir</a:t>
            </a:r>
            <a:r>
              <a:rPr lang="pt-BR" dirty="0"/>
              <a:t> efeitos adversos quando vários usuários tentam modificar recursos que outros usuários estão utilizando.</a:t>
            </a:r>
          </a:p>
          <a:p>
            <a:r>
              <a:rPr lang="pt-BR" b="1" dirty="0"/>
              <a:t>Efeitos do acesso simultâneo</a:t>
            </a:r>
          </a:p>
          <a:p>
            <a:r>
              <a:rPr lang="pt-BR" dirty="0"/>
              <a:t>Caso um SGBD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não</a:t>
            </a:r>
            <a:r>
              <a:rPr lang="pt-BR" dirty="0"/>
              <a:t>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dispuser</a:t>
            </a:r>
            <a:r>
              <a:rPr lang="pt-BR" dirty="0"/>
              <a:t> de um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controle</a:t>
            </a:r>
            <a:r>
              <a:rPr lang="pt-BR" dirty="0"/>
              <a:t> de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simultaneidade</a:t>
            </a:r>
            <a:r>
              <a:rPr lang="pt-BR" dirty="0"/>
              <a:t>, os usuários poderão ver efeitos colaterais conhecidos como </a:t>
            </a:r>
            <a:r>
              <a:rPr lang="pt-BR" sz="3400" dirty="0">
                <a:solidFill>
                  <a:schemeClr val="accent6">
                    <a:lumMod val="50000"/>
                  </a:schemeClr>
                </a:solidFill>
              </a:rPr>
              <a:t>anomalias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563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Anomalias Clássicas em Transações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67408" y="1556792"/>
            <a:ext cx="10729192" cy="4351338"/>
          </a:xfrm>
        </p:spPr>
        <p:txBody>
          <a:bodyPr>
            <a:noAutofit/>
          </a:bodyPr>
          <a:lstStyle/>
          <a:p>
            <a:r>
              <a:rPr lang="pt-BR" sz="2600" b="1" dirty="0" err="1">
                <a:solidFill>
                  <a:srgbClr val="C00000"/>
                </a:solidFill>
              </a:rPr>
              <a:t>Dirty</a:t>
            </a:r>
            <a:r>
              <a:rPr lang="pt-BR" sz="2600" b="1" dirty="0">
                <a:solidFill>
                  <a:srgbClr val="C00000"/>
                </a:solidFill>
              </a:rPr>
              <a:t> </a:t>
            </a:r>
            <a:r>
              <a:rPr lang="pt-BR" sz="2600" b="1" dirty="0" err="1">
                <a:solidFill>
                  <a:srgbClr val="C00000"/>
                </a:solidFill>
              </a:rPr>
              <a:t>Read</a:t>
            </a:r>
            <a:r>
              <a:rPr lang="pt-BR" sz="2600" b="1" dirty="0">
                <a:solidFill>
                  <a:srgbClr val="C00000"/>
                </a:solidFill>
              </a:rPr>
              <a:t> (Leitura Suja)</a:t>
            </a:r>
          </a:p>
          <a:p>
            <a:pPr lvl="1"/>
            <a:r>
              <a:rPr lang="pt-PT" sz="2600" dirty="0"/>
              <a:t>Ocorre quando uma Transação lê dados que tenham sido modificados por outra transação, que não tenha sido efetivada (commited) ainda.</a:t>
            </a:r>
            <a:endParaRPr lang="pt-BR" sz="2600" dirty="0"/>
          </a:p>
          <a:p>
            <a:r>
              <a:rPr lang="en-US" sz="2600" b="1" dirty="0">
                <a:solidFill>
                  <a:srgbClr val="C00000"/>
                </a:solidFill>
              </a:rPr>
              <a:t>Non-Repeatable Read (</a:t>
            </a:r>
            <a:r>
              <a:rPr lang="en-US" sz="2600" b="1" dirty="0" err="1">
                <a:solidFill>
                  <a:srgbClr val="C00000"/>
                </a:solidFill>
              </a:rPr>
              <a:t>Leitura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não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repetível</a:t>
            </a:r>
            <a:r>
              <a:rPr lang="en-US" sz="2600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pt-PT" sz="2600" dirty="0"/>
              <a:t>Uma transação relê os dados que já havia lido, e descobre que uma outra transação confirmada (commited) modificou ou excluíu dados.</a:t>
            </a:r>
            <a:endParaRPr lang="en-US" sz="2600" dirty="0"/>
          </a:p>
          <a:p>
            <a:r>
              <a:rPr lang="en-US" sz="2600" b="1" dirty="0">
                <a:solidFill>
                  <a:srgbClr val="C00000"/>
                </a:solidFill>
              </a:rPr>
              <a:t>Lost Update (</a:t>
            </a:r>
            <a:r>
              <a:rPr lang="en-US" sz="2600" b="1" dirty="0" err="1">
                <a:solidFill>
                  <a:srgbClr val="C00000"/>
                </a:solidFill>
              </a:rPr>
              <a:t>Atualização</a:t>
            </a:r>
            <a:r>
              <a:rPr lang="en-US" sz="2600" b="1" dirty="0">
                <a:solidFill>
                  <a:srgbClr val="C00000"/>
                </a:solidFill>
              </a:rPr>
              <a:t> </a:t>
            </a:r>
            <a:r>
              <a:rPr lang="en-US" sz="2600" b="1" dirty="0" err="1">
                <a:solidFill>
                  <a:srgbClr val="C00000"/>
                </a:solidFill>
              </a:rPr>
              <a:t>perdida</a:t>
            </a:r>
            <a:r>
              <a:rPr lang="en-US" sz="2600" b="1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pt-BR" sz="2600" dirty="0"/>
              <a:t>Duas transações leem e atualizam o mesmo registro ;</a:t>
            </a:r>
          </a:p>
          <a:p>
            <a:r>
              <a:rPr lang="en-US" sz="2600" b="1" dirty="0" err="1">
                <a:solidFill>
                  <a:srgbClr val="C00000"/>
                </a:solidFill>
              </a:rPr>
              <a:t>Phanton</a:t>
            </a:r>
            <a:r>
              <a:rPr lang="en-US" sz="2600" b="1" dirty="0">
                <a:solidFill>
                  <a:srgbClr val="C00000"/>
                </a:solidFill>
              </a:rPr>
              <a:t> Records</a:t>
            </a:r>
          </a:p>
          <a:p>
            <a:pPr lvl="1"/>
            <a:r>
              <a:rPr lang="pt-PT" sz="2600" dirty="0"/>
              <a:t>Uma nova transação executa uma consulta que retorna um conjunto de linhas que satisfaz uma condição de pesquisa e descobre que outra transação confirmada inseriu linhas adicionais que satisfazem a condição.</a:t>
            </a:r>
            <a:endParaRPr lang="pt-BR" sz="2600" dirty="0"/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545450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Dirty </a:t>
            </a:r>
            <a:r>
              <a:rPr lang="pt-BR" dirty="0" err="1"/>
              <a:t>Read</a:t>
            </a:r>
            <a:r>
              <a:rPr lang="pt-BR" dirty="0"/>
              <a:t> / Leitura não confirmada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1819399"/>
          </a:xfrm>
        </p:spPr>
        <p:txBody>
          <a:bodyPr/>
          <a:lstStyle/>
          <a:p>
            <a:r>
              <a:rPr lang="pt-BR" dirty="0"/>
              <a:t>Uma “leitura suja” ocorre se uma transação </a:t>
            </a:r>
            <a:r>
              <a:rPr lang="pt-BR" dirty="0">
                <a:solidFill>
                  <a:srgbClr val="C00000"/>
                </a:solidFill>
              </a:rPr>
              <a:t>lê dados </a:t>
            </a:r>
            <a:r>
              <a:rPr lang="pt-BR" dirty="0"/>
              <a:t>que foram </a:t>
            </a:r>
            <a:r>
              <a:rPr lang="pt-BR" dirty="0">
                <a:solidFill>
                  <a:srgbClr val="C00000"/>
                </a:solidFill>
              </a:rPr>
              <a:t>modificados</a:t>
            </a:r>
            <a:r>
              <a:rPr lang="pt-BR" dirty="0"/>
              <a:t> por </a:t>
            </a:r>
            <a:r>
              <a:rPr lang="pt-BR" dirty="0">
                <a:solidFill>
                  <a:srgbClr val="C00000"/>
                </a:solidFill>
              </a:rPr>
              <a:t>outra transação e não confirmados</a:t>
            </a:r>
            <a:r>
              <a:rPr lang="pt-BR" dirty="0"/>
              <a:t>. </a:t>
            </a:r>
          </a:p>
          <a:p>
            <a:r>
              <a:rPr lang="pt-BR" dirty="0"/>
              <a:t>Isso pode resultar em uma violação do isolamento da transação, se a transação que modificou os dados for </a:t>
            </a:r>
            <a:r>
              <a:rPr lang="pt-BR" dirty="0">
                <a:solidFill>
                  <a:srgbClr val="C00000"/>
                </a:solidFill>
              </a:rPr>
              <a:t>revertida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29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4940BD2-517C-4D8D-81D7-2FEB00B11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7350"/>
              </p:ext>
            </p:extLst>
          </p:nvPr>
        </p:nvGraphicFramePr>
        <p:xfrm>
          <a:off x="1271464" y="3540760"/>
          <a:ext cx="8128000" cy="28155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23609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097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Transação1</a:t>
                      </a:r>
                      <a:endParaRPr lang="pt-BR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effectLst/>
                        </a:rPr>
                        <a:t>Transação2</a:t>
                      </a:r>
                      <a:endParaRPr lang="pt-BR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0293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Begin Transaction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589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sz="1800" i="0" kern="1200" dirty="0" err="1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nome</a:t>
                      </a:r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i="0" kern="1200" dirty="0" err="1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idade</a:t>
                      </a:r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 From Medicos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sz="1800" i="0" kern="1200" dirty="0" err="1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codm</a:t>
                      </a:r>
                      <a:r>
                        <a:rPr lang="en-US" sz="18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 = 99</a:t>
                      </a:r>
                      <a:endParaRPr lang="pt-BR" sz="1800" i="0" kern="1200" dirty="0">
                        <a:solidFill>
                          <a:srgbClr val="1F0066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1961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Update medicos Set </a:t>
                      </a:r>
                      <a:r>
                        <a:rPr lang="en-US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idade</a:t>
                      </a:r>
                      <a:r>
                        <a:rPr lang="en-US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= 60</a:t>
                      </a:r>
                    </a:p>
                    <a:p>
                      <a:pPr algn="l"/>
                      <a:r>
                        <a:rPr lang="en-US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Where </a:t>
                      </a:r>
                      <a:r>
                        <a:rPr lang="en-US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codm</a:t>
                      </a:r>
                      <a:r>
                        <a:rPr lang="en-US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=99</a:t>
                      </a:r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3092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Select </a:t>
                      </a:r>
                      <a:r>
                        <a:rPr lang="en-US" dirty="0" err="1">
                          <a:effectLst/>
                        </a:rPr>
                        <a:t>nome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idade</a:t>
                      </a:r>
                      <a:r>
                        <a:rPr lang="en-US" dirty="0">
                          <a:effectLst/>
                        </a:rPr>
                        <a:t> From Medicos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Where </a:t>
                      </a:r>
                      <a:r>
                        <a:rPr lang="en-US" dirty="0" err="1">
                          <a:effectLst/>
                        </a:rPr>
                        <a:t>codm</a:t>
                      </a:r>
                      <a:r>
                        <a:rPr lang="en-US" dirty="0">
                          <a:effectLst/>
                        </a:rPr>
                        <a:t> = 99</a:t>
                      </a:r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16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ROLLBACK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008193823"/>
                  </a:ext>
                </a:extLst>
              </a:tr>
            </a:tbl>
          </a:graphicData>
        </a:graphic>
      </p:graphicFrame>
      <p:sp>
        <p:nvSpPr>
          <p:cNvPr id="7" name="Seta para a Esquerda 6">
            <a:extLst>
              <a:ext uri="{FF2B5EF4-FFF2-40B4-BE49-F238E27FC236}">
                <a16:creationId xmlns:a16="http://schemas.microsoft.com/office/drawing/2014/main" id="{B47471AA-635F-4289-8354-EE7B0787AAFC}"/>
              </a:ext>
            </a:extLst>
          </p:cNvPr>
          <p:cNvSpPr/>
          <p:nvPr/>
        </p:nvSpPr>
        <p:spPr>
          <a:xfrm rot="10800000">
            <a:off x="550168" y="5998000"/>
            <a:ext cx="576064" cy="36004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Esquerda 8">
            <a:extLst>
              <a:ext uri="{FF2B5EF4-FFF2-40B4-BE49-F238E27FC236}">
                <a16:creationId xmlns:a16="http://schemas.microsoft.com/office/drawing/2014/main" id="{813C0A1A-A4D5-4674-8FEF-D2B5017F460A}"/>
              </a:ext>
            </a:extLst>
          </p:cNvPr>
          <p:cNvSpPr/>
          <p:nvPr/>
        </p:nvSpPr>
        <p:spPr>
          <a:xfrm>
            <a:off x="9408120" y="5517232"/>
            <a:ext cx="576064" cy="36004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 Explicativo: Linha 9">
            <a:extLst>
              <a:ext uri="{FF2B5EF4-FFF2-40B4-BE49-F238E27FC236}">
                <a16:creationId xmlns:a16="http://schemas.microsoft.com/office/drawing/2014/main" id="{33202499-FCB5-401C-9D21-F6808CE0BE74}"/>
              </a:ext>
            </a:extLst>
          </p:cNvPr>
          <p:cNvSpPr/>
          <p:nvPr/>
        </p:nvSpPr>
        <p:spPr>
          <a:xfrm>
            <a:off x="10488488" y="5121188"/>
            <a:ext cx="1153344" cy="504056"/>
          </a:xfrm>
          <a:prstGeom prst="borderCallout1">
            <a:avLst>
              <a:gd name="adj1" fmla="val 59259"/>
              <a:gd name="adj2" fmla="val -8333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Idade=60</a:t>
            </a:r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02C46AF2-040C-465B-92E4-7AF81380E2C6}"/>
              </a:ext>
            </a:extLst>
          </p:cNvPr>
          <p:cNvSpPr/>
          <p:nvPr/>
        </p:nvSpPr>
        <p:spPr>
          <a:xfrm>
            <a:off x="45504" y="3906651"/>
            <a:ext cx="1153344" cy="504056"/>
          </a:xfrm>
          <a:prstGeom prst="borderCallout1">
            <a:avLst>
              <a:gd name="adj1" fmla="val 105051"/>
              <a:gd name="adj2" fmla="val 54785"/>
              <a:gd name="adj3" fmla="val 147725"/>
              <a:gd name="adj4" fmla="val 986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Idade=56</a:t>
            </a:r>
          </a:p>
        </p:txBody>
      </p:sp>
    </p:spTree>
    <p:extLst>
      <p:ext uri="{BB962C8B-B14F-4D97-AF65-F5344CB8AC3E}">
        <p14:creationId xmlns:p14="http://schemas.microsoft.com/office/powerpoint/2010/main" val="385361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55076"/>
            <a:ext cx="10515600" cy="1325563"/>
          </a:xfrm>
        </p:spPr>
        <p:txBody>
          <a:bodyPr/>
          <a:lstStyle/>
          <a:p>
            <a:r>
              <a:rPr lang="pt-BR" dirty="0"/>
              <a:t>Concorrência: Isolamento e Consistência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SGBD deve tratar a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concorrência</a:t>
            </a:r>
            <a:r>
              <a:rPr lang="pt-BR" dirty="0"/>
              <a:t> de tal forma que…</a:t>
            </a:r>
          </a:p>
          <a:p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b="1" dirty="0">
                <a:solidFill>
                  <a:srgbClr val="C00000"/>
                </a:solidFill>
              </a:rPr>
              <a:t>isolamento</a:t>
            </a:r>
            <a:r>
              <a:rPr lang="pt-BR" dirty="0"/>
              <a:t> seja mantido: os usuários devem poder executar cada TXN como se fossem o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único usuário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 sz="2800" dirty="0"/>
              <a:t>O DBMS lida com os detalhes de intercalação de vários </a:t>
            </a:r>
            <a:r>
              <a:rPr lang="pt-BR" sz="2800" dirty="0" err="1"/>
              <a:t>TXNs</a:t>
            </a:r>
            <a:endParaRPr lang="pt-BR" sz="2800" dirty="0"/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A </a:t>
            </a:r>
            <a:r>
              <a:rPr lang="pt-BR" b="1" dirty="0">
                <a:solidFill>
                  <a:srgbClr val="C00000"/>
                </a:solidFill>
              </a:rPr>
              <a:t>consistência</a:t>
            </a:r>
            <a:r>
              <a:rPr lang="pt-BR" dirty="0"/>
              <a:t> seja mantida: </a:t>
            </a:r>
            <a:r>
              <a:rPr lang="pt-BR" dirty="0" err="1"/>
              <a:t>TXNs</a:t>
            </a:r>
            <a:r>
              <a:rPr lang="pt-BR" dirty="0"/>
              <a:t> devem deixar o DB em um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estado consistente</a:t>
            </a:r>
          </a:p>
          <a:p>
            <a:pPr lvl="1"/>
            <a:r>
              <a:rPr lang="pt-BR" sz="2800" dirty="0"/>
              <a:t>O DBMS lida com os detalhes da aplicação de restrições de integridade</a:t>
            </a:r>
          </a:p>
          <a:p>
            <a:pPr lvl="2"/>
            <a:endParaRPr lang="pt-BR" sz="2800"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7D93C1C-7C81-4210-849F-7086ED056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89549"/>
              </p:ext>
            </p:extLst>
          </p:nvPr>
        </p:nvGraphicFramePr>
        <p:xfrm>
          <a:off x="9408368" y="1268760"/>
          <a:ext cx="2624525" cy="1708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193171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Dirty </a:t>
            </a:r>
            <a:r>
              <a:rPr lang="pt-BR" dirty="0" err="1"/>
              <a:t>Read</a:t>
            </a:r>
            <a:r>
              <a:rPr lang="pt-BR" dirty="0"/>
              <a:t> / Leitura não confirmada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0308" y="1628055"/>
            <a:ext cx="10515600" cy="2395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T1 grava alguns dados em 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T2 lê de A, depois escreve de volta para A e confirma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T1 então aborta - agora o resultado de T2 é baseado em um valor obsoleto / inconsistente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BCB9-6D68-4B1E-A0AB-B84BA93976C6}"/>
              </a:ext>
            </a:extLst>
          </p:cNvPr>
          <p:cNvSpPr txBox="1"/>
          <p:nvPr/>
        </p:nvSpPr>
        <p:spPr>
          <a:xfrm>
            <a:off x="3791744" y="5956240"/>
            <a:ext cx="527069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Ocorre devido a um conflito WR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6F14E9-9153-4297-B8E2-24D4D0EA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3579255"/>
            <a:ext cx="6599492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58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6337"/>
              </p:ext>
            </p:extLst>
          </p:nvPr>
        </p:nvGraphicFramePr>
        <p:xfrm>
          <a:off x="838200" y="3429000"/>
          <a:ext cx="10658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1816">
                  <a:extLst>
                    <a:ext uri="{9D8B030D-6E8A-4147-A177-3AD203B41FA5}">
                      <a16:colId xmlns:a16="http://schemas.microsoft.com/office/drawing/2014/main" val="172236099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34097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Transação1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Transação2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0293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BEGIN TRAN T1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BEGIN TRAN T2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589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kern="1200" noProof="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UPDATE MEDICOS SET NOME=‘HARKOVSKY’ WHERE CODM=101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-- COMANDOS T-SQL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1961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kern="120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-- COMANDOS T-SQL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UPDATE</a:t>
                      </a:r>
                      <a:r>
                        <a:rPr lang="pt-BR" sz="1600" i="0" baseline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 MEDICOS SET NOME=‘ROBERTO’ WHERE CODM=101</a:t>
                      </a:r>
                      <a:endParaRPr lang="pt-BR" sz="1600" i="0" dirty="0">
                        <a:solidFill>
                          <a:srgbClr val="C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3092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kern="1200" noProof="0" dirty="0">
                          <a:solidFill>
                            <a:srgbClr val="1F0066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-- COMANDOS T-SQL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16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COMMIT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70674243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(</a:t>
            </a:r>
            <a:r>
              <a:rPr lang="en-US" dirty="0" err="1"/>
              <a:t>Atualização</a:t>
            </a:r>
            <a:r>
              <a:rPr lang="en-US" dirty="0"/>
              <a:t> Perdida)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8FFEE-7489-451D-910D-7F668EF0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586"/>
            <a:ext cx="10515600" cy="175373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Uma atualização perdida ocorre quando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duas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transações</a:t>
            </a:r>
            <a:r>
              <a:rPr lang="pt-BR" dirty="0"/>
              <a:t> </a:t>
            </a:r>
            <a:r>
              <a:rPr lang="pt-BR" sz="3100" dirty="0">
                <a:solidFill>
                  <a:srgbClr val="C00000"/>
                </a:solidFill>
              </a:rPr>
              <a:t>leem</a:t>
            </a:r>
            <a:r>
              <a:rPr lang="pt-BR" dirty="0">
                <a:solidFill>
                  <a:srgbClr val="C00000"/>
                </a:solidFill>
              </a:rPr>
              <a:t> o mesmo objeto</a:t>
            </a:r>
            <a:r>
              <a:rPr lang="pt-BR" dirty="0"/>
              <a:t> e </a:t>
            </a:r>
            <a:r>
              <a:rPr lang="pt-BR" sz="3100" dirty="0">
                <a:solidFill>
                  <a:srgbClr val="C00000"/>
                </a:solidFill>
              </a:rPr>
              <a:t>modificam</a:t>
            </a:r>
            <a:r>
              <a:rPr lang="pt-BR" dirty="0"/>
              <a:t> esse objeto </a:t>
            </a:r>
            <a:r>
              <a:rPr lang="pt-BR" dirty="0">
                <a:solidFill>
                  <a:srgbClr val="C00000"/>
                </a:solidFill>
              </a:rPr>
              <a:t>independentemente</a:t>
            </a:r>
            <a:r>
              <a:rPr lang="pt-BR" dirty="0"/>
              <a:t>.</a:t>
            </a:r>
          </a:p>
          <a:p>
            <a:r>
              <a:rPr lang="pt-BR" dirty="0"/>
              <a:t>A transação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confirmada por último sobrescreve </a:t>
            </a:r>
            <a:r>
              <a:rPr lang="pt-BR" dirty="0"/>
              <a:t>as alterações feitas pela transação anterior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37231" y="5890478"/>
            <a:ext cx="10658401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Neste exemplo, </a:t>
            </a:r>
            <a:r>
              <a:rPr lang="pt-BR" sz="2000" dirty="0" err="1"/>
              <a:t>Commit</a:t>
            </a:r>
            <a:r>
              <a:rPr lang="pt-BR" sz="2000" dirty="0"/>
              <a:t> () emitido pela Transacao2 substitui as alterações feitas pela Transacão1. Em outras palavras, as </a:t>
            </a:r>
            <a:r>
              <a:rPr lang="pt-BR" sz="2000" dirty="0">
                <a:solidFill>
                  <a:srgbClr val="C00000"/>
                </a:solidFill>
              </a:rPr>
              <a:t>alterações</a:t>
            </a:r>
            <a:r>
              <a:rPr lang="pt-BR" sz="2000" dirty="0"/>
              <a:t> feitas pela transação1 </a:t>
            </a:r>
            <a:r>
              <a:rPr lang="pt-BR" sz="2000" dirty="0">
                <a:solidFill>
                  <a:srgbClr val="C00000"/>
                </a:solidFill>
              </a:rPr>
              <a:t>são perdidas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19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(</a:t>
            </a:r>
            <a:r>
              <a:rPr lang="en-US" dirty="0" err="1"/>
              <a:t>Atualização</a:t>
            </a:r>
            <a:r>
              <a:rPr lang="en-US" dirty="0"/>
              <a:t> Perdida)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0308" y="1628055"/>
            <a:ext cx="10515600" cy="23954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T1 grava alguns dados em 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T2 grava dados para A e 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T1 então escreve às cegas em B; agora temos o valor de T2 para B e o valor de T1 para A - não é equivalente a qualquer escalonamento serial!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BCB9-6D68-4B1E-A0AB-B84BA93976C6}"/>
              </a:ext>
            </a:extLst>
          </p:cNvPr>
          <p:cNvSpPr txBox="1"/>
          <p:nvPr/>
        </p:nvSpPr>
        <p:spPr>
          <a:xfrm>
            <a:off x="3791744" y="5956240"/>
            <a:ext cx="527069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Ocorre devido a um conflito WW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5F1F88E-BCF1-42A6-8E5D-21D939C9C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7"/>
          <a:stretch/>
        </p:blipFill>
        <p:spPr>
          <a:xfrm>
            <a:off x="2590496" y="3861048"/>
            <a:ext cx="7011008" cy="20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99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Non-Repeatable Read (</a:t>
            </a:r>
            <a:r>
              <a:rPr lang="pt-BR" dirty="0"/>
              <a:t>Leitura não repetível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0308" y="1628055"/>
            <a:ext cx="10515600" cy="2395463"/>
          </a:xfrm>
        </p:spPr>
        <p:txBody>
          <a:bodyPr>
            <a:normAutofit/>
          </a:bodyPr>
          <a:lstStyle/>
          <a:p>
            <a:r>
              <a:rPr lang="pt-BR" dirty="0"/>
              <a:t>Uma leitura não repetível ocorre quando um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objeto</a:t>
            </a:r>
            <a:r>
              <a:rPr lang="pt-BR" dirty="0"/>
              <a:t> é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lido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duas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vezes</a:t>
            </a:r>
            <a:r>
              <a:rPr lang="pt-BR" dirty="0"/>
              <a:t> em uma transação; e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entre</a:t>
            </a:r>
            <a:r>
              <a:rPr lang="pt-BR" dirty="0"/>
              <a:t> as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leituras</a:t>
            </a:r>
            <a:r>
              <a:rPr lang="pt-BR" dirty="0"/>
              <a:t>, ela é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modificada</a:t>
            </a:r>
            <a:r>
              <a:rPr lang="pt-BR" dirty="0"/>
              <a:t> por outra transação; </a:t>
            </a:r>
          </a:p>
          <a:p>
            <a:r>
              <a:rPr lang="pt-BR" dirty="0"/>
              <a:t>Assim a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segunda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leitura</a:t>
            </a:r>
            <a:r>
              <a:rPr lang="pt-BR" dirty="0"/>
              <a:t> retorna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valores</a:t>
            </a:r>
            <a:r>
              <a:rPr lang="pt-BR" dirty="0"/>
              <a:t> </a:t>
            </a:r>
            <a:r>
              <a:rPr lang="pt-BR" sz="3100" dirty="0">
                <a:solidFill>
                  <a:schemeClr val="accent6">
                    <a:lumMod val="50000"/>
                  </a:schemeClr>
                </a:solidFill>
              </a:rPr>
              <a:t>diferentes</a:t>
            </a:r>
            <a:r>
              <a:rPr lang="pt-BR" dirty="0"/>
              <a:t> em comparação com a primeira; isto é, a operação de leitura não pode ser repetida. 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33</a:t>
            </a:fld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7941936-737B-46D7-A738-F17BF5751875}"/>
              </a:ext>
            </a:extLst>
          </p:cNvPr>
          <p:cNvGraphicFramePr>
            <a:graphicFrameLocks noGrp="1"/>
          </p:cNvGraphicFramePr>
          <p:nvPr/>
        </p:nvGraphicFramePr>
        <p:xfrm>
          <a:off x="1055440" y="3933056"/>
          <a:ext cx="10585176" cy="1685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92588">
                  <a:extLst>
                    <a:ext uri="{9D8B030D-6E8A-4147-A177-3AD203B41FA5}">
                      <a16:colId xmlns:a16="http://schemas.microsoft.com/office/drawing/2014/main" val="1722360991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34097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Transação1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Transação2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02934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BEGIN TRAN T1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BEGIN TRAN T2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589678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pt-BR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SELECT * FROM MEDICOS WHERE CODM=101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sz="1600" i="0" dirty="0">
                        <a:solidFill>
                          <a:srgbClr val="C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196105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pt-BR" sz="1600" dirty="0"/>
                        <a:t>-- OUTROS COMANDOS...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UPDATE</a:t>
                      </a:r>
                      <a:r>
                        <a:rPr lang="pt-BR" sz="1600" i="0" baseline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 MEDICOS SET NOME=‘ROBERTO’ WHERE CODM=101</a:t>
                      </a:r>
                      <a:endParaRPr lang="pt-BR" sz="1600" i="0" dirty="0">
                        <a:solidFill>
                          <a:srgbClr val="C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309208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COMMIT</a:t>
                      </a: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16660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SELECT * FROM MEDICOS WHERE CODM=101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 </a:t>
                      </a:r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544687888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BCB9-6D68-4B1E-A0AB-B84BA93976C6}"/>
              </a:ext>
            </a:extLst>
          </p:cNvPr>
          <p:cNvSpPr txBox="1"/>
          <p:nvPr/>
        </p:nvSpPr>
        <p:spPr>
          <a:xfrm>
            <a:off x="1041333" y="5863833"/>
            <a:ext cx="10304575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Neste exemplo, o </a:t>
            </a:r>
            <a:r>
              <a:rPr lang="pt-BR" sz="2000" dirty="0">
                <a:solidFill>
                  <a:srgbClr val="C00000"/>
                </a:solidFill>
              </a:rPr>
              <a:t>nome do Cliente mudou </a:t>
            </a:r>
            <a:r>
              <a:rPr lang="pt-BR" sz="2000" dirty="0"/>
              <a:t>para</a:t>
            </a:r>
            <a:r>
              <a:rPr lang="pt-BR" sz="2000" dirty="0">
                <a:solidFill>
                  <a:srgbClr val="C00000"/>
                </a:solidFill>
              </a:rPr>
              <a:t> “Roberto” </a:t>
            </a:r>
            <a:r>
              <a:rPr lang="pt-BR" sz="2000" dirty="0"/>
              <a:t>quando a transação lê a instância do banco de dados pela 2ª vez.</a:t>
            </a:r>
          </a:p>
        </p:txBody>
      </p:sp>
      <p:sp>
        <p:nvSpPr>
          <p:cNvPr id="9" name="Texto Explicativo: Linha 8">
            <a:extLst>
              <a:ext uri="{FF2B5EF4-FFF2-40B4-BE49-F238E27FC236}">
                <a16:creationId xmlns:a16="http://schemas.microsoft.com/office/drawing/2014/main" id="{F839A9EC-FA28-4386-8390-33D6F7C1BD7D}"/>
              </a:ext>
            </a:extLst>
          </p:cNvPr>
          <p:cNvSpPr/>
          <p:nvPr/>
        </p:nvSpPr>
        <p:spPr>
          <a:xfrm>
            <a:off x="33829" y="4133252"/>
            <a:ext cx="1007504" cy="458453"/>
          </a:xfrm>
          <a:prstGeom prst="borderCallout1">
            <a:avLst>
              <a:gd name="adj1" fmla="val 105051"/>
              <a:gd name="adj2" fmla="val 54785"/>
              <a:gd name="adj3" fmla="val 132234"/>
              <a:gd name="adj4" fmla="val 986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Nome=Bob</a:t>
            </a:r>
          </a:p>
        </p:txBody>
      </p:sp>
    </p:spTree>
    <p:extLst>
      <p:ext uri="{BB962C8B-B14F-4D97-AF65-F5344CB8AC3E}">
        <p14:creationId xmlns:p14="http://schemas.microsoft.com/office/powerpoint/2010/main" val="207082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Non-Repeatable Read (</a:t>
            </a:r>
            <a:r>
              <a:rPr lang="pt-BR" dirty="0"/>
              <a:t>Leitura não repetível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830308" y="1628055"/>
            <a:ext cx="10515600" cy="2395463"/>
          </a:xfrm>
        </p:spPr>
        <p:txBody>
          <a:bodyPr>
            <a:normAutofit/>
          </a:bodyPr>
          <a:lstStyle/>
          <a:p>
            <a:r>
              <a:rPr lang="pt-BR" dirty="0"/>
              <a:t>T1 lê alguns dados de A</a:t>
            </a:r>
          </a:p>
          <a:p>
            <a:r>
              <a:rPr lang="pt-BR" dirty="0"/>
              <a:t>T2 escreve para A</a:t>
            </a:r>
          </a:p>
          <a:p>
            <a:r>
              <a:rPr lang="pt-BR" dirty="0"/>
              <a:t>Então, T1 lê de A novamente e agora obtém um valor diferente / inconsistente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62BCB9-6D68-4B1E-A0AB-B84BA93976C6}"/>
              </a:ext>
            </a:extLst>
          </p:cNvPr>
          <p:cNvSpPr txBox="1"/>
          <p:nvPr/>
        </p:nvSpPr>
        <p:spPr>
          <a:xfrm>
            <a:off x="3791744" y="5956240"/>
            <a:ext cx="527069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Ocorre devido a um conflito RW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4742DE-16B3-46E7-AC6D-6D73577B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13" y="3623410"/>
            <a:ext cx="656138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2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Phanton</a:t>
            </a:r>
            <a:r>
              <a:rPr lang="en-US" dirty="0"/>
              <a:t> Reads (</a:t>
            </a:r>
            <a:r>
              <a:rPr lang="pt-BR" dirty="0"/>
              <a:t>Leituras Fantasmas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leituras fantasmas são de natureza totalmente diferente das anomalias introduzidas anteriormente. </a:t>
            </a:r>
          </a:p>
          <a:p>
            <a:r>
              <a:rPr lang="pt-BR" dirty="0"/>
              <a:t>Eles podem ocorrer quando uma transação define um subconjunto de itens de dados com os quais a transação deseja trabalhar; </a:t>
            </a:r>
          </a:p>
          <a:p>
            <a:r>
              <a:rPr lang="pt-BR" dirty="0"/>
              <a:t>por exemplo, executando uma consulta e obtendo o respectivo  resultado. Nesse ponto, é possível que os itens de dados sejam alterados simultaneamente por outra transação para que não sejam mais qualificados para inclusão no resultado da consulta ou vice-versa. </a:t>
            </a:r>
          </a:p>
          <a:p>
            <a:r>
              <a:rPr lang="pt-BR" dirty="0"/>
              <a:t>O mesmo se aplica aos objetos que são inseridos ou excluídos.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77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416" cy="1325563"/>
          </a:xfrm>
        </p:spPr>
        <p:txBody>
          <a:bodyPr/>
          <a:lstStyle/>
          <a:p>
            <a:r>
              <a:rPr lang="en-US" dirty="0" err="1"/>
              <a:t>Phanton</a:t>
            </a:r>
            <a:r>
              <a:rPr lang="en-US" dirty="0"/>
              <a:t> Reads (</a:t>
            </a:r>
            <a:r>
              <a:rPr lang="pt-BR" dirty="0"/>
              <a:t>Leituras Fantasmas</a:t>
            </a:r>
            <a:r>
              <a:rPr lang="en-US" dirty="0"/>
              <a:t>)</a:t>
            </a:r>
            <a:br>
              <a:rPr lang="en-US" dirty="0"/>
            </a:br>
            <a:r>
              <a:rPr lang="en-US" sz="3600" dirty="0" err="1"/>
              <a:t>Exemplo</a:t>
            </a:r>
            <a:endParaRPr lang="pt-BR" sz="3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36</a:t>
            </a:fld>
            <a:endParaRPr lang="pt-BR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88555"/>
              </p:ext>
            </p:extLst>
          </p:nvPr>
        </p:nvGraphicFramePr>
        <p:xfrm>
          <a:off x="1055440" y="1838372"/>
          <a:ext cx="10153128" cy="26225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1722360991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3409768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Transação1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effectLst/>
                        </a:rPr>
                        <a:t>Transação2</a:t>
                      </a:r>
                      <a:endParaRPr lang="pt-BR" sz="1600" i="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70293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BEGIN TRAN T1;  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SELECT </a:t>
                      </a:r>
                      <a:r>
                        <a:rPr lang="en-US" sz="1600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nome</a:t>
                      </a:r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FROM medicos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WHERE </a:t>
                      </a:r>
                      <a:r>
                        <a:rPr lang="en-US" sz="1600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codm</a:t>
                      </a:r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&lt; 50;  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3589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BEGIN TRAN T2;  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INSERT INTO Medicos VALUES (40,'99994567890','Aspen','41', 'RJ', '</a:t>
                      </a:r>
                      <a:r>
                        <a:rPr lang="en-US" sz="1600" i="0" dirty="0" err="1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Infectologia</a:t>
                      </a:r>
                      <a:r>
                        <a:rPr lang="en-US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', 201);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C00000"/>
                          </a:solidFill>
                          <a:effectLst/>
                          <a:latin typeface="inherit"/>
                        </a:rPr>
                        <a:t>COMMIT;</a:t>
                      </a:r>
                      <a:endParaRPr lang="pt-BR" sz="1600" i="0" dirty="0">
                        <a:solidFill>
                          <a:srgbClr val="C00000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1961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SELECT </a:t>
                      </a:r>
                      <a:r>
                        <a:rPr lang="en-US" sz="1600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nome</a:t>
                      </a:r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FROM medicos</a:t>
                      </a:r>
                    </a:p>
                    <a:p>
                      <a:pPr algn="l"/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WHERE </a:t>
                      </a:r>
                      <a:r>
                        <a:rPr lang="en-US" sz="1600" i="0" dirty="0" err="1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codm</a:t>
                      </a:r>
                      <a:r>
                        <a:rPr lang="en-US" sz="1600" i="0" dirty="0">
                          <a:solidFill>
                            <a:srgbClr val="1F0066"/>
                          </a:solidFill>
                          <a:effectLst/>
                          <a:latin typeface="inherit"/>
                        </a:rPr>
                        <a:t> &lt; 50;  </a:t>
                      </a: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i="0" dirty="0">
                        <a:solidFill>
                          <a:srgbClr val="1F0066"/>
                        </a:solidFill>
                        <a:effectLst/>
                        <a:latin typeface="inherit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30920824"/>
                  </a:ext>
                </a:extLst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1049225" y="5583881"/>
            <a:ext cx="10304575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Neste exemplo, a transação 1 faz 2 leituras idênticas e aparece um registro a mais (inserido pela transação 2)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647728" y="4797152"/>
            <a:ext cx="579219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2 leituras com resultados diferentes na mesma transação</a:t>
            </a:r>
          </a:p>
        </p:txBody>
      </p:sp>
    </p:spTree>
    <p:extLst>
      <p:ext uri="{BB962C8B-B14F-4D97-AF65-F5344CB8AC3E}">
        <p14:creationId xmlns:p14="http://schemas.microsoft.com/office/powerpoint/2010/main" val="3868177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Próxima aula – Níveis de isolamento de um Banco de Dados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692696"/>
            <a:ext cx="3651324" cy="3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1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Extras – Configurando níveis de isolamento com SQL Server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215680" y="1988840"/>
            <a:ext cx="4177680" cy="28275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SET TRANSACTION ISOLATION LEVEL</a:t>
            </a:r>
          </a:p>
          <a:p>
            <a:pPr marL="0" indent="0">
              <a:buNone/>
            </a:pPr>
            <a:r>
              <a:rPr lang="pt-BR" sz="2000" dirty="0"/>
              <a:t>    { READ UNCOMMITTED</a:t>
            </a:r>
          </a:p>
          <a:p>
            <a:pPr marL="0" indent="0">
              <a:buNone/>
            </a:pPr>
            <a:r>
              <a:rPr lang="pt-BR" sz="2000" dirty="0"/>
              <a:t>    | READ COMMITTED</a:t>
            </a:r>
          </a:p>
          <a:p>
            <a:pPr marL="0" indent="0">
              <a:buNone/>
            </a:pPr>
            <a:r>
              <a:rPr lang="pt-BR" sz="2000" dirty="0"/>
              <a:t>    | REPEATABLE READ</a:t>
            </a:r>
          </a:p>
          <a:p>
            <a:pPr marL="0" indent="0">
              <a:buNone/>
            </a:pPr>
            <a:r>
              <a:rPr lang="pt-BR" sz="2000" dirty="0"/>
              <a:t>    | SNAPSHOT</a:t>
            </a:r>
          </a:p>
          <a:p>
            <a:pPr marL="0" indent="0">
              <a:buNone/>
            </a:pPr>
            <a:r>
              <a:rPr lang="pt-BR" sz="2000" dirty="0"/>
              <a:t>    | SERIALIZABLE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9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Concorrência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BR" dirty="0"/>
              <a:t> na execução de programas de diversos usuários é essencial para um bom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desempenho</a:t>
            </a:r>
            <a:r>
              <a:rPr lang="pt-BR" dirty="0"/>
              <a:t> do SGBD.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rgbClr val="C00000"/>
                </a:solidFill>
              </a:rPr>
              <a:t>Cuidados</a:t>
            </a:r>
          </a:p>
          <a:p>
            <a:pPr lvl="1"/>
            <a:r>
              <a:rPr lang="pt-BR" dirty="0"/>
              <a:t>Acessos a disco podem ser frequentemente lentos - otimizados para </a:t>
            </a:r>
            <a:r>
              <a:rPr lang="pt-BR" dirty="0">
                <a:solidFill>
                  <a:srgbClr val="C00000"/>
                </a:solidFill>
              </a:rPr>
              <a:t>desempenho</a:t>
            </a:r>
            <a:r>
              <a:rPr lang="pt-BR" dirty="0"/>
              <a:t> (Transação), em lugar de </a:t>
            </a:r>
            <a:r>
              <a:rPr lang="pt-BR" dirty="0">
                <a:solidFill>
                  <a:srgbClr val="C00000"/>
                </a:solidFill>
              </a:rPr>
              <a:t>latência</a:t>
            </a:r>
            <a:r>
              <a:rPr lang="pt-BR" dirty="0"/>
              <a:t> (tempo para execução de uma Transação)</a:t>
            </a:r>
          </a:p>
          <a:p>
            <a:pPr lvl="1"/>
            <a:r>
              <a:rPr lang="pt-BR" dirty="0"/>
              <a:t>Usuários devem poder </a:t>
            </a:r>
            <a:r>
              <a:rPr lang="pt-BR" b="1" dirty="0">
                <a:solidFill>
                  <a:srgbClr val="C00000"/>
                </a:solidFill>
              </a:rPr>
              <a:t>executar as Transações </a:t>
            </a:r>
            <a:r>
              <a:rPr lang="pt-BR" dirty="0"/>
              <a:t>como se em 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isolamento</a:t>
            </a:r>
            <a:r>
              <a:rPr lang="pt-BR" dirty="0"/>
              <a:t>, e de forma que a 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consistência</a:t>
            </a:r>
            <a:r>
              <a:rPr lang="pt-BR" dirty="0"/>
              <a:t> seja mantida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sp>
        <p:nvSpPr>
          <p:cNvPr id="3" name="TextBox 2"/>
          <p:cNvSpPr txBox="1"/>
          <p:nvPr/>
        </p:nvSpPr>
        <p:spPr>
          <a:xfrm>
            <a:off x="1127448" y="2852936"/>
            <a:ext cx="9145016" cy="83099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00100" lvl="1" indent="-342900">
              <a:buSzPct val="75000"/>
              <a:buFont typeface="Wingdings" panose="05000000000000000000" pitchFamily="2" charset="2"/>
              <a:buChar char="ü"/>
            </a:pPr>
            <a:r>
              <a:rPr lang="pt-BR" sz="2400" dirty="0">
                <a:latin typeface="+mj-lt"/>
              </a:rPr>
              <a:t>Objetivo: Fazer com que o SGBD manuseie várias </a:t>
            </a:r>
            <a:r>
              <a:rPr lang="pt-BR" sz="2400" b="1" dirty="0">
                <a:latin typeface="+mj-lt"/>
              </a:rPr>
              <a:t>Transações concorrentemente</a:t>
            </a:r>
            <a:r>
              <a:rPr lang="pt-BR" sz="2400" dirty="0">
                <a:latin typeface="+mj-lt"/>
              </a:rPr>
              <a:t>, de forma a manter a CPU ocupada…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544040"/>
            <a:ext cx="2520280" cy="96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909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a execução de 2 transações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633195" y="3028156"/>
            <a:ext cx="3240360" cy="3693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T1: START TRANSACTION</a:t>
            </a:r>
          </a:p>
          <a:p>
            <a:r>
              <a:rPr lang="en-US" dirty="0"/>
              <a:t>	UPDATE Accounts</a:t>
            </a:r>
          </a:p>
          <a:p>
            <a:r>
              <a:rPr lang="en-US" dirty="0"/>
              <a:t>	SET Amt = Amt + 100</a:t>
            </a:r>
          </a:p>
          <a:p>
            <a:r>
              <a:rPr lang="en-US" dirty="0"/>
              <a:t>	WHERE Name = ‘A’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UPDATE Accounts</a:t>
            </a:r>
          </a:p>
          <a:p>
            <a:r>
              <a:rPr lang="en-US" dirty="0"/>
              <a:t>	SET Amt = Amt - 100</a:t>
            </a:r>
          </a:p>
          <a:p>
            <a:r>
              <a:rPr lang="en-US" dirty="0"/>
              <a:t>	WHERE Name = ‘B’</a:t>
            </a:r>
          </a:p>
          <a:p>
            <a:r>
              <a:rPr lang="en-US" dirty="0"/>
              <a:t>COMMIT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84032" y="3033747"/>
            <a:ext cx="3240360" cy="36317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T2: START TRANSACTION</a:t>
            </a:r>
          </a:p>
          <a:p>
            <a:r>
              <a:rPr lang="en-US" dirty="0"/>
              <a:t>	UPDATE Accounts</a:t>
            </a:r>
          </a:p>
          <a:p>
            <a:r>
              <a:rPr lang="en-US" dirty="0"/>
              <a:t>	SET Amt = Amt * 1.06</a:t>
            </a:r>
          </a:p>
          <a:p>
            <a:r>
              <a:rPr lang="en-US" dirty="0"/>
              <a:t>COMMIT</a:t>
            </a:r>
            <a:endParaRPr lang="pt-BR" dirty="0"/>
          </a:p>
          <a:p>
            <a:endParaRPr lang="pt-BR" sz="3200" dirty="0"/>
          </a:p>
          <a:p>
            <a:pPr>
              <a:lnSpc>
                <a:spcPct val="150000"/>
              </a:lnSpc>
            </a:pPr>
            <a:r>
              <a:rPr lang="pt-BR" dirty="0"/>
              <a:t>	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C82984-9A8D-4BF4-95E6-955A4A2EA2D1}"/>
              </a:ext>
            </a:extLst>
          </p:cNvPr>
          <p:cNvSpPr txBox="1"/>
          <p:nvPr/>
        </p:nvSpPr>
        <p:spPr>
          <a:xfrm>
            <a:off x="2605171" y="2278976"/>
            <a:ext cx="335323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T1 transfere $ 100 da conta de B para a conta de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A66169-4034-49B4-B421-D6D15025BBC8}"/>
              </a:ext>
            </a:extLst>
          </p:cNvPr>
          <p:cNvSpPr txBox="1"/>
          <p:nvPr/>
        </p:nvSpPr>
        <p:spPr>
          <a:xfrm>
            <a:off x="6384032" y="2276872"/>
            <a:ext cx="324036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T2 credita ambas as contas com pagamento de juros de 6%</a:t>
            </a:r>
          </a:p>
        </p:txBody>
      </p:sp>
    </p:spTree>
    <p:extLst>
      <p:ext uri="{BB962C8B-B14F-4D97-AF65-F5344CB8AC3E}">
        <p14:creationId xmlns:p14="http://schemas.microsoft.com/office/powerpoint/2010/main" val="7437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56B4754-7EC9-4CD1-88A1-BD1EA13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Transações...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FF663CE-DCD0-4F5D-8404-B1084591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9359"/>
          </a:xfrm>
        </p:spPr>
        <p:txBody>
          <a:bodyPr/>
          <a:lstStyle/>
          <a:p>
            <a:r>
              <a:rPr lang="pt-BR" dirty="0"/>
              <a:t>Podemos olhar para os </a:t>
            </a:r>
            <a:r>
              <a:rPr lang="pt-BR" dirty="0" err="1"/>
              <a:t>TXNs</a:t>
            </a:r>
            <a:r>
              <a:rPr lang="pt-BR" dirty="0"/>
              <a:t> em uma execução serial de visualização de linha do tempo: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68F3ED-36C0-40B7-8043-5296DE65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B4F1A1-7A7C-446C-8D0A-086A4638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A8EBD1-695E-4B67-96A5-C692D0B6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3867"/>
            <a:ext cx="12192000" cy="274139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6F33D3-65A3-4872-B1EC-9EDA1CDF0055}"/>
              </a:ext>
            </a:extLst>
          </p:cNvPr>
          <p:cNvSpPr txBox="1"/>
          <p:nvPr/>
        </p:nvSpPr>
        <p:spPr>
          <a:xfrm>
            <a:off x="1919536" y="5589240"/>
            <a:ext cx="335323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T1 transfere $ 100 da conta de B para a conta de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D64E86-075A-444D-83ED-64283A931AE0}"/>
              </a:ext>
            </a:extLst>
          </p:cNvPr>
          <p:cNvSpPr txBox="1"/>
          <p:nvPr/>
        </p:nvSpPr>
        <p:spPr>
          <a:xfrm>
            <a:off x="7752184" y="5602877"/>
            <a:ext cx="324036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T2 credita ambas as contas com pagamento de juros de 6%</a:t>
            </a:r>
          </a:p>
        </p:txBody>
      </p:sp>
    </p:spTree>
    <p:extLst>
      <p:ext uri="{BB962C8B-B14F-4D97-AF65-F5344CB8AC3E}">
        <p14:creationId xmlns:p14="http://schemas.microsoft.com/office/powerpoint/2010/main" val="271682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56B4754-7EC9-4CD1-88A1-BD1EA13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Transações...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FF663CE-DCD0-4F5D-8404-B1084591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9359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TXNs</a:t>
            </a:r>
            <a:r>
              <a:rPr lang="pt-BR" dirty="0"/>
              <a:t> podem ocorrer em qualquer ordem... O DBMS permite!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68F3ED-36C0-40B7-8043-5296DE65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B4F1A1-7A7C-446C-8D0A-086A4638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9BC8AF-4FB1-4814-9D2E-9B6B0071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5324"/>
            <a:ext cx="12192000" cy="26599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7856CB-65EA-4F35-B4E4-A77FBFBAA11D}"/>
              </a:ext>
            </a:extLst>
          </p:cNvPr>
          <p:cNvSpPr txBox="1"/>
          <p:nvPr/>
        </p:nvSpPr>
        <p:spPr>
          <a:xfrm>
            <a:off x="7896200" y="5643576"/>
            <a:ext cx="335323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T1 transfere $ 100 da conta de B para a conta de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F5BC4E-99ED-411F-A5DA-74FE899E4F67}"/>
              </a:ext>
            </a:extLst>
          </p:cNvPr>
          <p:cNvSpPr txBox="1"/>
          <p:nvPr/>
        </p:nvSpPr>
        <p:spPr>
          <a:xfrm>
            <a:off x="2135560" y="5649629"/>
            <a:ext cx="324036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T2 credita ambas as contas com pagamento de juros de 6%</a:t>
            </a:r>
          </a:p>
        </p:txBody>
      </p:sp>
    </p:spTree>
    <p:extLst>
      <p:ext uri="{BB962C8B-B14F-4D97-AF65-F5344CB8AC3E}">
        <p14:creationId xmlns:p14="http://schemas.microsoft.com/office/powerpoint/2010/main" val="224746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56B4754-7EC9-4CD1-88A1-BD1EA13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Transações...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FF663CE-DCD0-4F5D-8404-B1084591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9359"/>
          </a:xfrm>
        </p:spPr>
        <p:txBody>
          <a:bodyPr/>
          <a:lstStyle/>
          <a:p>
            <a:r>
              <a:rPr lang="pt-BR" dirty="0"/>
              <a:t>O DBMS também pode intercalar os </a:t>
            </a:r>
            <a:r>
              <a:rPr lang="pt-BR" dirty="0" err="1"/>
              <a:t>TXNs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68F3ED-36C0-40B7-8043-5296DE65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B4F1A1-7A7C-446C-8D0A-086A4638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7856CB-65EA-4F35-B4E4-A77FBFBAA11D}"/>
              </a:ext>
            </a:extLst>
          </p:cNvPr>
          <p:cNvSpPr txBox="1"/>
          <p:nvPr/>
        </p:nvSpPr>
        <p:spPr>
          <a:xfrm>
            <a:off x="6888088" y="5643576"/>
            <a:ext cx="446571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T2 credita conta B com pagamento de juros de 6% e T1 transfere 100 da conta B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F5BC4E-99ED-411F-A5DA-74FE899E4F67}"/>
              </a:ext>
            </a:extLst>
          </p:cNvPr>
          <p:cNvSpPr txBox="1"/>
          <p:nvPr/>
        </p:nvSpPr>
        <p:spPr>
          <a:xfrm>
            <a:off x="1343472" y="5649629"/>
            <a:ext cx="468052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T2 credita conta A com pagamento de juros de 6% e T1 transfere 100 para conta 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5B639A-B3CB-4D37-A296-28E78F27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8698"/>
            <a:ext cx="12192000" cy="25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1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56B4754-7EC9-4CD1-88A1-BD1EA13E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Transações...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FF663CE-DCD0-4F5D-8404-B1084591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9359"/>
          </a:xfrm>
        </p:spPr>
        <p:txBody>
          <a:bodyPr/>
          <a:lstStyle/>
          <a:p>
            <a:r>
              <a:rPr lang="pt-BR" dirty="0"/>
              <a:t>O DBMS também pode intercalar os </a:t>
            </a:r>
            <a:r>
              <a:rPr lang="pt-BR" dirty="0" err="1"/>
              <a:t>TXNs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68F3ED-36C0-40B7-8043-5296DE65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B4F1A1-7A7C-446C-8D0A-086A4638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F5BC4E-99ED-411F-A5DA-74FE899E4F67}"/>
              </a:ext>
            </a:extLst>
          </p:cNvPr>
          <p:cNvSpPr txBox="1"/>
          <p:nvPr/>
        </p:nvSpPr>
        <p:spPr>
          <a:xfrm>
            <a:off x="4151784" y="5517232"/>
            <a:ext cx="3888432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O que há de errado aqui??</a:t>
            </a:r>
          </a:p>
          <a:p>
            <a:r>
              <a:rPr lang="pt-BR" sz="2400" dirty="0"/>
              <a:t>(nada - é T2 seguido por T1)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5B639A-B3CB-4D37-A296-28E78F27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8698"/>
            <a:ext cx="12192000" cy="25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69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10370</TotalTime>
  <Words>2175</Words>
  <Application>Microsoft Office PowerPoint</Application>
  <PresentationFormat>Widescreen</PresentationFormat>
  <Paragraphs>297</Paragraphs>
  <Slides>38</Slides>
  <Notes>2</Notes>
  <HiddenSlides>6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inherit</vt:lpstr>
      <vt:lpstr>Wingdings</vt:lpstr>
      <vt:lpstr>Tema do Office</vt:lpstr>
      <vt:lpstr>Banco de Dados 2 Concorrência</vt:lpstr>
      <vt:lpstr>Referência</vt:lpstr>
      <vt:lpstr>Concorrência: Isolamento e Consistência</vt:lpstr>
      <vt:lpstr>Concorrência</vt:lpstr>
      <vt:lpstr>Considere a execução de 2 transações</vt:lpstr>
      <vt:lpstr>Transações...</vt:lpstr>
      <vt:lpstr>Transações...</vt:lpstr>
      <vt:lpstr>Transações...</vt:lpstr>
      <vt:lpstr>Transações...</vt:lpstr>
      <vt:lpstr>Relembrando... 3 tipos de regiões de memória</vt:lpstr>
      <vt:lpstr>Por que intercalar TXNs?</vt:lpstr>
      <vt:lpstr>Por que intercalar TXNs?</vt:lpstr>
      <vt:lpstr>Exemplos de Agendamento</vt:lpstr>
      <vt:lpstr>Exemplos de Agendamento</vt:lpstr>
      <vt:lpstr>Exemplos de Agendamento</vt:lpstr>
      <vt:lpstr>Exemplos de Agendamento</vt:lpstr>
      <vt:lpstr>Agendamento ou Scheduling</vt:lpstr>
      <vt:lpstr>Serializável?</vt:lpstr>
      <vt:lpstr>Serializável?</vt:lpstr>
      <vt:lpstr>A visão do SGBD do Agendamento</vt:lpstr>
      <vt:lpstr>O que mais pode dar errado com a intercalação?</vt:lpstr>
      <vt:lpstr>Tipos de conflito</vt:lpstr>
      <vt:lpstr>Concorrência e Consistência</vt:lpstr>
      <vt:lpstr>Concorrência e Consistência</vt:lpstr>
      <vt:lpstr>Isolamento</vt:lpstr>
      <vt:lpstr>Isolamento x Desempenho</vt:lpstr>
      <vt:lpstr>Gerenciando o acesso simultâneo a dados</vt:lpstr>
      <vt:lpstr>Anomalias Clássicas em Transações</vt:lpstr>
      <vt:lpstr>Dirty Read / Leitura não confirmada</vt:lpstr>
      <vt:lpstr>Dirty Read / Leitura não confirmada</vt:lpstr>
      <vt:lpstr>Lost Update (Atualização Perdida)</vt:lpstr>
      <vt:lpstr>Lost Update (Atualização Perdida)</vt:lpstr>
      <vt:lpstr>Non-Repeatable Read (Leitura não repetível)</vt:lpstr>
      <vt:lpstr>Non-Repeatable Read (Leitura não repetível)</vt:lpstr>
      <vt:lpstr>Phanton Reads (Leituras Fantasmas)</vt:lpstr>
      <vt:lpstr>Phanton Reads (Leituras Fantasmas) Exemplo</vt:lpstr>
      <vt:lpstr>Concorrência</vt:lpstr>
      <vt:lpstr>Extras – Configurando níveis de isolamento com SQL Server 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261</cp:revision>
  <dcterms:created xsi:type="dcterms:W3CDTF">2010-12-21T20:18:02Z</dcterms:created>
  <dcterms:modified xsi:type="dcterms:W3CDTF">2022-10-17T19:39:11Z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iteId">
    <vt:lpwstr>809f94a6-0477-4390-b86e-eab14c5493a7</vt:lpwstr>
  </property>
  <property fmtid="{D5CDD505-2E9C-101B-9397-08002B2CF9AE}" pid="4" name="MSIP_Label_22deaceb-9851-4663-bccf-596767454be3_Owner">
    <vt:lpwstr>rharkovsky@br-petrobras.com.br</vt:lpwstr>
  </property>
  <property fmtid="{D5CDD505-2E9C-101B-9397-08002B2CF9AE}" pid="5" name="MSIP_Label_22deaceb-9851-4663-bccf-596767454be3_SetDate">
    <vt:lpwstr>2019-12-03T21:31:14.5002727Z</vt:lpwstr>
  </property>
  <property fmtid="{D5CDD505-2E9C-101B-9397-08002B2CF9AE}" pid="6" name="MSIP_Label_22deaceb-9851-4663-bccf-596767454be3_Name">
    <vt:lpwstr>NP-1</vt:lpwstr>
  </property>
  <property fmtid="{D5CDD505-2E9C-101B-9397-08002B2CF9AE}" pid="7" name="MSIP_Label_22deaceb-9851-4663-bccf-596767454be3_Application">
    <vt:lpwstr>Microsoft Azure Information Protection</vt:lpwstr>
  </property>
  <property fmtid="{D5CDD505-2E9C-101B-9397-08002B2CF9AE}" pid="8" name="MSIP_Label_22deaceb-9851-4663-bccf-596767454be3_ActionId">
    <vt:lpwstr>2ceef99e-2a1f-4537-b0c9-b6fa0db24554</vt:lpwstr>
  </property>
  <property fmtid="{D5CDD505-2E9C-101B-9397-08002B2CF9AE}" pid="9" name="MSIP_Label_22deaceb-9851-4663-bccf-596767454be3_Extended_MSFT_Method">
    <vt:lpwstr>Automatic</vt:lpwstr>
  </property>
  <property fmtid="{D5CDD505-2E9C-101B-9397-08002B2CF9AE}" pid="10" name="Sensitivity">
    <vt:lpwstr>NP-1</vt:lpwstr>
  </property>
</Properties>
</file>