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</p:sldMasterIdLst>
  <p:notesMasterIdLst>
    <p:notesMasterId r:id="rId16"/>
  </p:notesMasterIdLst>
  <p:sldIdLst>
    <p:sldId id="401" r:id="rId2"/>
    <p:sldId id="414" r:id="rId3"/>
    <p:sldId id="402" r:id="rId4"/>
    <p:sldId id="416" r:id="rId5"/>
    <p:sldId id="406" r:id="rId6"/>
    <p:sldId id="403" r:id="rId7"/>
    <p:sldId id="404" r:id="rId8"/>
    <p:sldId id="408" r:id="rId9"/>
    <p:sldId id="415" r:id="rId10"/>
    <p:sldId id="409" r:id="rId11"/>
    <p:sldId id="411" r:id="rId12"/>
    <p:sldId id="412" r:id="rId13"/>
    <p:sldId id="413" r:id="rId14"/>
    <p:sldId id="410" r:id="rId1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arkovsky da Cunha" initials="RHdC" lastIdx="1" clrIdx="0">
    <p:extLst>
      <p:ext uri="{19B8F6BF-5375-455C-9EA6-DF929625EA0E}">
        <p15:presenceInfo xmlns:p15="http://schemas.microsoft.com/office/powerpoint/2012/main" userId="S-1-5-21-1644491937-152049171-682003330-5736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D993"/>
    <a:srgbClr val="FFD890"/>
    <a:srgbClr val="C5E0B4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77119-31E3-4AC5-8A12-FE41E704F740}" v="55" dt="2022-10-18T16:39:32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4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CA077119-31E3-4AC5-8A12-FE41E704F740}"/>
    <pc:docChg chg="undo custSel addSld delSld modSld sldOrd modMainMaster">
      <pc:chgData name="Roberto Cunha" userId="f2c5d9e3-e1cd-491b-8eea-425a4d9cf1c2" providerId="ADAL" clId="{CA077119-31E3-4AC5-8A12-FE41E704F740}" dt="2022-10-18T16:40:24.657" v="219" actId="207"/>
      <pc:docMkLst>
        <pc:docMk/>
      </pc:docMkLst>
      <pc:sldChg chg="addSp modSp mod setBg">
        <pc:chgData name="Roberto Cunha" userId="f2c5d9e3-e1cd-491b-8eea-425a4d9cf1c2" providerId="ADAL" clId="{CA077119-31E3-4AC5-8A12-FE41E704F740}" dt="2022-10-18T16:39:32.458" v="214"/>
        <pc:sldMkLst>
          <pc:docMk/>
          <pc:sldMk cId="1239510809" sldId="401"/>
        </pc:sldMkLst>
        <pc:spChg chg="mod">
          <ac:chgData name="Roberto Cunha" userId="f2c5d9e3-e1cd-491b-8eea-425a4d9cf1c2" providerId="ADAL" clId="{CA077119-31E3-4AC5-8A12-FE41E704F740}" dt="2022-10-18T16:38:24.663" v="173" actId="26606"/>
          <ac:spMkLst>
            <pc:docMk/>
            <pc:sldMk cId="1239510809" sldId="401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8:24.663" v="173" actId="26606"/>
          <ac:spMkLst>
            <pc:docMk/>
            <pc:sldMk cId="1239510809" sldId="401"/>
            <ac:spMk id="5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8:24.663" v="173" actId="26606"/>
          <ac:spMkLst>
            <pc:docMk/>
            <pc:sldMk cId="1239510809" sldId="401"/>
            <ac:spMk id="6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8:24.663" v="173" actId="26606"/>
          <ac:spMkLst>
            <pc:docMk/>
            <pc:sldMk cId="1239510809" sldId="401"/>
            <ac:spMk id="7" creationId="{00000000-0000-0000-0000-000000000000}"/>
          </ac:spMkLst>
        </pc:spChg>
        <pc:spChg chg="add">
          <ac:chgData name="Roberto Cunha" userId="f2c5d9e3-e1cd-491b-8eea-425a4d9cf1c2" providerId="ADAL" clId="{CA077119-31E3-4AC5-8A12-FE41E704F740}" dt="2022-10-18T16:38:24.663" v="173" actId="26606"/>
          <ac:spMkLst>
            <pc:docMk/>
            <pc:sldMk cId="1239510809" sldId="401"/>
            <ac:spMk id="12" creationId="{47942995-B07F-4636-9A06-C6A104B260A8}"/>
          </ac:spMkLst>
        </pc:spChg>
        <pc:spChg chg="add">
          <ac:chgData name="Roberto Cunha" userId="f2c5d9e3-e1cd-491b-8eea-425a4d9cf1c2" providerId="ADAL" clId="{CA077119-31E3-4AC5-8A12-FE41E704F740}" dt="2022-10-18T16:38:24.663" v="173" actId="26606"/>
          <ac:spMkLst>
            <pc:docMk/>
            <pc:sldMk cId="1239510809" sldId="401"/>
            <ac:spMk id="19" creationId="{B81933D1-5615-42C7-9C0B-4EB7105CCE2D}"/>
          </ac:spMkLst>
        </pc:spChg>
        <pc:spChg chg="add">
          <ac:chgData name="Roberto Cunha" userId="f2c5d9e3-e1cd-491b-8eea-425a4d9cf1c2" providerId="ADAL" clId="{CA077119-31E3-4AC5-8A12-FE41E704F740}" dt="2022-10-18T16:38:24.663" v="173" actId="26606"/>
          <ac:spMkLst>
            <pc:docMk/>
            <pc:sldMk cId="1239510809" sldId="401"/>
            <ac:spMk id="21" creationId="{19C9EAEA-39D0-4B0E-A0EB-51E7B26740B1}"/>
          </ac:spMkLst>
        </pc:spChg>
        <pc:grpChg chg="add">
          <ac:chgData name="Roberto Cunha" userId="f2c5d9e3-e1cd-491b-8eea-425a4d9cf1c2" providerId="ADAL" clId="{CA077119-31E3-4AC5-8A12-FE41E704F740}" dt="2022-10-18T16:38:24.663" v="173" actId="26606"/>
          <ac:grpSpMkLst>
            <pc:docMk/>
            <pc:sldMk cId="1239510809" sldId="401"/>
            <ac:grpSpMk id="14" creationId="{032D8612-31EB-44CF-A1D0-14FD4C705424}"/>
          </ac:grpSpMkLst>
        </pc:grpChg>
        <pc:picChg chg="mod ord">
          <ac:chgData name="Roberto Cunha" userId="f2c5d9e3-e1cd-491b-8eea-425a4d9cf1c2" providerId="ADAL" clId="{CA077119-31E3-4AC5-8A12-FE41E704F740}" dt="2022-10-18T16:38:24.663" v="173" actId="26606"/>
          <ac:picMkLst>
            <pc:docMk/>
            <pc:sldMk cId="1239510809" sldId="401"/>
            <ac:picMk id="2" creationId="{00000000-0000-0000-0000-000000000000}"/>
          </ac:picMkLst>
        </pc:picChg>
      </pc:sldChg>
      <pc:sldChg chg="addSp delSp modSp mod setBg">
        <pc:chgData name="Roberto Cunha" userId="f2c5d9e3-e1cd-491b-8eea-425a4d9cf1c2" providerId="ADAL" clId="{CA077119-31E3-4AC5-8A12-FE41E704F740}" dt="2022-10-18T16:39:32.458" v="214"/>
        <pc:sldMkLst>
          <pc:docMk/>
          <pc:sldMk cId="1071346961" sldId="402"/>
        </pc:sldMkLst>
        <pc:spChg chg="mod">
          <ac:chgData name="Roberto Cunha" userId="f2c5d9e3-e1cd-491b-8eea-425a4d9cf1c2" providerId="ADAL" clId="{CA077119-31E3-4AC5-8A12-FE41E704F740}" dt="2022-10-18T16:32:10.539" v="148" actId="26606"/>
          <ac:spMkLst>
            <pc:docMk/>
            <pc:sldMk cId="1071346961" sldId="402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2:10.539" v="148" actId="26606"/>
          <ac:spMkLst>
            <pc:docMk/>
            <pc:sldMk cId="1071346961" sldId="402"/>
            <ac:spMk id="5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2:10.539" v="148" actId="26606"/>
          <ac:spMkLst>
            <pc:docMk/>
            <pc:sldMk cId="1071346961" sldId="402"/>
            <ac:spMk id="6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2:15.287" v="149"/>
          <ac:spMkLst>
            <pc:docMk/>
            <pc:sldMk cId="1071346961" sldId="402"/>
            <ac:spMk id="7" creationId="{00000000-0000-0000-0000-000000000000}"/>
          </ac:spMkLst>
        </pc:spChg>
        <pc:spChg chg="add del">
          <ac:chgData name="Roberto Cunha" userId="f2c5d9e3-e1cd-491b-8eea-425a4d9cf1c2" providerId="ADAL" clId="{CA077119-31E3-4AC5-8A12-FE41E704F740}" dt="2022-10-18T16:29:57.821" v="129" actId="26606"/>
          <ac:spMkLst>
            <pc:docMk/>
            <pc:sldMk cId="1071346961" sldId="402"/>
            <ac:spMk id="9" creationId="{5DD103AA-7536-490B-973F-73CA63A7ED09}"/>
          </ac:spMkLst>
        </pc:spChg>
        <pc:spChg chg="add del">
          <ac:chgData name="Roberto Cunha" userId="f2c5d9e3-e1cd-491b-8eea-425a4d9cf1c2" providerId="ADAL" clId="{CA077119-31E3-4AC5-8A12-FE41E704F740}" dt="2022-10-18T16:31:09.291" v="144" actId="26606"/>
          <ac:spMkLst>
            <pc:docMk/>
            <pc:sldMk cId="1071346961" sldId="402"/>
            <ac:spMk id="12" creationId="{5DD103AA-7536-490B-973F-73CA63A7ED09}"/>
          </ac:spMkLst>
        </pc:spChg>
        <pc:spChg chg="add del">
          <ac:chgData name="Roberto Cunha" userId="f2c5d9e3-e1cd-491b-8eea-425a4d9cf1c2" providerId="ADAL" clId="{CA077119-31E3-4AC5-8A12-FE41E704F740}" dt="2022-10-18T16:29:50.575" v="127" actId="26606"/>
          <ac:spMkLst>
            <pc:docMk/>
            <pc:sldMk cId="1071346961" sldId="402"/>
            <ac:spMk id="14" creationId="{5DD103AA-7536-490B-973F-73CA63A7ED09}"/>
          </ac:spMkLst>
        </pc:spChg>
        <pc:spChg chg="add">
          <ac:chgData name="Roberto Cunha" userId="f2c5d9e3-e1cd-491b-8eea-425a4d9cf1c2" providerId="ADAL" clId="{CA077119-31E3-4AC5-8A12-FE41E704F740}" dt="2022-10-18T16:32:10.539" v="148" actId="26606"/>
          <ac:spMkLst>
            <pc:docMk/>
            <pc:sldMk cId="1071346961" sldId="402"/>
            <ac:spMk id="17" creationId="{DBF61EA3-B236-439E-9C0B-340980D56BEE}"/>
          </ac:spMkLst>
        </pc:spChg>
        <pc:spChg chg="add">
          <ac:chgData name="Roberto Cunha" userId="f2c5d9e3-e1cd-491b-8eea-425a4d9cf1c2" providerId="ADAL" clId="{CA077119-31E3-4AC5-8A12-FE41E704F740}" dt="2022-10-18T16:32:10.539" v="148" actId="26606"/>
          <ac:spMkLst>
            <pc:docMk/>
            <pc:sldMk cId="1071346961" sldId="402"/>
            <ac:spMk id="18" creationId="{E659831F-0D9A-4C63-9EBB-8435B85A440F}"/>
          </ac:spMkLst>
        </pc:spChg>
        <pc:grpChg chg="add">
          <ac:chgData name="Roberto Cunha" userId="f2c5d9e3-e1cd-491b-8eea-425a4d9cf1c2" providerId="ADAL" clId="{CA077119-31E3-4AC5-8A12-FE41E704F740}" dt="2022-10-18T16:32:10.539" v="148" actId="26606"/>
          <ac:grpSpMkLst>
            <pc:docMk/>
            <pc:sldMk cId="1071346961" sldId="402"/>
            <ac:grpSpMk id="19" creationId="{28FAF094-D087-493F-8DF9-A486C2D6BBAA}"/>
          </ac:grpSpMkLst>
        </pc:grpChg>
        <pc:picChg chg="add del">
          <ac:chgData name="Roberto Cunha" userId="f2c5d9e3-e1cd-491b-8eea-425a4d9cf1c2" providerId="ADAL" clId="{CA077119-31E3-4AC5-8A12-FE41E704F740}" dt="2022-10-18T16:29:57.821" v="129" actId="26606"/>
          <ac:picMkLst>
            <pc:docMk/>
            <pc:sldMk cId="1071346961" sldId="402"/>
            <ac:picMk id="10" creationId="{325D8638-6B0A-AE0A-A77B-2C54E7D66448}"/>
          </ac:picMkLst>
        </pc:picChg>
        <pc:picChg chg="add del">
          <ac:chgData name="Roberto Cunha" userId="f2c5d9e3-e1cd-491b-8eea-425a4d9cf1c2" providerId="ADAL" clId="{CA077119-31E3-4AC5-8A12-FE41E704F740}" dt="2022-10-18T16:29:50.575" v="127" actId="26606"/>
          <ac:picMkLst>
            <pc:docMk/>
            <pc:sldMk cId="1071346961" sldId="402"/>
            <ac:picMk id="11" creationId="{0D3625AF-8796-404E-13E9-EF118C20C15F}"/>
          </ac:picMkLst>
        </pc:picChg>
        <pc:picChg chg="add del">
          <ac:chgData name="Roberto Cunha" userId="f2c5d9e3-e1cd-491b-8eea-425a4d9cf1c2" providerId="ADAL" clId="{CA077119-31E3-4AC5-8A12-FE41E704F740}" dt="2022-10-18T16:31:09.291" v="144" actId="26606"/>
          <ac:picMkLst>
            <pc:docMk/>
            <pc:sldMk cId="1071346961" sldId="402"/>
            <ac:picMk id="13" creationId="{0D3625AF-8796-404E-13E9-EF118C20C15F}"/>
          </ac:picMkLst>
        </pc:picChg>
      </pc:sldChg>
      <pc:sldChg chg="addSp modSp mod setBg">
        <pc:chgData name="Roberto Cunha" userId="f2c5d9e3-e1cd-491b-8eea-425a4d9cf1c2" providerId="ADAL" clId="{CA077119-31E3-4AC5-8A12-FE41E704F740}" dt="2022-10-18T16:39:32.458" v="214"/>
        <pc:sldMkLst>
          <pc:docMk/>
          <pc:sldMk cId="1989734281" sldId="403"/>
        </pc:sldMkLst>
        <pc:spChg chg="mod">
          <ac:chgData name="Roberto Cunha" userId="f2c5d9e3-e1cd-491b-8eea-425a4d9cf1c2" providerId="ADAL" clId="{CA077119-31E3-4AC5-8A12-FE41E704F740}" dt="2022-10-18T16:27:46.819" v="108" actId="26606"/>
          <ac:spMkLst>
            <pc:docMk/>
            <pc:sldMk cId="1989734281" sldId="403"/>
            <ac:spMk id="2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27:49.543" v="110" actId="27636"/>
          <ac:spMkLst>
            <pc:docMk/>
            <pc:sldMk cId="1989734281" sldId="403"/>
            <ac:spMk id="3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27:46.819" v="108" actId="26606"/>
          <ac:spMkLst>
            <pc:docMk/>
            <pc:sldMk cId="1989734281" sldId="403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27:46.819" v="108" actId="26606"/>
          <ac:spMkLst>
            <pc:docMk/>
            <pc:sldMk cId="1989734281" sldId="403"/>
            <ac:spMk id="5" creationId="{00000000-0000-0000-0000-000000000000}"/>
          </ac:spMkLst>
        </pc:spChg>
        <pc:spChg chg="add">
          <ac:chgData name="Roberto Cunha" userId="f2c5d9e3-e1cd-491b-8eea-425a4d9cf1c2" providerId="ADAL" clId="{CA077119-31E3-4AC5-8A12-FE41E704F740}" dt="2022-10-18T16:27:46.819" v="108" actId="26606"/>
          <ac:spMkLst>
            <pc:docMk/>
            <pc:sldMk cId="1989734281" sldId="403"/>
            <ac:spMk id="10" creationId="{DBF61EA3-B236-439E-9C0B-340980D56BEE}"/>
          </ac:spMkLst>
        </pc:spChg>
        <pc:spChg chg="add">
          <ac:chgData name="Roberto Cunha" userId="f2c5d9e3-e1cd-491b-8eea-425a4d9cf1c2" providerId="ADAL" clId="{CA077119-31E3-4AC5-8A12-FE41E704F740}" dt="2022-10-18T16:27:46.819" v="108" actId="26606"/>
          <ac:spMkLst>
            <pc:docMk/>
            <pc:sldMk cId="1989734281" sldId="403"/>
            <ac:spMk id="16" creationId="{E659831F-0D9A-4C63-9EBB-8435B85A440F}"/>
          </ac:spMkLst>
        </pc:spChg>
        <pc:grpChg chg="add">
          <ac:chgData name="Roberto Cunha" userId="f2c5d9e3-e1cd-491b-8eea-425a4d9cf1c2" providerId="ADAL" clId="{CA077119-31E3-4AC5-8A12-FE41E704F740}" dt="2022-10-18T16:27:46.819" v="108" actId="26606"/>
          <ac:grpSpMkLst>
            <pc:docMk/>
            <pc:sldMk cId="1989734281" sldId="403"/>
            <ac:grpSpMk id="12" creationId="{28FAF094-D087-493F-8DF9-A486C2D6BBAA}"/>
          </ac:grpSpMkLst>
        </pc:grpChg>
      </pc:sldChg>
      <pc:sldChg chg="addSp modSp mod setBg">
        <pc:chgData name="Roberto Cunha" userId="f2c5d9e3-e1cd-491b-8eea-425a4d9cf1c2" providerId="ADAL" clId="{CA077119-31E3-4AC5-8A12-FE41E704F740}" dt="2022-10-18T16:39:32.458" v="214"/>
        <pc:sldMkLst>
          <pc:docMk/>
          <pc:sldMk cId="2520450947" sldId="404"/>
        </pc:sldMkLst>
        <pc:spChg chg="mod">
          <ac:chgData name="Roberto Cunha" userId="f2c5d9e3-e1cd-491b-8eea-425a4d9cf1c2" providerId="ADAL" clId="{CA077119-31E3-4AC5-8A12-FE41E704F740}" dt="2022-10-18T16:27:29.307" v="106" actId="26606"/>
          <ac:spMkLst>
            <pc:docMk/>
            <pc:sldMk cId="2520450947" sldId="404"/>
            <ac:spMk id="2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27:34.282" v="107"/>
          <ac:spMkLst>
            <pc:docMk/>
            <pc:sldMk cId="2520450947" sldId="404"/>
            <ac:spMk id="3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27:29.307" v="106" actId="26606"/>
          <ac:spMkLst>
            <pc:docMk/>
            <pc:sldMk cId="2520450947" sldId="404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27:29.307" v="106" actId="26606"/>
          <ac:spMkLst>
            <pc:docMk/>
            <pc:sldMk cId="2520450947" sldId="404"/>
            <ac:spMk id="5" creationId="{00000000-0000-0000-0000-000000000000}"/>
          </ac:spMkLst>
        </pc:spChg>
        <pc:spChg chg="add">
          <ac:chgData name="Roberto Cunha" userId="f2c5d9e3-e1cd-491b-8eea-425a4d9cf1c2" providerId="ADAL" clId="{CA077119-31E3-4AC5-8A12-FE41E704F740}" dt="2022-10-18T16:27:29.307" v="106" actId="26606"/>
          <ac:spMkLst>
            <pc:docMk/>
            <pc:sldMk cId="2520450947" sldId="404"/>
            <ac:spMk id="10" creationId="{DBF61EA3-B236-439E-9C0B-340980D56BEE}"/>
          </ac:spMkLst>
        </pc:spChg>
        <pc:spChg chg="add">
          <ac:chgData name="Roberto Cunha" userId="f2c5d9e3-e1cd-491b-8eea-425a4d9cf1c2" providerId="ADAL" clId="{CA077119-31E3-4AC5-8A12-FE41E704F740}" dt="2022-10-18T16:27:29.307" v="106" actId="26606"/>
          <ac:spMkLst>
            <pc:docMk/>
            <pc:sldMk cId="2520450947" sldId="404"/>
            <ac:spMk id="16" creationId="{E659831F-0D9A-4C63-9EBB-8435B85A440F}"/>
          </ac:spMkLst>
        </pc:spChg>
        <pc:grpChg chg="add">
          <ac:chgData name="Roberto Cunha" userId="f2c5d9e3-e1cd-491b-8eea-425a4d9cf1c2" providerId="ADAL" clId="{CA077119-31E3-4AC5-8A12-FE41E704F740}" dt="2022-10-18T16:27:29.307" v="106" actId="26606"/>
          <ac:grpSpMkLst>
            <pc:docMk/>
            <pc:sldMk cId="2520450947" sldId="404"/>
            <ac:grpSpMk id="12" creationId="{28FAF094-D087-493F-8DF9-A486C2D6BBAA}"/>
          </ac:grpSpMkLst>
        </pc:grpChg>
      </pc:sldChg>
      <pc:sldChg chg="addSp delSp modSp add del mod setBg modAnim">
        <pc:chgData name="Roberto Cunha" userId="f2c5d9e3-e1cd-491b-8eea-425a4d9cf1c2" providerId="ADAL" clId="{CA077119-31E3-4AC5-8A12-FE41E704F740}" dt="2022-10-18T16:33:46.779" v="151" actId="47"/>
        <pc:sldMkLst>
          <pc:docMk/>
          <pc:sldMk cId="708776819" sldId="405"/>
        </pc:sldMkLst>
        <pc:spChg chg="mod">
          <ac:chgData name="Roberto Cunha" userId="f2c5d9e3-e1cd-491b-8eea-425a4d9cf1c2" providerId="ADAL" clId="{CA077119-31E3-4AC5-8A12-FE41E704F740}" dt="2022-10-18T16:31:53.948" v="146" actId="26606"/>
          <ac:spMkLst>
            <pc:docMk/>
            <pc:sldMk cId="708776819" sldId="405"/>
            <ac:spMk id="2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2:00.007" v="147"/>
          <ac:spMkLst>
            <pc:docMk/>
            <pc:sldMk cId="708776819" sldId="405"/>
            <ac:spMk id="3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1:53.948" v="146" actId="26606"/>
          <ac:spMkLst>
            <pc:docMk/>
            <pc:sldMk cId="708776819" sldId="405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1:53.948" v="146" actId="26606"/>
          <ac:spMkLst>
            <pc:docMk/>
            <pc:sldMk cId="708776819" sldId="405"/>
            <ac:spMk id="5" creationId="{00000000-0000-0000-0000-000000000000}"/>
          </ac:spMkLst>
        </pc:spChg>
        <pc:spChg chg="del mod">
          <ac:chgData name="Roberto Cunha" userId="f2c5d9e3-e1cd-491b-8eea-425a4d9cf1c2" providerId="ADAL" clId="{CA077119-31E3-4AC5-8A12-FE41E704F740}" dt="2022-10-18T16:29:22.855" v="123" actId="21"/>
          <ac:spMkLst>
            <pc:docMk/>
            <pc:sldMk cId="708776819" sldId="405"/>
            <ac:spMk id="6" creationId="{00000000-0000-0000-0000-000000000000}"/>
          </ac:spMkLst>
        </pc:spChg>
        <pc:spChg chg="add">
          <ac:chgData name="Roberto Cunha" userId="f2c5d9e3-e1cd-491b-8eea-425a4d9cf1c2" providerId="ADAL" clId="{CA077119-31E3-4AC5-8A12-FE41E704F740}" dt="2022-10-18T16:31:53.948" v="146" actId="26606"/>
          <ac:spMkLst>
            <pc:docMk/>
            <pc:sldMk cId="708776819" sldId="405"/>
            <ac:spMk id="10" creationId="{DBF61EA3-B236-439E-9C0B-340980D56BEE}"/>
          </ac:spMkLst>
        </pc:spChg>
        <pc:spChg chg="add">
          <ac:chgData name="Roberto Cunha" userId="f2c5d9e3-e1cd-491b-8eea-425a4d9cf1c2" providerId="ADAL" clId="{CA077119-31E3-4AC5-8A12-FE41E704F740}" dt="2022-10-18T16:31:53.948" v="146" actId="26606"/>
          <ac:spMkLst>
            <pc:docMk/>
            <pc:sldMk cId="708776819" sldId="405"/>
            <ac:spMk id="16" creationId="{E659831F-0D9A-4C63-9EBB-8435B85A440F}"/>
          </ac:spMkLst>
        </pc:spChg>
        <pc:grpChg chg="add">
          <ac:chgData name="Roberto Cunha" userId="f2c5d9e3-e1cd-491b-8eea-425a4d9cf1c2" providerId="ADAL" clId="{CA077119-31E3-4AC5-8A12-FE41E704F740}" dt="2022-10-18T16:31:53.948" v="146" actId="26606"/>
          <ac:grpSpMkLst>
            <pc:docMk/>
            <pc:sldMk cId="708776819" sldId="405"/>
            <ac:grpSpMk id="12" creationId="{28FAF094-D087-493F-8DF9-A486C2D6BBAA}"/>
          </ac:grpSpMkLst>
        </pc:grpChg>
      </pc:sldChg>
      <pc:sldChg chg="addSp delSp modSp mod setBg addAnim delAnim modAnim delDesignElem chgLayout">
        <pc:chgData name="Roberto Cunha" userId="f2c5d9e3-e1cd-491b-8eea-425a4d9cf1c2" providerId="ADAL" clId="{CA077119-31E3-4AC5-8A12-FE41E704F740}" dt="2022-10-18T16:39:32.458" v="214"/>
        <pc:sldMkLst>
          <pc:docMk/>
          <pc:sldMk cId="1300545651" sldId="406"/>
        </pc:sldMkLst>
        <pc:spChg chg="mod ord">
          <ac:chgData name="Roberto Cunha" userId="f2c5d9e3-e1cd-491b-8eea-425a4d9cf1c2" providerId="ADAL" clId="{CA077119-31E3-4AC5-8A12-FE41E704F740}" dt="2022-10-18T16:31:07.396" v="142" actId="6264"/>
          <ac:spMkLst>
            <pc:docMk/>
            <pc:sldMk cId="1300545651" sldId="406"/>
            <ac:spMk id="2" creationId="{00000000-0000-0000-0000-000000000000}"/>
          </ac:spMkLst>
        </pc:spChg>
        <pc:spChg chg="mod ord">
          <ac:chgData name="Roberto Cunha" userId="f2c5d9e3-e1cd-491b-8eea-425a4d9cf1c2" providerId="ADAL" clId="{CA077119-31E3-4AC5-8A12-FE41E704F740}" dt="2022-10-18T16:34:27.678" v="160" actId="1076"/>
          <ac:spMkLst>
            <pc:docMk/>
            <pc:sldMk cId="1300545651" sldId="406"/>
            <ac:spMk id="3" creationId="{00000000-0000-0000-0000-000000000000}"/>
          </ac:spMkLst>
        </pc:spChg>
        <pc:spChg chg="mod ord">
          <ac:chgData name="Roberto Cunha" userId="f2c5d9e3-e1cd-491b-8eea-425a4d9cf1c2" providerId="ADAL" clId="{CA077119-31E3-4AC5-8A12-FE41E704F740}" dt="2022-10-18T16:31:07.396" v="142" actId="6264"/>
          <ac:spMkLst>
            <pc:docMk/>
            <pc:sldMk cId="1300545651" sldId="406"/>
            <ac:spMk id="4" creationId="{00000000-0000-0000-0000-000000000000}"/>
          </ac:spMkLst>
        </pc:spChg>
        <pc:spChg chg="mod ord">
          <ac:chgData name="Roberto Cunha" userId="f2c5d9e3-e1cd-491b-8eea-425a4d9cf1c2" providerId="ADAL" clId="{CA077119-31E3-4AC5-8A12-FE41E704F740}" dt="2022-10-18T16:31:07.396" v="142" actId="6264"/>
          <ac:spMkLst>
            <pc:docMk/>
            <pc:sldMk cId="1300545651" sldId="406"/>
            <ac:spMk id="5" creationId="{00000000-0000-0000-0000-000000000000}"/>
          </ac:spMkLst>
        </pc:spChg>
        <pc:spChg chg="add del mod">
          <ac:chgData name="Roberto Cunha" userId="f2c5d9e3-e1cd-491b-8eea-425a4d9cf1c2" providerId="ADAL" clId="{CA077119-31E3-4AC5-8A12-FE41E704F740}" dt="2022-10-18T16:31:07.396" v="142" actId="6264"/>
          <ac:spMkLst>
            <pc:docMk/>
            <pc:sldMk cId="1300545651" sldId="406"/>
            <ac:spMk id="6" creationId="{503F1D2B-B7DA-4E6A-A3F4-63545F5D725F}"/>
          </ac:spMkLst>
        </pc:spChg>
        <pc:spChg chg="add del mod">
          <ac:chgData name="Roberto Cunha" userId="f2c5d9e3-e1cd-491b-8eea-425a4d9cf1c2" providerId="ADAL" clId="{CA077119-31E3-4AC5-8A12-FE41E704F740}" dt="2022-10-18T16:31:07.396" v="142" actId="6264"/>
          <ac:spMkLst>
            <pc:docMk/>
            <pc:sldMk cId="1300545651" sldId="406"/>
            <ac:spMk id="7" creationId="{99C026AD-3002-469D-BCB8-25580BC48575}"/>
          </ac:spMkLst>
        </pc:spChg>
        <pc:spChg chg="add del mod">
          <ac:chgData name="Roberto Cunha" userId="f2c5d9e3-e1cd-491b-8eea-425a4d9cf1c2" providerId="ADAL" clId="{CA077119-31E3-4AC5-8A12-FE41E704F740}" dt="2022-10-18T16:31:07.396" v="142" actId="6264"/>
          <ac:spMkLst>
            <pc:docMk/>
            <pc:sldMk cId="1300545651" sldId="406"/>
            <ac:spMk id="8" creationId="{2FBF04C0-C956-43A5-A7D8-363BA13FC4BD}"/>
          </ac:spMkLst>
        </pc:spChg>
        <pc:spChg chg="add del mod">
          <ac:chgData name="Roberto Cunha" userId="f2c5d9e3-e1cd-491b-8eea-425a4d9cf1c2" providerId="ADAL" clId="{CA077119-31E3-4AC5-8A12-FE41E704F740}" dt="2022-10-18T16:31:07.396" v="142" actId="6264"/>
          <ac:spMkLst>
            <pc:docMk/>
            <pc:sldMk cId="1300545651" sldId="406"/>
            <ac:spMk id="9" creationId="{8D91D278-4E67-4356-96E8-3B690FD50D94}"/>
          </ac:spMkLst>
        </pc:spChg>
        <pc:spChg chg="add del">
          <ac:chgData name="Roberto Cunha" userId="f2c5d9e3-e1cd-491b-8eea-425a4d9cf1c2" providerId="ADAL" clId="{CA077119-31E3-4AC5-8A12-FE41E704F740}" dt="2022-10-18T16:31:07.396" v="142" actId="6264"/>
          <ac:spMkLst>
            <pc:docMk/>
            <pc:sldMk cId="1300545651" sldId="406"/>
            <ac:spMk id="10" creationId="{DBF61EA3-B236-439E-9C0B-340980D56BEE}"/>
          </ac:spMkLst>
        </pc:spChg>
        <pc:spChg chg="add del">
          <ac:chgData name="Roberto Cunha" userId="f2c5d9e3-e1cd-491b-8eea-425a4d9cf1c2" providerId="ADAL" clId="{CA077119-31E3-4AC5-8A12-FE41E704F740}" dt="2022-10-18T16:31:07.396" v="142" actId="6264"/>
          <ac:spMkLst>
            <pc:docMk/>
            <pc:sldMk cId="1300545651" sldId="406"/>
            <ac:spMk id="16" creationId="{E659831F-0D9A-4C63-9EBB-8435B85A440F}"/>
          </ac:spMkLst>
        </pc:spChg>
        <pc:spChg chg="add del">
          <ac:chgData name="Roberto Cunha" userId="f2c5d9e3-e1cd-491b-8eea-425a4d9cf1c2" providerId="ADAL" clId="{CA077119-31E3-4AC5-8A12-FE41E704F740}" dt="2022-10-18T16:29:01.868" v="120" actId="26606"/>
          <ac:spMkLst>
            <pc:docMk/>
            <pc:sldMk cId="1300545651" sldId="406"/>
            <ac:spMk id="21" creationId="{B6CDA21F-E7AF-4C75-8395-33F58D5B0E45}"/>
          </ac:spMkLst>
        </pc:spChg>
        <pc:spChg chg="add del">
          <ac:chgData name="Roberto Cunha" userId="f2c5d9e3-e1cd-491b-8eea-425a4d9cf1c2" providerId="ADAL" clId="{CA077119-31E3-4AC5-8A12-FE41E704F740}" dt="2022-10-18T16:29:01.868" v="120" actId="26606"/>
          <ac:spMkLst>
            <pc:docMk/>
            <pc:sldMk cId="1300545651" sldId="406"/>
            <ac:spMk id="28" creationId="{D5B0017B-2ECA-49AF-B397-DC140825DF8D}"/>
          </ac:spMkLst>
        </pc:spChg>
        <pc:grpChg chg="add del">
          <ac:chgData name="Roberto Cunha" userId="f2c5d9e3-e1cd-491b-8eea-425a4d9cf1c2" providerId="ADAL" clId="{CA077119-31E3-4AC5-8A12-FE41E704F740}" dt="2022-10-18T16:31:07.396" v="142" actId="6264"/>
          <ac:grpSpMkLst>
            <pc:docMk/>
            <pc:sldMk cId="1300545651" sldId="406"/>
            <ac:grpSpMk id="12" creationId="{28FAF094-D087-493F-8DF9-A486C2D6BBAA}"/>
          </ac:grpSpMkLst>
        </pc:grpChg>
        <pc:grpChg chg="add del">
          <ac:chgData name="Roberto Cunha" userId="f2c5d9e3-e1cd-491b-8eea-425a4d9cf1c2" providerId="ADAL" clId="{CA077119-31E3-4AC5-8A12-FE41E704F740}" dt="2022-10-18T16:29:01.868" v="120" actId="26606"/>
          <ac:grpSpMkLst>
            <pc:docMk/>
            <pc:sldMk cId="1300545651" sldId="406"/>
            <ac:grpSpMk id="23" creationId="{AE1C45F0-260A-458C-96ED-C1F6D2151219}"/>
          </ac:grpSpMkLst>
        </pc:grpChg>
        <pc:cxnChg chg="add del">
          <ac:chgData name="Roberto Cunha" userId="f2c5d9e3-e1cd-491b-8eea-425a4d9cf1c2" providerId="ADAL" clId="{CA077119-31E3-4AC5-8A12-FE41E704F740}" dt="2022-10-18T16:29:01.868" v="120" actId="26606"/>
          <ac:cxnSpMkLst>
            <pc:docMk/>
            <pc:sldMk cId="1300545651" sldId="406"/>
            <ac:cxnSpMk id="30" creationId="{6CF1BAF6-AD41-4082-B212-8A1F9A2E8779}"/>
          </ac:cxnSpMkLst>
        </pc:cxnChg>
      </pc:sldChg>
      <pc:sldChg chg="addSp delSp modSp del mod modClrScheme chgLayout">
        <pc:chgData name="Roberto Cunha" userId="f2c5d9e3-e1cd-491b-8eea-425a4d9cf1c2" providerId="ADAL" clId="{CA077119-31E3-4AC5-8A12-FE41E704F740}" dt="2022-10-18T16:27:04.831" v="103" actId="47"/>
        <pc:sldMkLst>
          <pc:docMk/>
          <pc:sldMk cId="1956976599" sldId="407"/>
        </pc:sldMkLst>
        <pc:spChg chg="add del mod">
          <ac:chgData name="Roberto Cunha" userId="f2c5d9e3-e1cd-491b-8eea-425a4d9cf1c2" providerId="ADAL" clId="{CA077119-31E3-4AC5-8A12-FE41E704F740}" dt="2022-10-18T16:23:38.278" v="31" actId="6264"/>
          <ac:spMkLst>
            <pc:docMk/>
            <pc:sldMk cId="1956976599" sldId="407"/>
            <ac:spMk id="2" creationId="{2D51707E-F58F-4C90-9C48-9BBD6AEADB93}"/>
          </ac:spMkLst>
        </pc:spChg>
        <pc:spChg chg="add del mod">
          <ac:chgData name="Roberto Cunha" userId="f2c5d9e3-e1cd-491b-8eea-425a4d9cf1c2" providerId="ADAL" clId="{CA077119-31E3-4AC5-8A12-FE41E704F740}" dt="2022-10-18T16:23:38.278" v="31" actId="6264"/>
          <ac:spMkLst>
            <pc:docMk/>
            <pc:sldMk cId="1956976599" sldId="407"/>
            <ac:spMk id="3" creationId="{5CAC6B29-A0A5-4B81-BD21-FFA9F8223612}"/>
          </ac:spMkLst>
        </pc:spChg>
        <pc:spChg chg="mod ord">
          <ac:chgData name="Roberto Cunha" userId="f2c5d9e3-e1cd-491b-8eea-425a4d9cf1c2" providerId="ADAL" clId="{CA077119-31E3-4AC5-8A12-FE41E704F740}" dt="2022-10-18T16:24:40.527" v="38" actId="6264"/>
          <ac:spMkLst>
            <pc:docMk/>
            <pc:sldMk cId="1956976599" sldId="407"/>
            <ac:spMk id="4" creationId="{00000000-0000-0000-0000-000000000000}"/>
          </ac:spMkLst>
        </pc:spChg>
        <pc:spChg chg="mod ord">
          <ac:chgData name="Roberto Cunha" userId="f2c5d9e3-e1cd-491b-8eea-425a4d9cf1c2" providerId="ADAL" clId="{CA077119-31E3-4AC5-8A12-FE41E704F740}" dt="2022-10-18T16:24:40.527" v="38" actId="6264"/>
          <ac:spMkLst>
            <pc:docMk/>
            <pc:sldMk cId="1956976599" sldId="407"/>
            <ac:spMk id="5" creationId="{00000000-0000-0000-0000-000000000000}"/>
          </ac:spMkLst>
        </pc:spChg>
        <pc:spChg chg="mod ord">
          <ac:chgData name="Roberto Cunha" userId="f2c5d9e3-e1cd-491b-8eea-425a4d9cf1c2" providerId="ADAL" clId="{CA077119-31E3-4AC5-8A12-FE41E704F740}" dt="2022-10-18T16:24:40.527" v="38" actId="6264"/>
          <ac:spMkLst>
            <pc:docMk/>
            <pc:sldMk cId="1956976599" sldId="407"/>
            <ac:spMk id="6" creationId="{00000000-0000-0000-0000-000000000000}"/>
          </ac:spMkLst>
        </pc:spChg>
        <pc:spChg chg="mod ord">
          <ac:chgData name="Roberto Cunha" userId="f2c5d9e3-e1cd-491b-8eea-425a4d9cf1c2" providerId="ADAL" clId="{CA077119-31E3-4AC5-8A12-FE41E704F740}" dt="2022-10-18T16:24:40.527" v="38" actId="6264"/>
          <ac:spMkLst>
            <pc:docMk/>
            <pc:sldMk cId="1956976599" sldId="407"/>
            <ac:spMk id="7" creationId="{00000000-0000-0000-0000-000000000000}"/>
          </ac:spMkLst>
        </pc:spChg>
        <pc:spChg chg="add mod">
          <ac:chgData name="Roberto Cunha" userId="f2c5d9e3-e1cd-491b-8eea-425a4d9cf1c2" providerId="ADAL" clId="{CA077119-31E3-4AC5-8A12-FE41E704F740}" dt="2022-10-18T16:23:36.642" v="30" actId="1076"/>
          <ac:spMkLst>
            <pc:docMk/>
            <pc:sldMk cId="1956976599" sldId="407"/>
            <ac:spMk id="8" creationId="{967EE081-1EA9-438E-B1B3-839A3505AC43}"/>
          </ac:spMkLst>
        </pc:spChg>
        <pc:spChg chg="add del mod">
          <ac:chgData name="Roberto Cunha" userId="f2c5d9e3-e1cd-491b-8eea-425a4d9cf1c2" providerId="ADAL" clId="{CA077119-31E3-4AC5-8A12-FE41E704F740}" dt="2022-10-18T16:23:38.278" v="31" actId="6264"/>
          <ac:spMkLst>
            <pc:docMk/>
            <pc:sldMk cId="1956976599" sldId="407"/>
            <ac:spMk id="9" creationId="{28293B8D-E179-41C1-ADF6-386DC064F771}"/>
          </ac:spMkLst>
        </pc:spChg>
        <pc:spChg chg="add del mod">
          <ac:chgData name="Roberto Cunha" userId="f2c5d9e3-e1cd-491b-8eea-425a4d9cf1c2" providerId="ADAL" clId="{CA077119-31E3-4AC5-8A12-FE41E704F740}" dt="2022-10-18T16:23:45.504" v="33" actId="6264"/>
          <ac:spMkLst>
            <pc:docMk/>
            <pc:sldMk cId="1956976599" sldId="407"/>
            <ac:spMk id="10" creationId="{73F459F0-E277-4C75-A9A8-F05009422FC5}"/>
          </ac:spMkLst>
        </pc:spChg>
        <pc:spChg chg="add del mod">
          <ac:chgData name="Roberto Cunha" userId="f2c5d9e3-e1cd-491b-8eea-425a4d9cf1c2" providerId="ADAL" clId="{CA077119-31E3-4AC5-8A12-FE41E704F740}" dt="2022-10-18T16:23:45.504" v="33" actId="6264"/>
          <ac:spMkLst>
            <pc:docMk/>
            <pc:sldMk cId="1956976599" sldId="407"/>
            <ac:spMk id="11" creationId="{CF9F5D87-6C52-480E-8513-717A088E9723}"/>
          </ac:spMkLst>
        </pc:spChg>
        <pc:spChg chg="add del mod">
          <ac:chgData name="Roberto Cunha" userId="f2c5d9e3-e1cd-491b-8eea-425a4d9cf1c2" providerId="ADAL" clId="{CA077119-31E3-4AC5-8A12-FE41E704F740}" dt="2022-10-18T16:23:45.504" v="33" actId="6264"/>
          <ac:spMkLst>
            <pc:docMk/>
            <pc:sldMk cId="1956976599" sldId="407"/>
            <ac:spMk id="12" creationId="{C8ED1DD0-7DE3-4CAB-8243-396AB962D15E}"/>
          </ac:spMkLst>
        </pc:spChg>
        <pc:spChg chg="add del mod">
          <ac:chgData name="Roberto Cunha" userId="f2c5d9e3-e1cd-491b-8eea-425a4d9cf1c2" providerId="ADAL" clId="{CA077119-31E3-4AC5-8A12-FE41E704F740}" dt="2022-10-18T16:23:45.504" v="33" actId="6264"/>
          <ac:spMkLst>
            <pc:docMk/>
            <pc:sldMk cId="1956976599" sldId="407"/>
            <ac:spMk id="13" creationId="{8365AEDE-63E3-45BC-A112-BBC033533FD8}"/>
          </ac:spMkLst>
        </pc:spChg>
        <pc:spChg chg="add del mod">
          <ac:chgData name="Roberto Cunha" userId="f2c5d9e3-e1cd-491b-8eea-425a4d9cf1c2" providerId="ADAL" clId="{CA077119-31E3-4AC5-8A12-FE41E704F740}" dt="2022-10-18T16:24:40.527" v="38" actId="6264"/>
          <ac:spMkLst>
            <pc:docMk/>
            <pc:sldMk cId="1956976599" sldId="407"/>
            <ac:spMk id="14" creationId="{A8A736E3-4549-4566-AEBB-795CDD8E6169}"/>
          </ac:spMkLst>
        </pc:spChg>
        <pc:spChg chg="add del mod">
          <ac:chgData name="Roberto Cunha" userId="f2c5d9e3-e1cd-491b-8eea-425a4d9cf1c2" providerId="ADAL" clId="{CA077119-31E3-4AC5-8A12-FE41E704F740}" dt="2022-10-18T16:24:40.527" v="38" actId="6264"/>
          <ac:spMkLst>
            <pc:docMk/>
            <pc:sldMk cId="1956976599" sldId="407"/>
            <ac:spMk id="15" creationId="{59CD0A29-D83F-4A72-9FC6-20AFB945B2C3}"/>
          </ac:spMkLst>
        </pc:spChg>
        <pc:spChg chg="add del mod">
          <ac:chgData name="Roberto Cunha" userId="f2c5d9e3-e1cd-491b-8eea-425a4d9cf1c2" providerId="ADAL" clId="{CA077119-31E3-4AC5-8A12-FE41E704F740}" dt="2022-10-18T16:24:40.527" v="38" actId="6264"/>
          <ac:spMkLst>
            <pc:docMk/>
            <pc:sldMk cId="1956976599" sldId="407"/>
            <ac:spMk id="16" creationId="{FC6BB37F-250A-454A-9B4E-1C599B3C5354}"/>
          </ac:spMkLst>
        </pc:spChg>
        <pc:spChg chg="add del mod">
          <ac:chgData name="Roberto Cunha" userId="f2c5d9e3-e1cd-491b-8eea-425a4d9cf1c2" providerId="ADAL" clId="{CA077119-31E3-4AC5-8A12-FE41E704F740}" dt="2022-10-18T16:24:40.527" v="38" actId="6264"/>
          <ac:spMkLst>
            <pc:docMk/>
            <pc:sldMk cId="1956976599" sldId="407"/>
            <ac:spMk id="17" creationId="{174CAC2B-68C9-46C2-8A65-E9EDF0A65487}"/>
          </ac:spMkLst>
        </pc:spChg>
      </pc:sldChg>
      <pc:sldChg chg="addSp modSp mod setBg">
        <pc:chgData name="Roberto Cunha" userId="f2c5d9e3-e1cd-491b-8eea-425a4d9cf1c2" providerId="ADAL" clId="{CA077119-31E3-4AC5-8A12-FE41E704F740}" dt="2022-10-18T16:39:32.458" v="214"/>
        <pc:sldMkLst>
          <pc:docMk/>
          <pc:sldMk cId="1159468581" sldId="409"/>
        </pc:sldMkLst>
        <pc:spChg chg="mod">
          <ac:chgData name="Roberto Cunha" userId="f2c5d9e3-e1cd-491b-8eea-425a4d9cf1c2" providerId="ADAL" clId="{CA077119-31E3-4AC5-8A12-FE41E704F740}" dt="2022-10-18T16:37:10.511" v="161" actId="26606"/>
          <ac:spMkLst>
            <pc:docMk/>
            <pc:sldMk cId="1159468581" sldId="409"/>
            <ac:spMk id="2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7:14.232" v="162"/>
          <ac:spMkLst>
            <pc:docMk/>
            <pc:sldMk cId="1159468581" sldId="409"/>
            <ac:spMk id="3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7:10.511" v="161" actId="26606"/>
          <ac:spMkLst>
            <pc:docMk/>
            <pc:sldMk cId="1159468581" sldId="409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7:10.511" v="161" actId="26606"/>
          <ac:spMkLst>
            <pc:docMk/>
            <pc:sldMk cId="1159468581" sldId="409"/>
            <ac:spMk id="5" creationId="{00000000-0000-0000-0000-000000000000}"/>
          </ac:spMkLst>
        </pc:spChg>
        <pc:spChg chg="add">
          <ac:chgData name="Roberto Cunha" userId="f2c5d9e3-e1cd-491b-8eea-425a4d9cf1c2" providerId="ADAL" clId="{CA077119-31E3-4AC5-8A12-FE41E704F740}" dt="2022-10-18T16:37:10.511" v="161" actId="26606"/>
          <ac:spMkLst>
            <pc:docMk/>
            <pc:sldMk cId="1159468581" sldId="409"/>
            <ac:spMk id="10" creationId="{DBF61EA3-B236-439E-9C0B-340980D56BEE}"/>
          </ac:spMkLst>
        </pc:spChg>
        <pc:spChg chg="add">
          <ac:chgData name="Roberto Cunha" userId="f2c5d9e3-e1cd-491b-8eea-425a4d9cf1c2" providerId="ADAL" clId="{CA077119-31E3-4AC5-8A12-FE41E704F740}" dt="2022-10-18T16:37:10.511" v="161" actId="26606"/>
          <ac:spMkLst>
            <pc:docMk/>
            <pc:sldMk cId="1159468581" sldId="409"/>
            <ac:spMk id="16" creationId="{E659831F-0D9A-4C63-9EBB-8435B85A440F}"/>
          </ac:spMkLst>
        </pc:spChg>
        <pc:grpChg chg="add">
          <ac:chgData name="Roberto Cunha" userId="f2c5d9e3-e1cd-491b-8eea-425a4d9cf1c2" providerId="ADAL" clId="{CA077119-31E3-4AC5-8A12-FE41E704F740}" dt="2022-10-18T16:37:10.511" v="161" actId="26606"/>
          <ac:grpSpMkLst>
            <pc:docMk/>
            <pc:sldMk cId="1159468581" sldId="409"/>
            <ac:grpSpMk id="12" creationId="{28FAF094-D087-493F-8DF9-A486C2D6BBAA}"/>
          </ac:grpSpMkLst>
        </pc:grpChg>
      </pc:sldChg>
      <pc:sldChg chg="addSp modSp mod setBg">
        <pc:chgData name="Roberto Cunha" userId="f2c5d9e3-e1cd-491b-8eea-425a4d9cf1c2" providerId="ADAL" clId="{CA077119-31E3-4AC5-8A12-FE41E704F740}" dt="2022-10-18T16:39:32.458" v="214"/>
        <pc:sldMkLst>
          <pc:docMk/>
          <pc:sldMk cId="627109734" sldId="410"/>
        </pc:sldMkLst>
        <pc:spChg chg="mod">
          <ac:chgData name="Roberto Cunha" userId="f2c5d9e3-e1cd-491b-8eea-425a4d9cf1c2" providerId="ADAL" clId="{CA077119-31E3-4AC5-8A12-FE41E704F740}" dt="2022-10-18T16:38:30.682" v="174" actId="26606"/>
          <ac:spMkLst>
            <pc:docMk/>
            <pc:sldMk cId="627109734" sldId="410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8:30.682" v="174" actId="26606"/>
          <ac:spMkLst>
            <pc:docMk/>
            <pc:sldMk cId="627109734" sldId="410"/>
            <ac:spMk id="5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8:30.682" v="174" actId="26606"/>
          <ac:spMkLst>
            <pc:docMk/>
            <pc:sldMk cId="627109734" sldId="410"/>
            <ac:spMk id="6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8:30.682" v="174" actId="26606"/>
          <ac:spMkLst>
            <pc:docMk/>
            <pc:sldMk cId="627109734" sldId="410"/>
            <ac:spMk id="7" creationId="{00000000-0000-0000-0000-000000000000}"/>
          </ac:spMkLst>
        </pc:spChg>
        <pc:spChg chg="add">
          <ac:chgData name="Roberto Cunha" userId="f2c5d9e3-e1cd-491b-8eea-425a4d9cf1c2" providerId="ADAL" clId="{CA077119-31E3-4AC5-8A12-FE41E704F740}" dt="2022-10-18T16:38:30.682" v="174" actId="26606"/>
          <ac:spMkLst>
            <pc:docMk/>
            <pc:sldMk cId="627109734" sldId="410"/>
            <ac:spMk id="12" creationId="{47942995-B07F-4636-9A06-C6A104B260A8}"/>
          </ac:spMkLst>
        </pc:spChg>
        <pc:spChg chg="add">
          <ac:chgData name="Roberto Cunha" userId="f2c5d9e3-e1cd-491b-8eea-425a4d9cf1c2" providerId="ADAL" clId="{CA077119-31E3-4AC5-8A12-FE41E704F740}" dt="2022-10-18T16:38:30.682" v="174" actId="26606"/>
          <ac:spMkLst>
            <pc:docMk/>
            <pc:sldMk cId="627109734" sldId="410"/>
            <ac:spMk id="19" creationId="{B81933D1-5615-42C7-9C0B-4EB7105CCE2D}"/>
          </ac:spMkLst>
        </pc:spChg>
        <pc:spChg chg="add">
          <ac:chgData name="Roberto Cunha" userId="f2c5d9e3-e1cd-491b-8eea-425a4d9cf1c2" providerId="ADAL" clId="{CA077119-31E3-4AC5-8A12-FE41E704F740}" dt="2022-10-18T16:38:30.682" v="174" actId="26606"/>
          <ac:spMkLst>
            <pc:docMk/>
            <pc:sldMk cId="627109734" sldId="410"/>
            <ac:spMk id="21" creationId="{19C9EAEA-39D0-4B0E-A0EB-51E7B26740B1}"/>
          </ac:spMkLst>
        </pc:spChg>
        <pc:grpChg chg="add">
          <ac:chgData name="Roberto Cunha" userId="f2c5d9e3-e1cd-491b-8eea-425a4d9cf1c2" providerId="ADAL" clId="{CA077119-31E3-4AC5-8A12-FE41E704F740}" dt="2022-10-18T16:38:30.682" v="174" actId="26606"/>
          <ac:grpSpMkLst>
            <pc:docMk/>
            <pc:sldMk cId="627109734" sldId="410"/>
            <ac:grpSpMk id="14" creationId="{032D8612-31EB-44CF-A1D0-14FD4C705424}"/>
          </ac:grpSpMkLst>
        </pc:grpChg>
        <pc:picChg chg="mod ord">
          <ac:chgData name="Roberto Cunha" userId="f2c5d9e3-e1cd-491b-8eea-425a4d9cf1c2" providerId="ADAL" clId="{CA077119-31E3-4AC5-8A12-FE41E704F740}" dt="2022-10-18T16:38:30.682" v="174" actId="26606"/>
          <ac:picMkLst>
            <pc:docMk/>
            <pc:sldMk cId="627109734" sldId="410"/>
            <ac:picMk id="2" creationId="{00000000-0000-0000-0000-000000000000}"/>
          </ac:picMkLst>
        </pc:picChg>
      </pc:sldChg>
      <pc:sldChg chg="addSp modSp mod setBg">
        <pc:chgData name="Roberto Cunha" userId="f2c5d9e3-e1cd-491b-8eea-425a4d9cf1c2" providerId="ADAL" clId="{CA077119-31E3-4AC5-8A12-FE41E704F740}" dt="2022-10-18T16:39:32.458" v="214"/>
        <pc:sldMkLst>
          <pc:docMk/>
          <pc:sldMk cId="3903763043" sldId="411"/>
        </pc:sldMkLst>
        <pc:spChg chg="mod">
          <ac:chgData name="Roberto Cunha" userId="f2c5d9e3-e1cd-491b-8eea-425a4d9cf1c2" providerId="ADAL" clId="{CA077119-31E3-4AC5-8A12-FE41E704F740}" dt="2022-10-18T16:37:26.484" v="163" actId="26606"/>
          <ac:spMkLst>
            <pc:docMk/>
            <pc:sldMk cId="3903763043" sldId="411"/>
            <ac:spMk id="2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7:29.001" v="164"/>
          <ac:spMkLst>
            <pc:docMk/>
            <pc:sldMk cId="3903763043" sldId="411"/>
            <ac:spMk id="3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7:26.484" v="163" actId="26606"/>
          <ac:spMkLst>
            <pc:docMk/>
            <pc:sldMk cId="3903763043" sldId="411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7:26.484" v="163" actId="26606"/>
          <ac:spMkLst>
            <pc:docMk/>
            <pc:sldMk cId="3903763043" sldId="411"/>
            <ac:spMk id="5" creationId="{00000000-0000-0000-0000-000000000000}"/>
          </ac:spMkLst>
        </pc:spChg>
        <pc:spChg chg="add">
          <ac:chgData name="Roberto Cunha" userId="f2c5d9e3-e1cd-491b-8eea-425a4d9cf1c2" providerId="ADAL" clId="{CA077119-31E3-4AC5-8A12-FE41E704F740}" dt="2022-10-18T16:37:26.484" v="163" actId="26606"/>
          <ac:spMkLst>
            <pc:docMk/>
            <pc:sldMk cId="3903763043" sldId="411"/>
            <ac:spMk id="10" creationId="{DBF61EA3-B236-439E-9C0B-340980D56BEE}"/>
          </ac:spMkLst>
        </pc:spChg>
        <pc:spChg chg="add">
          <ac:chgData name="Roberto Cunha" userId="f2c5d9e3-e1cd-491b-8eea-425a4d9cf1c2" providerId="ADAL" clId="{CA077119-31E3-4AC5-8A12-FE41E704F740}" dt="2022-10-18T16:37:26.484" v="163" actId="26606"/>
          <ac:spMkLst>
            <pc:docMk/>
            <pc:sldMk cId="3903763043" sldId="411"/>
            <ac:spMk id="16" creationId="{E659831F-0D9A-4C63-9EBB-8435B85A440F}"/>
          </ac:spMkLst>
        </pc:spChg>
        <pc:grpChg chg="add">
          <ac:chgData name="Roberto Cunha" userId="f2c5d9e3-e1cd-491b-8eea-425a4d9cf1c2" providerId="ADAL" clId="{CA077119-31E3-4AC5-8A12-FE41E704F740}" dt="2022-10-18T16:37:26.484" v="163" actId="26606"/>
          <ac:grpSpMkLst>
            <pc:docMk/>
            <pc:sldMk cId="3903763043" sldId="411"/>
            <ac:grpSpMk id="12" creationId="{28FAF094-D087-493F-8DF9-A486C2D6BBAA}"/>
          </ac:grpSpMkLst>
        </pc:grpChg>
      </pc:sldChg>
      <pc:sldChg chg="addSp modSp mod setBg">
        <pc:chgData name="Roberto Cunha" userId="f2c5d9e3-e1cd-491b-8eea-425a4d9cf1c2" providerId="ADAL" clId="{CA077119-31E3-4AC5-8A12-FE41E704F740}" dt="2022-10-18T16:39:32.458" v="214"/>
        <pc:sldMkLst>
          <pc:docMk/>
          <pc:sldMk cId="2505833072" sldId="412"/>
        </pc:sldMkLst>
        <pc:spChg chg="mod">
          <ac:chgData name="Roberto Cunha" userId="f2c5d9e3-e1cd-491b-8eea-425a4d9cf1c2" providerId="ADAL" clId="{CA077119-31E3-4AC5-8A12-FE41E704F740}" dt="2022-10-18T16:37:37.175" v="165" actId="26606"/>
          <ac:spMkLst>
            <pc:docMk/>
            <pc:sldMk cId="2505833072" sldId="412"/>
            <ac:spMk id="2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7:40.941" v="166"/>
          <ac:spMkLst>
            <pc:docMk/>
            <pc:sldMk cId="2505833072" sldId="412"/>
            <ac:spMk id="3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7:37.175" v="165" actId="26606"/>
          <ac:spMkLst>
            <pc:docMk/>
            <pc:sldMk cId="2505833072" sldId="412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7:37.175" v="165" actId="26606"/>
          <ac:spMkLst>
            <pc:docMk/>
            <pc:sldMk cId="2505833072" sldId="412"/>
            <ac:spMk id="5" creationId="{00000000-0000-0000-0000-000000000000}"/>
          </ac:spMkLst>
        </pc:spChg>
        <pc:spChg chg="add">
          <ac:chgData name="Roberto Cunha" userId="f2c5d9e3-e1cd-491b-8eea-425a4d9cf1c2" providerId="ADAL" clId="{CA077119-31E3-4AC5-8A12-FE41E704F740}" dt="2022-10-18T16:37:37.175" v="165" actId="26606"/>
          <ac:spMkLst>
            <pc:docMk/>
            <pc:sldMk cId="2505833072" sldId="412"/>
            <ac:spMk id="10" creationId="{DBF61EA3-B236-439E-9C0B-340980D56BEE}"/>
          </ac:spMkLst>
        </pc:spChg>
        <pc:spChg chg="add">
          <ac:chgData name="Roberto Cunha" userId="f2c5d9e3-e1cd-491b-8eea-425a4d9cf1c2" providerId="ADAL" clId="{CA077119-31E3-4AC5-8A12-FE41E704F740}" dt="2022-10-18T16:37:37.175" v="165" actId="26606"/>
          <ac:spMkLst>
            <pc:docMk/>
            <pc:sldMk cId="2505833072" sldId="412"/>
            <ac:spMk id="16" creationId="{E659831F-0D9A-4C63-9EBB-8435B85A440F}"/>
          </ac:spMkLst>
        </pc:spChg>
        <pc:grpChg chg="add">
          <ac:chgData name="Roberto Cunha" userId="f2c5d9e3-e1cd-491b-8eea-425a4d9cf1c2" providerId="ADAL" clId="{CA077119-31E3-4AC5-8A12-FE41E704F740}" dt="2022-10-18T16:37:37.175" v="165" actId="26606"/>
          <ac:grpSpMkLst>
            <pc:docMk/>
            <pc:sldMk cId="2505833072" sldId="412"/>
            <ac:grpSpMk id="12" creationId="{28FAF094-D087-493F-8DF9-A486C2D6BBAA}"/>
          </ac:grpSpMkLst>
        </pc:grpChg>
      </pc:sldChg>
      <pc:sldChg chg="addSp delSp modSp mod setBg">
        <pc:chgData name="Roberto Cunha" userId="f2c5d9e3-e1cd-491b-8eea-425a4d9cf1c2" providerId="ADAL" clId="{CA077119-31E3-4AC5-8A12-FE41E704F740}" dt="2022-10-18T16:39:32.458" v="214"/>
        <pc:sldMkLst>
          <pc:docMk/>
          <pc:sldMk cId="961628634" sldId="413"/>
        </pc:sldMkLst>
        <pc:spChg chg="mod">
          <ac:chgData name="Roberto Cunha" userId="f2c5d9e3-e1cd-491b-8eea-425a4d9cf1c2" providerId="ADAL" clId="{CA077119-31E3-4AC5-8A12-FE41E704F740}" dt="2022-10-18T16:38:06.971" v="171" actId="26606"/>
          <ac:spMkLst>
            <pc:docMk/>
            <pc:sldMk cId="961628634" sldId="413"/>
            <ac:spMk id="2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8:10.262" v="172"/>
          <ac:spMkLst>
            <pc:docMk/>
            <pc:sldMk cId="961628634" sldId="413"/>
            <ac:spMk id="3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8:06.971" v="171" actId="26606"/>
          <ac:spMkLst>
            <pc:docMk/>
            <pc:sldMk cId="961628634" sldId="413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38:06.971" v="171" actId="26606"/>
          <ac:spMkLst>
            <pc:docMk/>
            <pc:sldMk cId="961628634" sldId="413"/>
            <ac:spMk id="5" creationId="{00000000-0000-0000-0000-000000000000}"/>
          </ac:spMkLst>
        </pc:spChg>
        <pc:spChg chg="add">
          <ac:chgData name="Roberto Cunha" userId="f2c5d9e3-e1cd-491b-8eea-425a4d9cf1c2" providerId="ADAL" clId="{CA077119-31E3-4AC5-8A12-FE41E704F740}" dt="2022-10-18T16:38:06.971" v="171" actId="26606"/>
          <ac:spMkLst>
            <pc:docMk/>
            <pc:sldMk cId="961628634" sldId="413"/>
            <ac:spMk id="7" creationId="{DBF61EA3-B236-439E-9C0B-340980D56BEE}"/>
          </ac:spMkLst>
        </pc:spChg>
        <pc:spChg chg="add del">
          <ac:chgData name="Roberto Cunha" userId="f2c5d9e3-e1cd-491b-8eea-425a4d9cf1c2" providerId="ADAL" clId="{CA077119-31E3-4AC5-8A12-FE41E704F740}" dt="2022-10-18T16:37:59.858" v="170" actId="26606"/>
          <ac:spMkLst>
            <pc:docMk/>
            <pc:sldMk cId="961628634" sldId="413"/>
            <ac:spMk id="10" creationId="{DBF61EA3-B236-439E-9C0B-340980D56BEE}"/>
          </ac:spMkLst>
        </pc:spChg>
        <pc:spChg chg="add">
          <ac:chgData name="Roberto Cunha" userId="f2c5d9e3-e1cd-491b-8eea-425a4d9cf1c2" providerId="ADAL" clId="{CA077119-31E3-4AC5-8A12-FE41E704F740}" dt="2022-10-18T16:38:06.971" v="171" actId="26606"/>
          <ac:spMkLst>
            <pc:docMk/>
            <pc:sldMk cId="961628634" sldId="413"/>
            <ac:spMk id="15" creationId="{E659831F-0D9A-4C63-9EBB-8435B85A440F}"/>
          </ac:spMkLst>
        </pc:spChg>
        <pc:spChg chg="add del">
          <ac:chgData name="Roberto Cunha" userId="f2c5d9e3-e1cd-491b-8eea-425a4d9cf1c2" providerId="ADAL" clId="{CA077119-31E3-4AC5-8A12-FE41E704F740}" dt="2022-10-18T16:37:59.858" v="170" actId="26606"/>
          <ac:spMkLst>
            <pc:docMk/>
            <pc:sldMk cId="961628634" sldId="413"/>
            <ac:spMk id="16" creationId="{E659831F-0D9A-4C63-9EBB-8435B85A440F}"/>
          </ac:spMkLst>
        </pc:spChg>
        <pc:grpChg chg="add">
          <ac:chgData name="Roberto Cunha" userId="f2c5d9e3-e1cd-491b-8eea-425a4d9cf1c2" providerId="ADAL" clId="{CA077119-31E3-4AC5-8A12-FE41E704F740}" dt="2022-10-18T16:38:06.971" v="171" actId="26606"/>
          <ac:grpSpMkLst>
            <pc:docMk/>
            <pc:sldMk cId="961628634" sldId="413"/>
            <ac:grpSpMk id="8" creationId="{28FAF094-D087-493F-8DF9-A486C2D6BBAA}"/>
          </ac:grpSpMkLst>
        </pc:grpChg>
        <pc:grpChg chg="add del">
          <ac:chgData name="Roberto Cunha" userId="f2c5d9e3-e1cd-491b-8eea-425a4d9cf1c2" providerId="ADAL" clId="{CA077119-31E3-4AC5-8A12-FE41E704F740}" dt="2022-10-18T16:37:59.858" v="170" actId="26606"/>
          <ac:grpSpMkLst>
            <pc:docMk/>
            <pc:sldMk cId="961628634" sldId="413"/>
            <ac:grpSpMk id="12" creationId="{28FAF094-D087-493F-8DF9-A486C2D6BBAA}"/>
          </ac:grpSpMkLst>
        </pc:grpChg>
      </pc:sldChg>
      <pc:sldChg chg="addSp delSp modSp new mod setBg chgLayout">
        <pc:chgData name="Roberto Cunha" userId="f2c5d9e3-e1cd-491b-8eea-425a4d9cf1c2" providerId="ADAL" clId="{CA077119-31E3-4AC5-8A12-FE41E704F740}" dt="2022-10-18T16:40:24.657" v="219" actId="207"/>
        <pc:sldMkLst>
          <pc:docMk/>
          <pc:sldMk cId="2683293238" sldId="415"/>
        </pc:sldMkLst>
        <pc:spChg chg="del">
          <ac:chgData name="Roberto Cunha" userId="f2c5d9e3-e1cd-491b-8eea-425a4d9cf1c2" providerId="ADAL" clId="{CA077119-31E3-4AC5-8A12-FE41E704F740}" dt="2022-10-18T16:25:47.636" v="49" actId="6264"/>
          <ac:spMkLst>
            <pc:docMk/>
            <pc:sldMk cId="2683293238" sldId="415"/>
            <ac:spMk id="2" creationId="{590D0729-1D60-42BC-B320-184423A2F573}"/>
          </ac:spMkLst>
        </pc:spChg>
        <pc:spChg chg="mod ord">
          <ac:chgData name="Roberto Cunha" userId="f2c5d9e3-e1cd-491b-8eea-425a4d9cf1c2" providerId="ADAL" clId="{CA077119-31E3-4AC5-8A12-FE41E704F740}" dt="2022-10-18T16:40:24.657" v="219" actId="207"/>
          <ac:spMkLst>
            <pc:docMk/>
            <pc:sldMk cId="2683293238" sldId="415"/>
            <ac:spMk id="3" creationId="{CE6228B0-BC48-4DD2-B606-807F1ACB24FE}"/>
          </ac:spMkLst>
        </pc:spChg>
        <pc:spChg chg="mod ord">
          <ac:chgData name="Roberto Cunha" userId="f2c5d9e3-e1cd-491b-8eea-425a4d9cf1c2" providerId="ADAL" clId="{CA077119-31E3-4AC5-8A12-FE41E704F740}" dt="2022-10-18T16:26:19.280" v="77" actId="26606"/>
          <ac:spMkLst>
            <pc:docMk/>
            <pc:sldMk cId="2683293238" sldId="415"/>
            <ac:spMk id="4" creationId="{A851D53B-A349-468D-AE92-6729529A84D7}"/>
          </ac:spMkLst>
        </pc:spChg>
        <pc:spChg chg="mod ord">
          <ac:chgData name="Roberto Cunha" userId="f2c5d9e3-e1cd-491b-8eea-425a4d9cf1c2" providerId="ADAL" clId="{CA077119-31E3-4AC5-8A12-FE41E704F740}" dt="2022-10-18T16:26:19.280" v="77" actId="26606"/>
          <ac:spMkLst>
            <pc:docMk/>
            <pc:sldMk cId="2683293238" sldId="415"/>
            <ac:spMk id="5" creationId="{5DC3DD6E-5412-4CAD-B5A8-C272E6D33C7A}"/>
          </ac:spMkLst>
        </pc:spChg>
        <pc:spChg chg="add del mod">
          <ac:chgData name="Roberto Cunha" userId="f2c5d9e3-e1cd-491b-8eea-425a4d9cf1c2" providerId="ADAL" clId="{CA077119-31E3-4AC5-8A12-FE41E704F740}" dt="2022-10-18T16:25:54.440" v="50" actId="21"/>
          <ac:spMkLst>
            <pc:docMk/>
            <pc:sldMk cId="2683293238" sldId="415"/>
            <ac:spMk id="6" creationId="{7D01232B-438B-4DE6-95DB-391D273493BD}"/>
          </ac:spMkLst>
        </pc:spChg>
        <pc:spChg chg="add del mod">
          <ac:chgData name="Roberto Cunha" userId="f2c5d9e3-e1cd-491b-8eea-425a4d9cf1c2" providerId="ADAL" clId="{CA077119-31E3-4AC5-8A12-FE41E704F740}" dt="2022-10-18T16:25:47.636" v="49" actId="6264"/>
          <ac:spMkLst>
            <pc:docMk/>
            <pc:sldMk cId="2683293238" sldId="415"/>
            <ac:spMk id="7" creationId="{35252E95-8511-4DD1-BEEE-1262A4506CE0}"/>
          </ac:spMkLst>
        </pc:spChg>
        <pc:spChg chg="add del mod">
          <ac:chgData name="Roberto Cunha" userId="f2c5d9e3-e1cd-491b-8eea-425a4d9cf1c2" providerId="ADAL" clId="{CA077119-31E3-4AC5-8A12-FE41E704F740}" dt="2022-10-18T16:25:47.636" v="49" actId="6264"/>
          <ac:spMkLst>
            <pc:docMk/>
            <pc:sldMk cId="2683293238" sldId="415"/>
            <ac:spMk id="8" creationId="{171AE57D-4C04-469D-97F8-8B975113AE41}"/>
          </ac:spMkLst>
        </pc:spChg>
        <pc:spChg chg="add del mod">
          <ac:chgData name="Roberto Cunha" userId="f2c5d9e3-e1cd-491b-8eea-425a4d9cf1c2" providerId="ADAL" clId="{CA077119-31E3-4AC5-8A12-FE41E704F740}" dt="2022-10-18T16:25:47.636" v="49" actId="6264"/>
          <ac:spMkLst>
            <pc:docMk/>
            <pc:sldMk cId="2683293238" sldId="415"/>
            <ac:spMk id="9" creationId="{14658849-4109-4D12-B21E-D2ACAF662A04}"/>
          </ac:spMkLst>
        </pc:spChg>
        <pc:spChg chg="add mod ord">
          <ac:chgData name="Roberto Cunha" userId="f2c5d9e3-e1cd-491b-8eea-425a4d9cf1c2" providerId="ADAL" clId="{CA077119-31E3-4AC5-8A12-FE41E704F740}" dt="2022-10-18T16:26:19.280" v="77" actId="26606"/>
          <ac:spMkLst>
            <pc:docMk/>
            <pc:sldMk cId="2683293238" sldId="415"/>
            <ac:spMk id="10" creationId="{56EB905B-971E-4E16-9823-EAB344CD6246}"/>
          </ac:spMkLst>
        </pc:spChg>
        <pc:spChg chg="add">
          <ac:chgData name="Roberto Cunha" userId="f2c5d9e3-e1cd-491b-8eea-425a4d9cf1c2" providerId="ADAL" clId="{CA077119-31E3-4AC5-8A12-FE41E704F740}" dt="2022-10-18T16:26:19.280" v="77" actId="26606"/>
          <ac:spMkLst>
            <pc:docMk/>
            <pc:sldMk cId="2683293238" sldId="415"/>
            <ac:spMk id="15" creationId="{DBF61EA3-B236-439E-9C0B-340980D56BEE}"/>
          </ac:spMkLst>
        </pc:spChg>
        <pc:spChg chg="add mod">
          <ac:chgData name="Roberto Cunha" userId="f2c5d9e3-e1cd-491b-8eea-425a4d9cf1c2" providerId="ADAL" clId="{CA077119-31E3-4AC5-8A12-FE41E704F740}" dt="2022-10-18T16:26:34.494" v="82" actId="1076"/>
          <ac:spMkLst>
            <pc:docMk/>
            <pc:sldMk cId="2683293238" sldId="415"/>
            <ac:spMk id="16" creationId="{1DBC2078-1F42-456C-9277-D7565CF68FB5}"/>
          </ac:spMkLst>
        </pc:spChg>
        <pc:spChg chg="add">
          <ac:chgData name="Roberto Cunha" userId="f2c5d9e3-e1cd-491b-8eea-425a4d9cf1c2" providerId="ADAL" clId="{CA077119-31E3-4AC5-8A12-FE41E704F740}" dt="2022-10-18T16:26:19.280" v="77" actId="26606"/>
          <ac:spMkLst>
            <pc:docMk/>
            <pc:sldMk cId="2683293238" sldId="415"/>
            <ac:spMk id="21" creationId="{E659831F-0D9A-4C63-9EBB-8435B85A440F}"/>
          </ac:spMkLst>
        </pc:spChg>
        <pc:grpChg chg="add">
          <ac:chgData name="Roberto Cunha" userId="f2c5d9e3-e1cd-491b-8eea-425a4d9cf1c2" providerId="ADAL" clId="{CA077119-31E3-4AC5-8A12-FE41E704F740}" dt="2022-10-18T16:26:19.280" v="77" actId="26606"/>
          <ac:grpSpMkLst>
            <pc:docMk/>
            <pc:sldMk cId="2683293238" sldId="415"/>
            <ac:grpSpMk id="17" creationId="{28FAF094-D087-493F-8DF9-A486C2D6BBAA}"/>
          </ac:grpSpMkLst>
        </pc:grpChg>
      </pc:sldChg>
      <pc:sldChg chg="addSp delSp modSp add mod setBg modAnim">
        <pc:chgData name="Roberto Cunha" userId="f2c5d9e3-e1cd-491b-8eea-425a4d9cf1c2" providerId="ADAL" clId="{CA077119-31E3-4AC5-8A12-FE41E704F740}" dt="2022-10-18T16:39:32.458" v="214"/>
        <pc:sldMkLst>
          <pc:docMk/>
          <pc:sldMk cId="2092199252" sldId="416"/>
        </pc:sldMkLst>
        <pc:spChg chg="mod">
          <ac:chgData name="Roberto Cunha" userId="f2c5d9e3-e1cd-491b-8eea-425a4d9cf1c2" providerId="ADAL" clId="{CA077119-31E3-4AC5-8A12-FE41E704F740}" dt="2022-10-18T16:29:05.574" v="121" actId="26606"/>
          <ac:spMkLst>
            <pc:docMk/>
            <pc:sldMk cId="2092199252" sldId="416"/>
            <ac:spMk id="2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29:09.344" v="122"/>
          <ac:spMkLst>
            <pc:docMk/>
            <pc:sldMk cId="2092199252" sldId="416"/>
            <ac:spMk id="3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28:27.318" v="117" actId="26606"/>
          <ac:spMkLst>
            <pc:docMk/>
            <pc:sldMk cId="2092199252" sldId="416"/>
            <ac:spMk id="4" creationId="{00000000-0000-0000-0000-000000000000}"/>
          </ac:spMkLst>
        </pc:spChg>
        <pc:spChg chg="mod">
          <ac:chgData name="Roberto Cunha" userId="f2c5d9e3-e1cd-491b-8eea-425a4d9cf1c2" providerId="ADAL" clId="{CA077119-31E3-4AC5-8A12-FE41E704F740}" dt="2022-10-18T16:28:27.318" v="117" actId="26606"/>
          <ac:spMkLst>
            <pc:docMk/>
            <pc:sldMk cId="2092199252" sldId="416"/>
            <ac:spMk id="5" creationId="{00000000-0000-0000-0000-000000000000}"/>
          </ac:spMkLst>
        </pc:spChg>
        <pc:spChg chg="del">
          <ac:chgData name="Roberto Cunha" userId="f2c5d9e3-e1cd-491b-8eea-425a4d9cf1c2" providerId="ADAL" clId="{CA077119-31E3-4AC5-8A12-FE41E704F740}" dt="2022-10-18T16:28:23.763" v="114" actId="478"/>
          <ac:spMkLst>
            <pc:docMk/>
            <pc:sldMk cId="2092199252" sldId="416"/>
            <ac:spMk id="6" creationId="{00000000-0000-0000-0000-000000000000}"/>
          </ac:spMkLst>
        </pc:spChg>
        <pc:spChg chg="add del">
          <ac:chgData name="Roberto Cunha" userId="f2c5d9e3-e1cd-491b-8eea-425a4d9cf1c2" providerId="ADAL" clId="{CA077119-31E3-4AC5-8A12-FE41E704F740}" dt="2022-10-18T16:28:27.310" v="116" actId="26606"/>
          <ac:spMkLst>
            <pc:docMk/>
            <pc:sldMk cId="2092199252" sldId="416"/>
            <ac:spMk id="10" creationId="{DBF61EA3-B236-439E-9C0B-340980D56BEE}"/>
          </ac:spMkLst>
        </pc:spChg>
        <pc:spChg chg="add del">
          <ac:chgData name="Roberto Cunha" userId="f2c5d9e3-e1cd-491b-8eea-425a4d9cf1c2" providerId="ADAL" clId="{CA077119-31E3-4AC5-8A12-FE41E704F740}" dt="2022-10-18T16:28:27.310" v="116" actId="26606"/>
          <ac:spMkLst>
            <pc:docMk/>
            <pc:sldMk cId="2092199252" sldId="416"/>
            <ac:spMk id="16" creationId="{E659831F-0D9A-4C63-9EBB-8435B85A440F}"/>
          </ac:spMkLst>
        </pc:spChg>
        <pc:spChg chg="add del">
          <ac:chgData name="Roberto Cunha" userId="f2c5d9e3-e1cd-491b-8eea-425a4d9cf1c2" providerId="ADAL" clId="{CA077119-31E3-4AC5-8A12-FE41E704F740}" dt="2022-10-18T16:29:05.574" v="121" actId="26606"/>
          <ac:spMkLst>
            <pc:docMk/>
            <pc:sldMk cId="2092199252" sldId="416"/>
            <ac:spMk id="17" creationId="{D5B0017B-2ECA-49AF-B397-DC140825DF8D}"/>
          </ac:spMkLst>
        </pc:spChg>
        <pc:spChg chg="add del">
          <ac:chgData name="Roberto Cunha" userId="f2c5d9e3-e1cd-491b-8eea-425a4d9cf1c2" providerId="ADAL" clId="{CA077119-31E3-4AC5-8A12-FE41E704F740}" dt="2022-10-18T16:29:05.574" v="121" actId="26606"/>
          <ac:spMkLst>
            <pc:docMk/>
            <pc:sldMk cId="2092199252" sldId="416"/>
            <ac:spMk id="18" creationId="{B6CDA21F-E7AF-4C75-8395-33F58D5B0E45}"/>
          </ac:spMkLst>
        </pc:spChg>
        <pc:spChg chg="add mod">
          <ac:chgData name="Roberto Cunha" userId="f2c5d9e3-e1cd-491b-8eea-425a4d9cf1c2" providerId="ADAL" clId="{CA077119-31E3-4AC5-8A12-FE41E704F740}" dt="2022-10-18T16:34:00.579" v="153" actId="313"/>
          <ac:spMkLst>
            <pc:docMk/>
            <pc:sldMk cId="2092199252" sldId="416"/>
            <ac:spMk id="24" creationId="{21DE7FB0-1002-40D9-AB49-6A72B6FB6A75}"/>
          </ac:spMkLst>
        </pc:spChg>
        <pc:spChg chg="add">
          <ac:chgData name="Roberto Cunha" userId="f2c5d9e3-e1cd-491b-8eea-425a4d9cf1c2" providerId="ADAL" clId="{CA077119-31E3-4AC5-8A12-FE41E704F740}" dt="2022-10-18T16:29:05.574" v="121" actId="26606"/>
          <ac:spMkLst>
            <pc:docMk/>
            <pc:sldMk cId="2092199252" sldId="416"/>
            <ac:spMk id="27" creationId="{DBF61EA3-B236-439E-9C0B-340980D56BEE}"/>
          </ac:spMkLst>
        </pc:spChg>
        <pc:spChg chg="add">
          <ac:chgData name="Roberto Cunha" userId="f2c5d9e3-e1cd-491b-8eea-425a4d9cf1c2" providerId="ADAL" clId="{CA077119-31E3-4AC5-8A12-FE41E704F740}" dt="2022-10-18T16:29:05.574" v="121" actId="26606"/>
          <ac:spMkLst>
            <pc:docMk/>
            <pc:sldMk cId="2092199252" sldId="416"/>
            <ac:spMk id="33" creationId="{E659831F-0D9A-4C63-9EBB-8435B85A440F}"/>
          </ac:spMkLst>
        </pc:spChg>
        <pc:grpChg chg="add del">
          <ac:chgData name="Roberto Cunha" userId="f2c5d9e3-e1cd-491b-8eea-425a4d9cf1c2" providerId="ADAL" clId="{CA077119-31E3-4AC5-8A12-FE41E704F740}" dt="2022-10-18T16:28:27.310" v="116" actId="26606"/>
          <ac:grpSpMkLst>
            <pc:docMk/>
            <pc:sldMk cId="2092199252" sldId="416"/>
            <ac:grpSpMk id="12" creationId="{28FAF094-D087-493F-8DF9-A486C2D6BBAA}"/>
          </ac:grpSpMkLst>
        </pc:grpChg>
        <pc:grpChg chg="add del">
          <ac:chgData name="Roberto Cunha" userId="f2c5d9e3-e1cd-491b-8eea-425a4d9cf1c2" providerId="ADAL" clId="{CA077119-31E3-4AC5-8A12-FE41E704F740}" dt="2022-10-18T16:29:05.574" v="121" actId="26606"/>
          <ac:grpSpMkLst>
            <pc:docMk/>
            <pc:sldMk cId="2092199252" sldId="416"/>
            <ac:grpSpMk id="20" creationId="{AE1C45F0-260A-458C-96ED-C1F6D2151219}"/>
          </ac:grpSpMkLst>
        </pc:grpChg>
        <pc:grpChg chg="add">
          <ac:chgData name="Roberto Cunha" userId="f2c5d9e3-e1cd-491b-8eea-425a4d9cf1c2" providerId="ADAL" clId="{CA077119-31E3-4AC5-8A12-FE41E704F740}" dt="2022-10-18T16:29:05.574" v="121" actId="26606"/>
          <ac:grpSpMkLst>
            <pc:docMk/>
            <pc:sldMk cId="2092199252" sldId="416"/>
            <ac:grpSpMk id="29" creationId="{28FAF094-D087-493F-8DF9-A486C2D6BBAA}"/>
          </ac:grpSpMkLst>
        </pc:grpChg>
        <pc:cxnChg chg="add del">
          <ac:chgData name="Roberto Cunha" userId="f2c5d9e3-e1cd-491b-8eea-425a4d9cf1c2" providerId="ADAL" clId="{CA077119-31E3-4AC5-8A12-FE41E704F740}" dt="2022-10-18T16:29:05.574" v="121" actId="26606"/>
          <ac:cxnSpMkLst>
            <pc:docMk/>
            <pc:sldMk cId="2092199252" sldId="416"/>
            <ac:cxnSpMk id="19" creationId="{6CF1BAF6-AD41-4082-B212-8A1F9A2E8779}"/>
          </ac:cxnSpMkLst>
        </pc:cxnChg>
      </pc:sldChg>
      <pc:sldChg chg="modSp add del mod ord">
        <pc:chgData name="Roberto Cunha" userId="f2c5d9e3-e1cd-491b-8eea-425a4d9cf1c2" providerId="ADAL" clId="{CA077119-31E3-4AC5-8A12-FE41E704F740}" dt="2022-10-18T16:31:05.878" v="141" actId="2890"/>
        <pc:sldMkLst>
          <pc:docMk/>
          <pc:sldMk cId="1893017446" sldId="417"/>
        </pc:sldMkLst>
        <pc:spChg chg="mod">
          <ac:chgData name="Roberto Cunha" userId="f2c5d9e3-e1cd-491b-8eea-425a4d9cf1c2" providerId="ADAL" clId="{CA077119-31E3-4AC5-8A12-FE41E704F740}" dt="2022-10-18T16:31:03.981" v="139"/>
          <ac:spMkLst>
            <pc:docMk/>
            <pc:sldMk cId="1893017446" sldId="417"/>
            <ac:spMk id="7" creationId="{00000000-0000-0000-0000-000000000000}"/>
          </ac:spMkLst>
        </pc:spChg>
      </pc:sldChg>
      <pc:sldMasterChg chg="modSp mod setBg modSldLayout">
        <pc:chgData name="Roberto Cunha" userId="f2c5d9e3-e1cd-491b-8eea-425a4d9cf1c2" providerId="ADAL" clId="{CA077119-31E3-4AC5-8A12-FE41E704F740}" dt="2022-10-18T16:39:32.458" v="214"/>
        <pc:sldMasterMkLst>
          <pc:docMk/>
          <pc:sldMasterMk cId="2411918106" sldId="2147483905"/>
        </pc:sldMasterMkLst>
        <pc:picChg chg="ord">
          <ac:chgData name="Roberto Cunha" userId="f2c5d9e3-e1cd-491b-8eea-425a4d9cf1c2" providerId="ADAL" clId="{CA077119-31E3-4AC5-8A12-FE41E704F740}" dt="2022-10-18T16:33:31.313" v="150" actId="166"/>
          <ac:picMkLst>
            <pc:docMk/>
            <pc:sldMasterMk cId="2411918106" sldId="2147483905"/>
            <ac:picMk id="10" creationId="{00000000-0000-0000-0000-000000000000}"/>
          </ac:picMkLst>
        </pc:pic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2908659808" sldId="2147483906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1453922852" sldId="2147483907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696640731" sldId="2147483908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2082774825" sldId="2147483909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1210703466" sldId="2147483910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2603945776" sldId="2147483911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4278542008" sldId="2147483912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3369194215" sldId="2147483913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2054036307" sldId="2147483914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2738813496" sldId="2147483915"/>
          </pc:sldLayoutMkLst>
        </pc:sldLayoutChg>
        <pc:sldLayoutChg chg="setBg">
          <pc:chgData name="Roberto Cunha" userId="f2c5d9e3-e1cd-491b-8eea-425a4d9cf1c2" providerId="ADAL" clId="{CA077119-31E3-4AC5-8A12-FE41E704F740}" dt="2022-10-18T16:39:32.458" v="214"/>
          <pc:sldLayoutMkLst>
            <pc:docMk/>
            <pc:sldMasterMk cId="2411918106" sldId="2147483905"/>
            <pc:sldLayoutMk cId="1952890623" sldId="214748391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98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134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906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228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92E2-B2A5-4DAC-BFF5-99CE7CE98613}" type="datetime1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2A97-3ABB-4D3E-A0F4-F7885017D0B7}" type="datetime1">
              <a:rPr lang="pt-BR" smtClean="0"/>
              <a:t>18/10/2022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A9D6-34FC-4138-BC6D-CFEDCEE22F59}" type="datetime1">
              <a:rPr lang="pt-BR" smtClean="0"/>
              <a:t>18/10/2022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18/10/2022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457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2705-1055-4A5E-BDBF-8CE2C1BD3497}" type="datetime1">
              <a:rPr lang="pt-BR" smtClean="0"/>
              <a:t>18/10/2022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4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433-1520-4B83-AABD-69B656C2D449}" type="datetime1">
              <a:rPr lang="pt-BR" smtClean="0"/>
              <a:t>18/10/2022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</a:t>
            </a:r>
            <a:r>
              <a:rPr lang="pt-BR"/>
              <a:t>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1D5-E194-44B0-A313-B8CD927C325D}" type="datetime1">
              <a:rPr lang="pt-BR" smtClean="0"/>
              <a:t>18/10/2022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6E80-5B7B-43B7-8F10-D0AAE69668AF}" type="datetime1">
              <a:rPr lang="pt-BR" smtClean="0"/>
              <a:t>18/10/2022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Logo Senac RJ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1" y="76772"/>
            <a:ext cx="1699921" cy="54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1612858223,&quot;Placement&quot;:&quot;Footer&quot;}"/>
          <p:cNvSpPr txBox="1"/>
          <p:nvPr userDrawn="1"/>
        </p:nvSpPr>
        <p:spPr>
          <a:xfrm>
            <a:off x="5836412" y="6595656"/>
            <a:ext cx="51917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NP-1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10416481" y="76772"/>
            <a:ext cx="1775519" cy="61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1" y="373832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Banco de Dados 2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Níveis de Isolamento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Prof: Roberto Harkovsky, MSc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811543"/>
            <a:ext cx="5536001" cy="517616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0200A9-CB03-4EF2-9D99-353BA7EB6B77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SERIALIZABLE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As instruções </a:t>
            </a:r>
            <a:r>
              <a:rPr lang="pt-BR" sz="2800" dirty="0">
                <a:solidFill>
                  <a:srgbClr val="C00000"/>
                </a:solidFill>
              </a:rPr>
              <a:t>não podem ler linhas que foram modificados</a:t>
            </a:r>
            <a:r>
              <a:rPr lang="pt-BR" sz="2800" dirty="0"/>
              <a:t> </a:t>
            </a:r>
            <a:r>
              <a:rPr lang="pt-BR" sz="2400" dirty="0"/>
              <a:t>e que ainda não foram confirmados por outras transações.</a:t>
            </a:r>
          </a:p>
          <a:p>
            <a:r>
              <a:rPr lang="pt-BR" sz="2800" dirty="0">
                <a:solidFill>
                  <a:srgbClr val="C00000"/>
                </a:solidFill>
              </a:rPr>
              <a:t>Nenhuma outra transação pode modificar dados lidos</a:t>
            </a:r>
            <a:r>
              <a:rPr lang="pt-BR" sz="2400" dirty="0"/>
              <a:t> pela transação atual até que a transação atual seja concluída.</a:t>
            </a:r>
          </a:p>
          <a:p>
            <a:r>
              <a:rPr lang="pt-BR" sz="2800" dirty="0">
                <a:solidFill>
                  <a:srgbClr val="C00000"/>
                </a:solidFill>
              </a:rPr>
              <a:t>Outras transações não podem inserir linhas novas </a:t>
            </a:r>
            <a:r>
              <a:rPr lang="pt-BR" sz="2400" dirty="0"/>
              <a:t>com valores chave que estejam no intervalo de chaves lido por qualquer instrução da transação atual até que esta seja concluída.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REPEATABLE READ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Especifica que as </a:t>
            </a:r>
            <a:r>
              <a:rPr lang="pt-BR" sz="2400" dirty="0">
                <a:solidFill>
                  <a:srgbClr val="C00000"/>
                </a:solidFill>
              </a:rPr>
              <a:t>instruções</a:t>
            </a:r>
            <a:r>
              <a:rPr lang="pt-BR" sz="2400" dirty="0"/>
              <a:t> não podem ler linhas que foram modificados e que ainda não foram confirmados por outras transações</a:t>
            </a:r>
          </a:p>
          <a:p>
            <a:r>
              <a:rPr lang="pt-BR" sz="2800" dirty="0">
                <a:solidFill>
                  <a:srgbClr val="C00000"/>
                </a:solidFill>
              </a:rPr>
              <a:t>Nenhuma outra transação </a:t>
            </a:r>
            <a:r>
              <a:rPr lang="pt-BR" sz="2400" dirty="0"/>
              <a:t>pode </a:t>
            </a:r>
            <a:r>
              <a:rPr lang="pt-BR" sz="2800" dirty="0">
                <a:solidFill>
                  <a:srgbClr val="C00000"/>
                </a:solidFill>
              </a:rPr>
              <a:t>modificar</a:t>
            </a:r>
            <a:r>
              <a:rPr lang="pt-BR" sz="2400" dirty="0"/>
              <a:t> dados </a:t>
            </a:r>
            <a:r>
              <a:rPr lang="pt-BR" sz="2400" dirty="0">
                <a:solidFill>
                  <a:srgbClr val="C00000"/>
                </a:solidFill>
              </a:rPr>
              <a:t>lidos</a:t>
            </a:r>
            <a:r>
              <a:rPr lang="pt-BR" sz="2400" dirty="0"/>
              <a:t> pela transação atual até que a transação atual seja concluída.</a:t>
            </a:r>
          </a:p>
          <a:p>
            <a:r>
              <a:rPr lang="pt-BR" sz="2800" dirty="0">
                <a:solidFill>
                  <a:srgbClr val="C00000"/>
                </a:solidFill>
              </a:rPr>
              <a:t>Outras transações podem inserir linhas novas </a:t>
            </a:r>
            <a:r>
              <a:rPr lang="pt-BR" sz="2400" dirty="0"/>
              <a:t>com valores chave que estejam no intervalo de chaves lido por qualquer instrução da transação atual até que esta seja concluída.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6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READ COMMITTED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Especifica que as instruções </a:t>
            </a:r>
            <a:r>
              <a:rPr lang="pt-BR" sz="2800" dirty="0">
                <a:solidFill>
                  <a:srgbClr val="C00000"/>
                </a:solidFill>
              </a:rPr>
              <a:t>não podem ler linhas que foram modificados</a:t>
            </a:r>
            <a:r>
              <a:rPr lang="pt-BR" sz="2400" dirty="0"/>
              <a:t> e que ainda </a:t>
            </a:r>
            <a:r>
              <a:rPr lang="pt-BR" sz="2800" dirty="0">
                <a:solidFill>
                  <a:srgbClr val="C00000"/>
                </a:solidFill>
              </a:rPr>
              <a:t>não foram confirmados </a:t>
            </a:r>
            <a:r>
              <a:rPr lang="pt-BR" sz="2400" dirty="0"/>
              <a:t>por outras transações.  </a:t>
            </a:r>
          </a:p>
          <a:p>
            <a:r>
              <a:rPr lang="pt-BR" sz="2400" dirty="0"/>
              <a:t>Os dados </a:t>
            </a:r>
            <a:r>
              <a:rPr lang="pt-BR" sz="2800" dirty="0">
                <a:solidFill>
                  <a:srgbClr val="C00000"/>
                </a:solidFill>
              </a:rPr>
              <a:t>podem ser alterados por outras transações entre instruções individuais</a:t>
            </a:r>
            <a:r>
              <a:rPr lang="pt-BR" sz="2800" dirty="0"/>
              <a:t> </a:t>
            </a:r>
            <a:r>
              <a:rPr lang="pt-BR" sz="2400" dirty="0"/>
              <a:t>dentro da transação atual, </a:t>
            </a:r>
            <a:r>
              <a:rPr lang="pt-BR" sz="2400" dirty="0">
                <a:solidFill>
                  <a:srgbClr val="C00000"/>
                </a:solidFill>
              </a:rPr>
              <a:t>resultando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C00000"/>
                </a:solidFill>
              </a:rPr>
              <a:t>em leituras não repetíveis</a:t>
            </a:r>
            <a:r>
              <a:rPr lang="pt-BR" sz="2400" dirty="0"/>
              <a:t> e/ou </a:t>
            </a:r>
            <a:r>
              <a:rPr lang="pt-BR" sz="2400" dirty="0">
                <a:solidFill>
                  <a:srgbClr val="C00000"/>
                </a:solidFill>
              </a:rPr>
              <a:t>Registros fantasmas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83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READ UNCOMMITTED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Especifica que as instruções </a:t>
            </a:r>
            <a:r>
              <a:rPr lang="pt-BR" sz="2800" dirty="0">
                <a:solidFill>
                  <a:srgbClr val="C00000"/>
                </a:solidFill>
              </a:rPr>
              <a:t>podem ler linhas que foram modificados</a:t>
            </a:r>
            <a:r>
              <a:rPr lang="pt-BR" sz="2800" dirty="0"/>
              <a:t> </a:t>
            </a:r>
            <a:r>
              <a:rPr lang="pt-BR" sz="2400" dirty="0"/>
              <a:t>e que ainda não foram confirmados por outras transações, </a:t>
            </a:r>
            <a:r>
              <a:rPr lang="pt-BR" sz="2400" dirty="0">
                <a:solidFill>
                  <a:srgbClr val="C00000"/>
                </a:solidFill>
              </a:rPr>
              <a:t>resultando em leituras sujas</a:t>
            </a:r>
          </a:p>
          <a:p>
            <a:r>
              <a:rPr lang="pt-BR" sz="2400" dirty="0"/>
              <a:t>Os dados </a:t>
            </a:r>
            <a:r>
              <a:rPr lang="pt-BR" sz="2800" dirty="0">
                <a:solidFill>
                  <a:srgbClr val="C00000"/>
                </a:solidFill>
              </a:rPr>
              <a:t>podem ser alterados por outras transações entre instruções individuais</a:t>
            </a:r>
            <a:r>
              <a:rPr lang="pt-BR" sz="2800" dirty="0"/>
              <a:t> </a:t>
            </a:r>
            <a:r>
              <a:rPr lang="pt-BR" sz="2400" dirty="0"/>
              <a:t>dentro da transação atual, </a:t>
            </a:r>
            <a:r>
              <a:rPr lang="pt-BR" sz="2400" dirty="0">
                <a:solidFill>
                  <a:srgbClr val="C00000"/>
                </a:solidFill>
              </a:rPr>
              <a:t>resultando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C00000"/>
                </a:solidFill>
              </a:rPr>
              <a:t>em leituras não repetíveis</a:t>
            </a:r>
            <a:r>
              <a:rPr lang="pt-BR" sz="2400" dirty="0"/>
              <a:t> e/ou </a:t>
            </a:r>
            <a:r>
              <a:rPr lang="pt-BR" sz="2400" dirty="0">
                <a:solidFill>
                  <a:srgbClr val="C00000"/>
                </a:solidFill>
              </a:rPr>
              <a:t>Registros fantasmas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2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Níveis de Isolamento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811543"/>
            <a:ext cx="5536001" cy="517616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0200A9-CB03-4EF2-9D99-353BA7EB6B77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Motivação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As </a:t>
            </a:r>
            <a:r>
              <a:rPr lang="pt-BR" sz="2400" dirty="0">
                <a:solidFill>
                  <a:srgbClr val="C00000"/>
                </a:solidFill>
              </a:rPr>
              <a:t>transações</a:t>
            </a:r>
            <a:r>
              <a:rPr lang="pt-BR" sz="2400" dirty="0"/>
              <a:t> especificam um </a:t>
            </a:r>
            <a:r>
              <a:rPr lang="pt-BR" sz="2400" dirty="0">
                <a:solidFill>
                  <a:srgbClr val="C00000"/>
                </a:solidFill>
              </a:rPr>
              <a:t>nível de isolamento </a:t>
            </a:r>
            <a:r>
              <a:rPr lang="pt-BR" sz="2400" dirty="0"/>
              <a:t>que define o grau em que uma </a:t>
            </a:r>
            <a:r>
              <a:rPr lang="pt-BR" sz="2400" dirty="0">
                <a:solidFill>
                  <a:srgbClr val="C00000"/>
                </a:solidFill>
              </a:rPr>
              <a:t>transação deve ser isolada </a:t>
            </a:r>
            <a:r>
              <a:rPr lang="pt-BR" sz="2400" dirty="0"/>
              <a:t>contra </a:t>
            </a:r>
            <a:r>
              <a:rPr lang="pt-BR" sz="2400" dirty="0">
                <a:solidFill>
                  <a:srgbClr val="C00000"/>
                </a:solidFill>
              </a:rPr>
              <a:t>modificações</a:t>
            </a:r>
            <a:r>
              <a:rPr lang="pt-BR" sz="2400" dirty="0"/>
              <a:t> de recursos ou de dados feitas por outras transações. </a:t>
            </a:r>
          </a:p>
          <a:p>
            <a:endParaRPr lang="pt-BR" sz="2400" dirty="0"/>
          </a:p>
          <a:p>
            <a:r>
              <a:rPr lang="pt-BR" sz="2400" dirty="0"/>
              <a:t>Os níveis de isolamento são descritos em termos de quais </a:t>
            </a:r>
            <a:r>
              <a:rPr lang="pt-BR" sz="2400" dirty="0">
                <a:solidFill>
                  <a:srgbClr val="C00000"/>
                </a:solidFill>
              </a:rPr>
              <a:t>efeitos colaterais de simultaneidade</a:t>
            </a:r>
            <a:r>
              <a:rPr lang="pt-BR" sz="2400" dirty="0"/>
              <a:t> são permitidos, como leituras sujas ou leituras fantasma.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4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Motivação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 </a:t>
            </a:r>
            <a:r>
              <a:rPr lang="pt-BR" sz="2400" dirty="0">
                <a:solidFill>
                  <a:srgbClr val="C00000"/>
                </a:solidFill>
              </a:rPr>
              <a:t>nível de isolamento mais baixo aumenta a capacidade </a:t>
            </a:r>
            <a:r>
              <a:rPr lang="pt-BR" sz="2400" dirty="0"/>
              <a:t>de muitos </a:t>
            </a:r>
            <a:r>
              <a:rPr lang="pt-BR" sz="2400" dirty="0">
                <a:solidFill>
                  <a:srgbClr val="C00000"/>
                </a:solidFill>
              </a:rPr>
              <a:t>usuários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C00000"/>
                </a:solidFill>
              </a:rPr>
              <a:t>acessarem</a:t>
            </a:r>
            <a:r>
              <a:rPr lang="pt-BR" sz="2400" dirty="0"/>
              <a:t> os dados ao </a:t>
            </a:r>
            <a:r>
              <a:rPr lang="pt-BR" sz="2400" dirty="0">
                <a:solidFill>
                  <a:srgbClr val="C00000"/>
                </a:solidFill>
              </a:rPr>
              <a:t>mesmo tempo</a:t>
            </a:r>
            <a:r>
              <a:rPr lang="pt-BR" sz="2400" dirty="0"/>
              <a:t>, porém </a:t>
            </a:r>
            <a:r>
              <a:rPr lang="pt-BR" sz="2400" dirty="0">
                <a:solidFill>
                  <a:srgbClr val="C00000"/>
                </a:solidFill>
              </a:rPr>
              <a:t>aumenta</a:t>
            </a:r>
            <a:r>
              <a:rPr lang="pt-BR" sz="2400" dirty="0"/>
              <a:t> o número de </a:t>
            </a:r>
            <a:r>
              <a:rPr lang="pt-BR" sz="2400" dirty="0">
                <a:solidFill>
                  <a:srgbClr val="C00000"/>
                </a:solidFill>
              </a:rPr>
              <a:t>efeitos de simultaneidade</a:t>
            </a:r>
            <a:r>
              <a:rPr lang="pt-BR" sz="2400" dirty="0"/>
              <a:t>, como leituras sujas ou atualizações perdidas, que podem afetar os usuários. </a:t>
            </a:r>
          </a:p>
          <a:p>
            <a:r>
              <a:rPr lang="pt-BR" sz="2400" dirty="0"/>
              <a:t>Por outro lado, um </a:t>
            </a:r>
            <a:r>
              <a:rPr lang="pt-BR" sz="2400" dirty="0">
                <a:solidFill>
                  <a:srgbClr val="C00000"/>
                </a:solidFill>
              </a:rPr>
              <a:t>nível de isolamento mais alto </a:t>
            </a:r>
            <a:r>
              <a:rPr lang="pt-BR" sz="2400" dirty="0"/>
              <a:t>reduz os tipos de efeitos de simultaneidade que os usuários podem encontrar, </a:t>
            </a:r>
            <a:r>
              <a:rPr lang="pt-BR" sz="2400" dirty="0">
                <a:solidFill>
                  <a:srgbClr val="C00000"/>
                </a:solidFill>
              </a:rPr>
              <a:t>porém requer mais recursos </a:t>
            </a:r>
            <a:r>
              <a:rPr lang="pt-BR" sz="2400" dirty="0"/>
              <a:t>do sistema e </a:t>
            </a:r>
            <a:r>
              <a:rPr lang="pt-BR" sz="2400" dirty="0">
                <a:solidFill>
                  <a:srgbClr val="C00000"/>
                </a:solidFill>
              </a:rPr>
              <a:t>aumenta</a:t>
            </a:r>
            <a:r>
              <a:rPr lang="pt-BR" sz="2400" dirty="0"/>
              <a:t> as chances de uma </a:t>
            </a:r>
            <a:r>
              <a:rPr lang="pt-BR" sz="2400" dirty="0">
                <a:solidFill>
                  <a:srgbClr val="C00000"/>
                </a:solidFill>
              </a:rPr>
              <a:t>transação bloquear </a:t>
            </a:r>
            <a:r>
              <a:rPr lang="pt-BR" sz="2400" dirty="0"/>
              <a:t>outra. 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1DE7FB0-1002-40D9-AB49-6A72B6FB6A75}"/>
              </a:ext>
            </a:extLst>
          </p:cNvPr>
          <p:cNvSpPr txBox="1"/>
          <p:nvPr/>
        </p:nvSpPr>
        <p:spPr>
          <a:xfrm>
            <a:off x="983432" y="5733256"/>
            <a:ext cx="10370368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Escolher o nível de isolamento apropriado depende de </a:t>
            </a:r>
            <a:r>
              <a:rPr lang="pt-BR" sz="2000" b="1" dirty="0">
                <a:solidFill>
                  <a:srgbClr val="C00000"/>
                </a:solidFill>
              </a:rPr>
              <a:t>equilibrar</a:t>
            </a:r>
            <a:r>
              <a:rPr lang="pt-BR" sz="2000" dirty="0"/>
              <a:t> os requisitos de </a:t>
            </a:r>
            <a:r>
              <a:rPr lang="pt-BR" sz="2000" dirty="0">
                <a:solidFill>
                  <a:srgbClr val="C00000"/>
                </a:solidFill>
              </a:rPr>
              <a:t>consistência</a:t>
            </a:r>
            <a:r>
              <a:rPr lang="pt-BR" sz="2000" dirty="0"/>
              <a:t> de dados do aplicativo em relação à sobrecarga de cada nível de isolamento. </a:t>
            </a:r>
          </a:p>
        </p:txBody>
      </p:sp>
    </p:spTree>
    <p:extLst>
      <p:ext uri="{BB962C8B-B14F-4D97-AF65-F5344CB8AC3E}">
        <p14:creationId xmlns:p14="http://schemas.microsoft.com/office/powerpoint/2010/main" val="20921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Níveis de Isolamento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172" y="2347987"/>
            <a:ext cx="10560140" cy="3858028"/>
          </a:xfrm>
        </p:spPr>
        <p:txBody>
          <a:bodyPr anchor="ctr">
            <a:noAutofit/>
          </a:bodyPr>
          <a:lstStyle/>
          <a:p>
            <a:r>
              <a:rPr lang="pt-BR" sz="2400" dirty="0"/>
              <a:t>Existem quatro níveis de isolamento, </a:t>
            </a:r>
            <a:r>
              <a:rPr lang="pt-BR" sz="2400" b="1" dirty="0">
                <a:solidFill>
                  <a:srgbClr val="C00000"/>
                </a:solidFill>
              </a:rPr>
              <a:t>READ UNCOMMITED, READ COMMITED, REPEATABLE READ e SERIALIZABLE</a:t>
            </a:r>
          </a:p>
          <a:p>
            <a:r>
              <a:rPr lang="pt-BR" sz="2400" dirty="0"/>
              <a:t>O nível de isolamento mais alto, </a:t>
            </a:r>
            <a:r>
              <a:rPr lang="pt-BR" sz="2400" dirty="0" err="1">
                <a:solidFill>
                  <a:srgbClr val="C00000"/>
                </a:solidFill>
              </a:rPr>
              <a:t>serializável</a:t>
            </a:r>
            <a:r>
              <a:rPr lang="pt-BR" sz="2400" dirty="0">
                <a:solidFill>
                  <a:srgbClr val="C00000"/>
                </a:solidFill>
              </a:rPr>
              <a:t> (</a:t>
            </a:r>
            <a:r>
              <a:rPr lang="pt-BR" sz="2400" i="1" dirty="0">
                <a:solidFill>
                  <a:srgbClr val="C00000"/>
                </a:solidFill>
              </a:rPr>
              <a:t>SERIALIZABLE</a:t>
            </a:r>
            <a:r>
              <a:rPr lang="pt-BR" sz="2400" dirty="0">
                <a:solidFill>
                  <a:srgbClr val="C00000"/>
                </a:solidFill>
              </a:rPr>
              <a:t>)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C00000"/>
                </a:solidFill>
              </a:rPr>
              <a:t>garante</a:t>
            </a:r>
            <a:r>
              <a:rPr lang="pt-BR" sz="2400" dirty="0"/>
              <a:t> que uma </a:t>
            </a:r>
            <a:r>
              <a:rPr lang="pt-BR" sz="2400" dirty="0">
                <a:solidFill>
                  <a:srgbClr val="C00000"/>
                </a:solidFill>
              </a:rPr>
              <a:t>transação recuperará exatamente </a:t>
            </a:r>
            <a:r>
              <a:rPr lang="pt-BR" sz="2400" dirty="0"/>
              <a:t>os mesmos </a:t>
            </a:r>
            <a:r>
              <a:rPr lang="pt-BR" sz="2400" dirty="0">
                <a:solidFill>
                  <a:srgbClr val="C00000"/>
                </a:solidFill>
              </a:rPr>
              <a:t>dados</a:t>
            </a:r>
            <a:r>
              <a:rPr lang="pt-BR" sz="2400" dirty="0"/>
              <a:t> toda vez que </a:t>
            </a:r>
            <a:r>
              <a:rPr lang="pt-BR" sz="2400" dirty="0">
                <a:solidFill>
                  <a:srgbClr val="C00000"/>
                </a:solidFill>
              </a:rPr>
              <a:t>repetir</a:t>
            </a:r>
            <a:r>
              <a:rPr lang="pt-BR" sz="2400" dirty="0"/>
              <a:t> uma operação de </a:t>
            </a:r>
            <a:r>
              <a:rPr lang="pt-BR" sz="2400" dirty="0">
                <a:solidFill>
                  <a:srgbClr val="C00000"/>
                </a:solidFill>
              </a:rPr>
              <a:t>leitura</a:t>
            </a:r>
            <a:r>
              <a:rPr lang="pt-BR" sz="2400" dirty="0"/>
              <a:t>, mas faz isto executando um nível de bloqueio que </a:t>
            </a:r>
            <a:r>
              <a:rPr lang="pt-BR" sz="2400" dirty="0">
                <a:solidFill>
                  <a:srgbClr val="C00000"/>
                </a:solidFill>
              </a:rPr>
              <a:t>provavelmente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C00000"/>
                </a:solidFill>
              </a:rPr>
              <a:t>causará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C00000"/>
                </a:solidFill>
              </a:rPr>
              <a:t>impacto</a:t>
            </a:r>
            <a:r>
              <a:rPr lang="pt-BR" sz="2400" dirty="0"/>
              <a:t> em outros </a:t>
            </a:r>
            <a:r>
              <a:rPr lang="pt-BR" sz="2400" dirty="0">
                <a:solidFill>
                  <a:srgbClr val="C00000"/>
                </a:solidFill>
              </a:rPr>
              <a:t>usuários</a:t>
            </a:r>
            <a:r>
              <a:rPr lang="pt-BR" sz="2400" dirty="0"/>
              <a:t> em </a:t>
            </a:r>
            <a:r>
              <a:rPr lang="pt-BR" sz="2400" dirty="0">
                <a:solidFill>
                  <a:srgbClr val="C00000"/>
                </a:solidFill>
              </a:rPr>
              <a:t>sistemas multiusuários</a:t>
            </a:r>
            <a:r>
              <a:rPr lang="pt-BR" sz="2400" dirty="0"/>
              <a:t>. </a:t>
            </a:r>
          </a:p>
          <a:p>
            <a:r>
              <a:rPr lang="pt-BR" sz="2400" dirty="0"/>
              <a:t>O nível de isolamento mais baixo, </a:t>
            </a:r>
            <a:r>
              <a:rPr lang="pt-BR" sz="2400" dirty="0">
                <a:solidFill>
                  <a:srgbClr val="C00000"/>
                </a:solidFill>
              </a:rPr>
              <a:t>leitura não confirmada (</a:t>
            </a:r>
            <a:r>
              <a:rPr lang="pt-BR" sz="2400" i="1" dirty="0">
                <a:solidFill>
                  <a:srgbClr val="C00000"/>
                </a:solidFill>
              </a:rPr>
              <a:t>READ UNCOMMITTED</a:t>
            </a:r>
            <a:r>
              <a:rPr lang="pt-BR" sz="2400" dirty="0">
                <a:solidFill>
                  <a:srgbClr val="C00000"/>
                </a:solidFill>
              </a:rPr>
              <a:t>)</a:t>
            </a:r>
            <a:r>
              <a:rPr lang="pt-BR" sz="2400" dirty="0"/>
              <a:t>, pode recuperar dados que foram modificados mas não confirmados por outras transações. </a:t>
            </a:r>
            <a:r>
              <a:rPr lang="pt-BR" sz="2400" dirty="0">
                <a:solidFill>
                  <a:srgbClr val="C00000"/>
                </a:solidFill>
              </a:rPr>
              <a:t>Todos os efeitos colaterais da simultaneidade podem ocorrer </a:t>
            </a:r>
            <a:r>
              <a:rPr lang="pt-BR" sz="2400" dirty="0"/>
              <a:t>na leitura não confirmada, mas </a:t>
            </a:r>
            <a:r>
              <a:rPr lang="pt-BR" sz="2400" dirty="0">
                <a:solidFill>
                  <a:srgbClr val="C00000"/>
                </a:solidFill>
              </a:rPr>
              <a:t>não há nenhum bloqueio de leitura </a:t>
            </a:r>
            <a:r>
              <a:rPr lang="pt-BR" sz="2400" dirty="0"/>
              <a:t>ou controle de versão, portanto, a sobrecarga é minimizada.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3800"/>
              <a:t>O Que Controlam os Níveis de Isolamento?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t-BR" dirty="0">
                <a:solidFill>
                  <a:srgbClr val="C00000"/>
                </a:solidFill>
              </a:rPr>
              <a:t>Se são feitos bloqueios </a:t>
            </a:r>
            <a:r>
              <a:rPr lang="pt-BR" dirty="0"/>
              <a:t>quando os dados são lidos, e que </a:t>
            </a:r>
            <a:r>
              <a:rPr lang="pt-BR" dirty="0">
                <a:solidFill>
                  <a:srgbClr val="C00000"/>
                </a:solidFill>
              </a:rPr>
              <a:t>tipo</a:t>
            </a:r>
            <a:r>
              <a:rPr lang="pt-BR" dirty="0"/>
              <a:t> de bloqueio é solicitado.</a:t>
            </a:r>
          </a:p>
          <a:p>
            <a:r>
              <a:rPr lang="pt-BR" dirty="0"/>
              <a:t>Por </a:t>
            </a:r>
            <a:r>
              <a:rPr lang="pt-BR" dirty="0">
                <a:solidFill>
                  <a:srgbClr val="C00000"/>
                </a:solidFill>
              </a:rPr>
              <a:t>quanto tempo </a:t>
            </a:r>
            <a:r>
              <a:rPr lang="pt-BR" dirty="0"/>
              <a:t>os bloqueios de leitura </a:t>
            </a:r>
            <a:r>
              <a:rPr lang="pt-BR" dirty="0">
                <a:solidFill>
                  <a:srgbClr val="C00000"/>
                </a:solidFill>
              </a:rPr>
              <a:t>são mantidos</a:t>
            </a:r>
            <a:r>
              <a:rPr lang="pt-BR" dirty="0"/>
              <a:t>.</a:t>
            </a:r>
          </a:p>
          <a:p>
            <a:r>
              <a:rPr lang="pt-BR" dirty="0"/>
              <a:t>Se uma </a:t>
            </a:r>
            <a:r>
              <a:rPr lang="pt-BR" dirty="0">
                <a:solidFill>
                  <a:srgbClr val="C00000"/>
                </a:solidFill>
              </a:rPr>
              <a:t>linha</a:t>
            </a:r>
            <a:r>
              <a:rPr lang="pt-BR" dirty="0"/>
              <a:t> de referência de operação de </a:t>
            </a:r>
            <a:r>
              <a:rPr lang="pt-BR" dirty="0">
                <a:solidFill>
                  <a:srgbClr val="C00000"/>
                </a:solidFill>
              </a:rPr>
              <a:t>leitura foi modificada </a:t>
            </a:r>
            <a:r>
              <a:rPr lang="pt-BR" dirty="0"/>
              <a:t>por </a:t>
            </a:r>
            <a:r>
              <a:rPr lang="pt-BR" dirty="0">
                <a:solidFill>
                  <a:srgbClr val="C00000"/>
                </a:solidFill>
              </a:rPr>
              <a:t>outra transação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bloqueada até que o bloqueio exclusivo na linha é liberado.</a:t>
            </a:r>
          </a:p>
          <a:p>
            <a:pPr lvl="1"/>
            <a:r>
              <a:rPr lang="pt-BR" dirty="0"/>
              <a:t>Recupera a versão confirmada da linha que existia no momento em que a instrução ou transação foi iniciada.</a:t>
            </a:r>
          </a:p>
          <a:p>
            <a:pPr lvl="1"/>
            <a:r>
              <a:rPr lang="pt-BR" dirty="0"/>
              <a:t>Lê a modificação de dados não confirmada.</a:t>
            </a:r>
          </a:p>
          <a:p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3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3800"/>
              <a:t>Mais Conceitos sobre Níveis de Isolamento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 escolha de um nível de isolamento de transação </a:t>
            </a:r>
            <a:r>
              <a:rPr lang="pt-BR" sz="2400" dirty="0">
                <a:solidFill>
                  <a:srgbClr val="C00000"/>
                </a:solidFill>
              </a:rPr>
              <a:t>não afeta os bloqueios </a:t>
            </a:r>
            <a:r>
              <a:rPr lang="pt-BR" sz="2400" dirty="0"/>
              <a:t>adquiridos para </a:t>
            </a:r>
            <a:r>
              <a:rPr lang="pt-BR" sz="2400" dirty="0">
                <a:solidFill>
                  <a:srgbClr val="C00000"/>
                </a:solidFill>
              </a:rPr>
              <a:t>proteger as modificações </a:t>
            </a:r>
            <a:r>
              <a:rPr lang="pt-BR" sz="2400" dirty="0"/>
              <a:t>de dados. </a:t>
            </a:r>
          </a:p>
          <a:p>
            <a:r>
              <a:rPr lang="pt-BR" sz="2400" dirty="0"/>
              <a:t>Uma transação sempre </a:t>
            </a:r>
            <a:r>
              <a:rPr lang="pt-BR" sz="2400" dirty="0">
                <a:solidFill>
                  <a:srgbClr val="C00000"/>
                </a:solidFill>
              </a:rPr>
              <a:t>obtém</a:t>
            </a:r>
            <a:r>
              <a:rPr lang="pt-BR" sz="2400" dirty="0"/>
              <a:t> um </a:t>
            </a:r>
            <a:r>
              <a:rPr lang="pt-BR" sz="2400" dirty="0">
                <a:solidFill>
                  <a:srgbClr val="C00000"/>
                </a:solidFill>
              </a:rPr>
              <a:t>bloqueio exclusivo </a:t>
            </a:r>
            <a:r>
              <a:rPr lang="pt-BR" sz="2400" dirty="0"/>
              <a:t>em quaisquer dados que ela </a:t>
            </a:r>
            <a:r>
              <a:rPr lang="pt-BR" sz="2400" dirty="0">
                <a:solidFill>
                  <a:srgbClr val="C00000"/>
                </a:solidFill>
              </a:rPr>
              <a:t>modifica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C00000"/>
                </a:solidFill>
              </a:rPr>
              <a:t>mantém</a:t>
            </a:r>
            <a:r>
              <a:rPr lang="pt-BR" sz="2400" dirty="0"/>
              <a:t> esse bloqueio até que a </a:t>
            </a:r>
            <a:r>
              <a:rPr lang="pt-BR" sz="2400" dirty="0">
                <a:solidFill>
                  <a:srgbClr val="C00000"/>
                </a:solidFill>
              </a:rPr>
              <a:t>transação seja concluída</a:t>
            </a:r>
            <a:r>
              <a:rPr lang="pt-BR" sz="2400" dirty="0"/>
              <a:t>, seja qual for o nível de isolamento definido para essa transação. </a:t>
            </a:r>
          </a:p>
          <a:p>
            <a:r>
              <a:rPr lang="pt-BR" sz="2400" dirty="0"/>
              <a:t>Para operações de </a:t>
            </a:r>
            <a:r>
              <a:rPr lang="pt-BR" sz="2400" dirty="0">
                <a:solidFill>
                  <a:srgbClr val="C00000"/>
                </a:solidFill>
              </a:rPr>
              <a:t>leitura</a:t>
            </a:r>
            <a:r>
              <a:rPr lang="pt-BR" sz="2400" dirty="0"/>
              <a:t>, níveis de isolamento da transação definem principalmente o nível de proteção dos efeitos das modificações feitas por outras transações.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45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Isolamento x</a:t>
            </a:r>
            <a:br>
              <a:rPr lang="pt-BR" dirty="0"/>
            </a:br>
            <a:r>
              <a:rPr lang="pt-BR" dirty="0"/>
              <a:t>Efeitos colaterais da simultaneidade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884579"/>
              </p:ext>
            </p:extLst>
          </p:nvPr>
        </p:nvGraphicFramePr>
        <p:xfrm>
          <a:off x="859778" y="2348880"/>
          <a:ext cx="10496338" cy="2468844"/>
        </p:xfrm>
        <a:graphic>
          <a:graphicData uri="http://schemas.openxmlformats.org/drawingml/2006/table">
            <a:tbl>
              <a:tblPr/>
              <a:tblGrid>
                <a:gridCol w="3525050">
                  <a:extLst>
                    <a:ext uri="{9D8B030D-6E8A-4147-A177-3AD203B41FA5}">
                      <a16:colId xmlns:a16="http://schemas.microsoft.com/office/drawing/2014/main" val="3402677884"/>
                    </a:ext>
                  </a:extLst>
                </a:gridCol>
                <a:gridCol w="1748196">
                  <a:extLst>
                    <a:ext uri="{9D8B030D-6E8A-4147-A177-3AD203B41FA5}">
                      <a16:colId xmlns:a16="http://schemas.microsoft.com/office/drawing/2014/main" val="3217589846"/>
                    </a:ext>
                  </a:extLst>
                </a:gridCol>
                <a:gridCol w="2837236">
                  <a:extLst>
                    <a:ext uri="{9D8B030D-6E8A-4147-A177-3AD203B41FA5}">
                      <a16:colId xmlns:a16="http://schemas.microsoft.com/office/drawing/2014/main" val="107465685"/>
                    </a:ext>
                  </a:extLst>
                </a:gridCol>
                <a:gridCol w="2385856">
                  <a:extLst>
                    <a:ext uri="{9D8B030D-6E8A-4147-A177-3AD203B41FA5}">
                      <a16:colId xmlns:a16="http://schemas.microsoft.com/office/drawing/2014/main" val="353662840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Nível de Isolamento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Leitura suja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Leitura não repetível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Leitura Fantasma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0367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Leitura não confirmada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 dirty="0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Sim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Sim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Sim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4149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Leitura confirmada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Não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Sim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Sim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04375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Leitura repetida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Não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Não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Sim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82767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 dirty="0" err="1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Serializável</a:t>
                      </a:r>
                      <a:endParaRPr lang="pt-BR" sz="2000" b="0" i="0" u="none" strike="noStrike" dirty="0">
                        <a:solidFill>
                          <a:srgbClr val="171717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Não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Não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0" i="0" u="none" strike="noStrike" dirty="0">
                          <a:solidFill>
                            <a:srgbClr val="171717"/>
                          </a:solidFill>
                          <a:effectLst/>
                          <a:latin typeface="Segoe UI" panose="020B0502040204020203" pitchFamily="34" charset="0"/>
                        </a:rPr>
                        <a:t>Não</a:t>
                      </a:r>
                    </a:p>
                  </a:txBody>
                  <a:tcPr marL="21508" marR="21508" marT="21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85518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1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56EB905B-971E-4E16-9823-EAB344CD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Graus de Isolamento em SQL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228B0-BC48-4DD2-B606-807F1ACB2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6612146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4 níveis de isolamento:</a:t>
            </a:r>
          </a:p>
          <a:p>
            <a:r>
              <a:rPr lang="pt-BR" sz="2400" dirty="0">
                <a:solidFill>
                  <a:srgbClr val="C00000"/>
                </a:solidFill>
              </a:rPr>
              <a:t>READ UNCOMMITTED</a:t>
            </a:r>
            <a:r>
              <a:rPr lang="pt-BR" sz="2400" dirty="0"/>
              <a:t>: sem bloqueios de leitura</a:t>
            </a:r>
          </a:p>
          <a:p>
            <a:r>
              <a:rPr lang="pt-BR" sz="2400" dirty="0">
                <a:solidFill>
                  <a:srgbClr val="C00000"/>
                </a:solidFill>
              </a:rPr>
              <a:t>READ COMMITTED</a:t>
            </a:r>
            <a:r>
              <a:rPr lang="pt-BR" sz="2400" dirty="0"/>
              <a:t>: bloqueios de leitura de curta duração</a:t>
            </a:r>
          </a:p>
          <a:p>
            <a:r>
              <a:rPr lang="pt-BR" sz="2400" dirty="0">
                <a:solidFill>
                  <a:srgbClr val="C00000"/>
                </a:solidFill>
              </a:rPr>
              <a:t>REPEATABLE READ</a:t>
            </a:r>
            <a:r>
              <a:rPr lang="pt-BR" sz="2400" dirty="0"/>
              <a:t>: Bloqueios de leitura de longa duração em itens individuais</a:t>
            </a:r>
          </a:p>
          <a:p>
            <a:r>
              <a:rPr lang="pt-BR" sz="2400" dirty="0">
                <a:solidFill>
                  <a:srgbClr val="C00000"/>
                </a:solidFill>
              </a:rPr>
              <a:t>SERIALIZÁVEL</a:t>
            </a:r>
            <a:r>
              <a:rPr lang="pt-BR" sz="2400" dirty="0"/>
              <a:t>: Todos os bloqueios de longa duração e predicados de bloqueio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51D53B-A349-468D-AE92-6729529A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C3DD6E-5412-4CAD-B5A8-C272E6D3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9</a:t>
            </a:fld>
            <a:endParaRPr lang="pt-BR"/>
          </a:p>
        </p:txBody>
      </p:sp>
      <p:sp>
        <p:nvSpPr>
          <p:cNvPr id="16" name="Espaço Reservado para Conteúdo 6">
            <a:extLst>
              <a:ext uri="{FF2B5EF4-FFF2-40B4-BE49-F238E27FC236}">
                <a16:creationId xmlns:a16="http://schemas.microsoft.com/office/drawing/2014/main" id="{1DBC2078-1F42-456C-9277-D7565CF68FB5}"/>
              </a:ext>
            </a:extLst>
          </p:cNvPr>
          <p:cNvSpPr txBox="1">
            <a:spLocks/>
          </p:cNvSpPr>
          <p:nvPr/>
        </p:nvSpPr>
        <p:spPr>
          <a:xfrm>
            <a:off x="7405806" y="2993647"/>
            <a:ext cx="4178300" cy="2827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SET TRANSACTION ISOLATION 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    { READ UNCOMMITTED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    | READ COMMITTED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    | REPEATABLE READ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    | SNAPSHOT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    | SERIALIZABLE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3293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9764</TotalTime>
  <Words>889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Tema do Office</vt:lpstr>
      <vt:lpstr>Banco de Dados 2 Níveis de Isolamento</vt:lpstr>
      <vt:lpstr>Referência</vt:lpstr>
      <vt:lpstr>Motivação</vt:lpstr>
      <vt:lpstr>Motivação </vt:lpstr>
      <vt:lpstr>Níveis de Isolamento</vt:lpstr>
      <vt:lpstr>O Que Controlam os Níveis de Isolamento?</vt:lpstr>
      <vt:lpstr>Mais Conceitos sobre Níveis de Isolamento </vt:lpstr>
      <vt:lpstr>Níveis de Isolamento x Efeitos colaterais da simultaneidade</vt:lpstr>
      <vt:lpstr>Graus de Isolamento em SQL</vt:lpstr>
      <vt:lpstr>SERIALIZABLE</vt:lpstr>
      <vt:lpstr>REPEATABLE READ</vt:lpstr>
      <vt:lpstr>READ COMMITTED</vt:lpstr>
      <vt:lpstr>READ UNCOMMITTED</vt:lpstr>
      <vt:lpstr>Níveis de Isolamento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253</cp:revision>
  <dcterms:created xsi:type="dcterms:W3CDTF">2010-12-21T20:18:02Z</dcterms:created>
  <dcterms:modified xsi:type="dcterms:W3CDTF">2022-10-18T16:40:33Z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iteId">
    <vt:lpwstr>809f94a6-0477-4390-b86e-eab14c5493a7</vt:lpwstr>
  </property>
  <property fmtid="{D5CDD505-2E9C-101B-9397-08002B2CF9AE}" pid="4" name="MSIP_Label_22deaceb-9851-4663-bccf-596767454be3_Owner">
    <vt:lpwstr>rharkovsky@br-petrobras.com.br</vt:lpwstr>
  </property>
  <property fmtid="{D5CDD505-2E9C-101B-9397-08002B2CF9AE}" pid="5" name="MSIP_Label_22deaceb-9851-4663-bccf-596767454be3_SetDate">
    <vt:lpwstr>2019-12-03T21:31:14.5002727Z</vt:lpwstr>
  </property>
  <property fmtid="{D5CDD505-2E9C-101B-9397-08002B2CF9AE}" pid="6" name="MSIP_Label_22deaceb-9851-4663-bccf-596767454be3_Name">
    <vt:lpwstr>NP-1</vt:lpwstr>
  </property>
  <property fmtid="{D5CDD505-2E9C-101B-9397-08002B2CF9AE}" pid="7" name="MSIP_Label_22deaceb-9851-4663-bccf-596767454be3_Application">
    <vt:lpwstr>Microsoft Azure Information Protection</vt:lpwstr>
  </property>
  <property fmtid="{D5CDD505-2E9C-101B-9397-08002B2CF9AE}" pid="8" name="MSIP_Label_22deaceb-9851-4663-bccf-596767454be3_ActionId">
    <vt:lpwstr>2ceef99e-2a1f-4537-b0c9-b6fa0db24554</vt:lpwstr>
  </property>
  <property fmtid="{D5CDD505-2E9C-101B-9397-08002B2CF9AE}" pid="9" name="MSIP_Label_22deaceb-9851-4663-bccf-596767454be3_Extended_MSFT_Method">
    <vt:lpwstr>Automatic</vt:lpwstr>
  </property>
  <property fmtid="{D5CDD505-2E9C-101B-9397-08002B2CF9AE}" pid="10" name="Sensitivity">
    <vt:lpwstr>NP-1</vt:lpwstr>
  </property>
</Properties>
</file>